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31"/>
    <p:restoredTop sz="94341"/>
  </p:normalViewPr>
  <p:slideViewPr>
    <p:cSldViewPr snapToGrid="0" snapToObjects="1">
      <p:cViewPr varScale="1">
        <p:scale>
          <a:sx n="119" d="100"/>
          <a:sy n="11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2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441A-0D89-104C-BA17-5C7DB27053F7}" type="datetimeFigureOut">
              <a:rPr lang="en-US" smtClean="0"/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0F5F-A527-7240-97B9-AF935A793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950" y="0"/>
            <a:ext cx="4490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4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4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40" y="-473336"/>
            <a:ext cx="8401722" cy="6299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39" y="5351734"/>
            <a:ext cx="6986631" cy="15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8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0"/>
            <a:ext cx="914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9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Thomas Faber</dc:creator>
  <cp:lastModifiedBy>Spencer Thomas Faber</cp:lastModifiedBy>
  <cp:revision>4</cp:revision>
  <dcterms:created xsi:type="dcterms:W3CDTF">2016-01-22T17:04:15Z</dcterms:created>
  <dcterms:modified xsi:type="dcterms:W3CDTF">2016-01-22T17:26:29Z</dcterms:modified>
</cp:coreProperties>
</file>