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39"/>
    <p:restoredTop sz="50000"/>
  </p:normalViewPr>
  <p:slideViewPr>
    <p:cSldViewPr snapToGrid="0" snapToObjects="1">
      <p:cViewPr varScale="1">
        <p:scale>
          <a:sx n="125" d="100"/>
          <a:sy n="125" d="100"/>
        </p:scale>
        <p:origin x="1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894C-793E-5A43-BDFD-F76EB38A836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CDC3-FBA5-AA47-96E1-5B46D45F8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0"/>
            <a:ext cx="9615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0"/>
            <a:ext cx="9615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872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058400" cy="66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-81280"/>
            <a:ext cx="942607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2534" y="548640"/>
            <a:ext cx="1348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400mb level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500mb level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600mb level</a:t>
            </a:r>
          </a:p>
          <a:p>
            <a:r>
              <a:rPr lang="en-US" b="1" dirty="0" smtClean="0"/>
              <a:t>700mb 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965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4</cp:revision>
  <dcterms:created xsi:type="dcterms:W3CDTF">2016-03-18T16:07:00Z</dcterms:created>
  <dcterms:modified xsi:type="dcterms:W3CDTF">2016-03-18T16:26:29Z</dcterms:modified>
</cp:coreProperties>
</file>