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4" r:id="rId4"/>
    <p:sldId id="258" r:id="rId5"/>
    <p:sldId id="261" r:id="rId6"/>
    <p:sldId id="263" r:id="rId7"/>
    <p:sldId id="260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9"/>
    <p:restoredTop sz="96820"/>
  </p:normalViewPr>
  <p:slideViewPr>
    <p:cSldViewPr snapToGrid="0" snapToObjects="1">
      <p:cViewPr>
        <p:scale>
          <a:sx n="138" d="100"/>
          <a:sy n="138" d="100"/>
        </p:scale>
        <p:origin x="-4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9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AA67-B096-1548-87A0-B45D7727135D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6569-05B7-1447-A1E6-133D822E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5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376732"/>
            <a:ext cx="1357747" cy="8011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1236" y="376732"/>
            <a:ext cx="3408219" cy="315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7965" y="376732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Clear Air LWC Difference- 081413 Flight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5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376732"/>
            <a:ext cx="1357747" cy="8011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1236" y="376732"/>
            <a:ext cx="3408219" cy="315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57965" y="376732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Clear Air LWC Difference- 080713 Flight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4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6" y="376732"/>
            <a:ext cx="1357747" cy="8011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1236" y="376732"/>
            <a:ext cx="3408219" cy="315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7965" y="376732"/>
            <a:ext cx="3363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Clear Air LWC Difference- 081413 Flight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0646339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4" y="376732"/>
            <a:ext cx="1357747" cy="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1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</Words>
  <Application>Microsoft Macintosh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13</cp:revision>
  <dcterms:created xsi:type="dcterms:W3CDTF">2016-01-28T22:55:14Z</dcterms:created>
  <dcterms:modified xsi:type="dcterms:W3CDTF">2016-01-29T17:21:30Z</dcterms:modified>
</cp:coreProperties>
</file>