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8" r:id="rId21"/>
    <p:sldId id="276" r:id="rId22"/>
    <p:sldId id="277" r:id="rId23"/>
    <p:sldId id="279" r:id="rId24"/>
    <p:sldId id="280" r:id="rId25"/>
    <p:sldId id="281" r:id="rId26"/>
    <p:sldId id="286" r:id="rId27"/>
    <p:sldId id="282" r:id="rId28"/>
    <p:sldId id="283" r:id="rId29"/>
    <p:sldId id="284"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35DA87-A712-4BF4-AEF7-0263112967FF}">
          <p14:sldIdLst>
            <p14:sldId id="256"/>
            <p14:sldId id="257"/>
            <p14:sldId id="258"/>
            <p14:sldId id="259"/>
            <p14:sldId id="260"/>
            <p14:sldId id="261"/>
            <p14:sldId id="262"/>
            <p14:sldId id="263"/>
            <p14:sldId id="264"/>
            <p14:sldId id="265"/>
            <p14:sldId id="266"/>
            <p14:sldId id="267"/>
            <p14:sldId id="268"/>
            <p14:sldId id="269"/>
            <p14:sldId id="271"/>
            <p14:sldId id="272"/>
            <p14:sldId id="273"/>
            <p14:sldId id="274"/>
            <p14:sldId id="275"/>
            <p14:sldId id="278"/>
            <p14:sldId id="276"/>
            <p14:sldId id="277"/>
            <p14:sldId id="279"/>
            <p14:sldId id="280"/>
            <p14:sldId id="281"/>
            <p14:sldId id="286"/>
            <p14:sldId id="282"/>
            <p14:sldId id="283"/>
            <p14:sldId id="284"/>
            <p14:sldId id="285"/>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5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A4A35-6539-48EC-9B0E-1960D5895FC1}" v="130" dt="2022-08-27T08:09:37.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3" autoAdjust="0"/>
    <p:restoredTop sz="94660"/>
  </p:normalViewPr>
  <p:slideViewPr>
    <p:cSldViewPr snapToGrid="0">
      <p:cViewPr varScale="1">
        <p:scale>
          <a:sx n="85" d="100"/>
          <a:sy n="85" d="100"/>
        </p:scale>
        <p:origin x="9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Sabbion" userId="bec069c7-6d00-4093-9f7b-88626ffdaf4a" providerId="ADAL" clId="{F5DA4A35-6539-48EC-9B0E-1960D5895FC1}"/>
    <pc:docChg chg="undo custSel addSld delSld modSld sldOrd modSection">
      <pc:chgData name="Fabio Sabbion" userId="bec069c7-6d00-4093-9f7b-88626ffdaf4a" providerId="ADAL" clId="{F5DA4A35-6539-48EC-9B0E-1960D5895FC1}" dt="2022-08-28T18:42:37.704" v="7134" actId="20577"/>
      <pc:docMkLst>
        <pc:docMk/>
      </pc:docMkLst>
      <pc:sldChg chg="modSp mod">
        <pc:chgData name="Fabio Sabbion" userId="bec069c7-6d00-4093-9f7b-88626ffdaf4a" providerId="ADAL" clId="{F5DA4A35-6539-48EC-9B0E-1960D5895FC1}" dt="2022-08-06T12:48:57.534" v="3041" actId="20577"/>
        <pc:sldMkLst>
          <pc:docMk/>
          <pc:sldMk cId="4233737403" sldId="256"/>
        </pc:sldMkLst>
        <pc:spChg chg="mod">
          <ac:chgData name="Fabio Sabbion" userId="bec069c7-6d00-4093-9f7b-88626ffdaf4a" providerId="ADAL" clId="{F5DA4A35-6539-48EC-9B0E-1960D5895FC1}" dt="2022-08-06T12:48:57.534" v="3041" actId="20577"/>
          <ac:spMkLst>
            <pc:docMk/>
            <pc:sldMk cId="4233737403" sldId="256"/>
            <ac:spMk id="2" creationId="{0C88AAE1-68C0-1679-76B2-FB07131CF53A}"/>
          </ac:spMkLst>
        </pc:spChg>
        <pc:spChg chg="mod">
          <ac:chgData name="Fabio Sabbion" userId="bec069c7-6d00-4093-9f7b-88626ffdaf4a" providerId="ADAL" clId="{F5DA4A35-6539-48EC-9B0E-1960D5895FC1}" dt="2022-08-06T12:48:44.734" v="3022" actId="20577"/>
          <ac:spMkLst>
            <pc:docMk/>
            <pc:sldMk cId="4233737403" sldId="256"/>
            <ac:spMk id="3" creationId="{EF687D81-5717-D378-CDF1-B985769ABEB3}"/>
          </ac:spMkLst>
        </pc:spChg>
      </pc:sldChg>
      <pc:sldChg chg="modSp mod">
        <pc:chgData name="Fabio Sabbion" userId="bec069c7-6d00-4093-9f7b-88626ffdaf4a" providerId="ADAL" clId="{F5DA4A35-6539-48EC-9B0E-1960D5895FC1}" dt="2022-08-27T07:50:28.127" v="7114" actId="207"/>
        <pc:sldMkLst>
          <pc:docMk/>
          <pc:sldMk cId="3671098765" sldId="257"/>
        </pc:sldMkLst>
        <pc:spChg chg="mod">
          <ac:chgData name="Fabio Sabbion" userId="bec069c7-6d00-4093-9f7b-88626ffdaf4a" providerId="ADAL" clId="{F5DA4A35-6539-48EC-9B0E-1960D5895FC1}" dt="2022-08-27T07:50:28.127" v="7114" actId="207"/>
          <ac:spMkLst>
            <pc:docMk/>
            <pc:sldMk cId="3671098765" sldId="257"/>
            <ac:spMk id="3" creationId="{E28FE104-D8FC-3F24-DF4A-FDCF06E0801C}"/>
          </ac:spMkLst>
        </pc:spChg>
      </pc:sldChg>
      <pc:sldChg chg="modSp mod">
        <pc:chgData name="Fabio Sabbion" userId="bec069c7-6d00-4093-9f7b-88626ffdaf4a" providerId="ADAL" clId="{F5DA4A35-6539-48EC-9B0E-1960D5895FC1}" dt="2022-08-27T07:52:32.561" v="7116" actId="207"/>
        <pc:sldMkLst>
          <pc:docMk/>
          <pc:sldMk cId="1319240036" sldId="258"/>
        </pc:sldMkLst>
        <pc:spChg chg="mod">
          <ac:chgData name="Fabio Sabbion" userId="bec069c7-6d00-4093-9f7b-88626ffdaf4a" providerId="ADAL" clId="{F5DA4A35-6539-48EC-9B0E-1960D5895FC1}" dt="2022-08-27T07:52:32.561" v="7116" actId="207"/>
          <ac:spMkLst>
            <pc:docMk/>
            <pc:sldMk cId="1319240036" sldId="258"/>
            <ac:spMk id="3" creationId="{E28FE104-D8FC-3F24-DF4A-FDCF06E0801C}"/>
          </ac:spMkLst>
        </pc:spChg>
      </pc:sldChg>
      <pc:sldChg chg="modSp mod">
        <pc:chgData name="Fabio Sabbion" userId="bec069c7-6d00-4093-9f7b-88626ffdaf4a" providerId="ADAL" clId="{F5DA4A35-6539-48EC-9B0E-1960D5895FC1}" dt="2022-08-06T12:55:46.842" v="3113" actId="108"/>
        <pc:sldMkLst>
          <pc:docMk/>
          <pc:sldMk cId="682048796" sldId="259"/>
        </pc:sldMkLst>
        <pc:spChg chg="mod">
          <ac:chgData name="Fabio Sabbion" userId="bec069c7-6d00-4093-9f7b-88626ffdaf4a" providerId="ADAL" clId="{F5DA4A35-6539-48EC-9B0E-1960D5895FC1}" dt="2022-08-06T12:55:46.842" v="3113" actId="108"/>
          <ac:spMkLst>
            <pc:docMk/>
            <pc:sldMk cId="682048796" sldId="259"/>
            <ac:spMk id="3" creationId="{D4DC3A18-4222-F02D-FC45-3D1718E20CB0}"/>
          </ac:spMkLst>
        </pc:spChg>
      </pc:sldChg>
      <pc:sldChg chg="delSp modSp mod">
        <pc:chgData name="Fabio Sabbion" userId="bec069c7-6d00-4093-9f7b-88626ffdaf4a" providerId="ADAL" clId="{F5DA4A35-6539-48EC-9B0E-1960D5895FC1}" dt="2022-08-06T13:23:17.524" v="3380" actId="478"/>
        <pc:sldMkLst>
          <pc:docMk/>
          <pc:sldMk cId="3370041916" sldId="260"/>
        </pc:sldMkLst>
        <pc:spChg chg="del">
          <ac:chgData name="Fabio Sabbion" userId="bec069c7-6d00-4093-9f7b-88626ffdaf4a" providerId="ADAL" clId="{F5DA4A35-6539-48EC-9B0E-1960D5895FC1}" dt="2022-08-06T13:23:09.887" v="3377" actId="478"/>
          <ac:spMkLst>
            <pc:docMk/>
            <pc:sldMk cId="3370041916" sldId="260"/>
            <ac:spMk id="32" creationId="{499537AF-66F3-7F83-C752-BC02DC007BF6}"/>
          </ac:spMkLst>
        </pc:spChg>
        <pc:spChg chg="del">
          <ac:chgData name="Fabio Sabbion" userId="bec069c7-6d00-4093-9f7b-88626ffdaf4a" providerId="ADAL" clId="{F5DA4A35-6539-48EC-9B0E-1960D5895FC1}" dt="2022-08-06T13:23:09.887" v="3377" actId="478"/>
          <ac:spMkLst>
            <pc:docMk/>
            <pc:sldMk cId="3370041916" sldId="260"/>
            <ac:spMk id="35" creationId="{6C0E0B0A-647E-9457-9EE9-5A13B79E3E6B}"/>
          </ac:spMkLst>
        </pc:spChg>
        <pc:spChg chg="del">
          <ac:chgData name="Fabio Sabbion" userId="bec069c7-6d00-4093-9f7b-88626ffdaf4a" providerId="ADAL" clId="{F5DA4A35-6539-48EC-9B0E-1960D5895FC1}" dt="2022-08-06T13:23:17.524" v="3380" actId="478"/>
          <ac:spMkLst>
            <pc:docMk/>
            <pc:sldMk cId="3370041916" sldId="260"/>
            <ac:spMk id="36" creationId="{46332AC7-0F82-EF76-5D8F-A5A48BBB1505}"/>
          </ac:spMkLst>
        </pc:spChg>
        <pc:spChg chg="del">
          <ac:chgData name="Fabio Sabbion" userId="bec069c7-6d00-4093-9f7b-88626ffdaf4a" providerId="ADAL" clId="{F5DA4A35-6539-48EC-9B0E-1960D5895FC1}" dt="2022-08-06T13:23:09.887" v="3377" actId="478"/>
          <ac:spMkLst>
            <pc:docMk/>
            <pc:sldMk cId="3370041916" sldId="260"/>
            <ac:spMk id="37" creationId="{18C96BB5-629B-2623-7EF9-2830B1CA019B}"/>
          </ac:spMkLst>
        </pc:spChg>
        <pc:spChg chg="del">
          <ac:chgData name="Fabio Sabbion" userId="bec069c7-6d00-4093-9f7b-88626ffdaf4a" providerId="ADAL" clId="{F5DA4A35-6539-48EC-9B0E-1960D5895FC1}" dt="2022-08-06T13:23:12.544" v="3378" actId="478"/>
          <ac:spMkLst>
            <pc:docMk/>
            <pc:sldMk cId="3370041916" sldId="260"/>
            <ac:spMk id="43" creationId="{24D8A9E3-1822-0C88-AD05-E232BC14E961}"/>
          </ac:spMkLst>
        </pc:spChg>
        <pc:cxnChg chg="del mod">
          <ac:chgData name="Fabio Sabbion" userId="bec069c7-6d00-4093-9f7b-88626ffdaf4a" providerId="ADAL" clId="{F5DA4A35-6539-48EC-9B0E-1960D5895FC1}" dt="2022-08-06T13:23:15.338" v="3379" actId="478"/>
          <ac:cxnSpMkLst>
            <pc:docMk/>
            <pc:sldMk cId="3370041916" sldId="260"/>
            <ac:cxnSpMk id="33" creationId="{55847554-8905-AF12-3461-B6D724F55AB9}"/>
          </ac:cxnSpMkLst>
        </pc:cxnChg>
        <pc:cxnChg chg="del mod">
          <ac:chgData name="Fabio Sabbion" userId="bec069c7-6d00-4093-9f7b-88626ffdaf4a" providerId="ADAL" clId="{F5DA4A35-6539-48EC-9B0E-1960D5895FC1}" dt="2022-08-06T13:23:09.887" v="3377" actId="478"/>
          <ac:cxnSpMkLst>
            <pc:docMk/>
            <pc:sldMk cId="3370041916" sldId="260"/>
            <ac:cxnSpMk id="34" creationId="{015F762A-274E-0DA5-2326-D4CD606C560D}"/>
          </ac:cxnSpMkLst>
        </pc:cxnChg>
      </pc:sldChg>
      <pc:sldChg chg="delSp modSp mod">
        <pc:chgData name="Fabio Sabbion" userId="bec069c7-6d00-4093-9f7b-88626ffdaf4a" providerId="ADAL" clId="{F5DA4A35-6539-48EC-9B0E-1960D5895FC1}" dt="2022-08-06T13:28:58.775" v="3382" actId="1076"/>
        <pc:sldMkLst>
          <pc:docMk/>
          <pc:sldMk cId="3083697975" sldId="262"/>
        </pc:sldMkLst>
        <pc:spChg chg="mod">
          <ac:chgData name="Fabio Sabbion" userId="bec069c7-6d00-4093-9f7b-88626ffdaf4a" providerId="ADAL" clId="{F5DA4A35-6539-48EC-9B0E-1960D5895FC1}" dt="2022-08-06T13:28:58.775" v="3382" actId="1076"/>
          <ac:spMkLst>
            <pc:docMk/>
            <pc:sldMk cId="3083697975" sldId="262"/>
            <ac:spMk id="3" creationId="{37EF8339-E043-B344-B62C-C8CB5866D6A6}"/>
          </ac:spMkLst>
        </pc:spChg>
        <pc:spChg chg="del">
          <ac:chgData name="Fabio Sabbion" userId="bec069c7-6d00-4093-9f7b-88626ffdaf4a" providerId="ADAL" clId="{F5DA4A35-6539-48EC-9B0E-1960D5895FC1}" dt="2022-08-06T13:28:53.329" v="3381" actId="21"/>
          <ac:spMkLst>
            <pc:docMk/>
            <pc:sldMk cId="3083697975" sldId="262"/>
            <ac:spMk id="4" creationId="{C7E4F949-FC34-62F6-433A-183F15BB405F}"/>
          </ac:spMkLst>
        </pc:spChg>
      </pc:sldChg>
      <pc:sldChg chg="addSp delSp modSp mod">
        <pc:chgData name="Fabio Sabbion" userId="bec069c7-6d00-4093-9f7b-88626ffdaf4a" providerId="ADAL" clId="{F5DA4A35-6539-48EC-9B0E-1960D5895FC1}" dt="2022-08-06T14:29:33.363" v="3475" actId="1076"/>
        <pc:sldMkLst>
          <pc:docMk/>
          <pc:sldMk cId="432638167" sldId="265"/>
        </pc:sldMkLst>
        <pc:spChg chg="del">
          <ac:chgData name="Fabio Sabbion" userId="bec069c7-6d00-4093-9f7b-88626ffdaf4a" providerId="ADAL" clId="{F5DA4A35-6539-48EC-9B0E-1960D5895FC1}" dt="2022-08-06T06:57:20.163" v="0" actId="478"/>
          <ac:spMkLst>
            <pc:docMk/>
            <pc:sldMk cId="432638167" sldId="265"/>
            <ac:spMk id="4" creationId="{0B474024-6B67-5D0C-86AB-6DE6A7B868D7}"/>
          </ac:spMkLst>
        </pc:spChg>
        <pc:spChg chg="del">
          <ac:chgData name="Fabio Sabbion" userId="bec069c7-6d00-4093-9f7b-88626ffdaf4a" providerId="ADAL" clId="{F5DA4A35-6539-48EC-9B0E-1960D5895FC1}" dt="2022-08-06T06:57:20.163" v="0" actId="478"/>
          <ac:spMkLst>
            <pc:docMk/>
            <pc:sldMk cId="432638167" sldId="265"/>
            <ac:spMk id="5" creationId="{570C3953-79E0-75F4-3D0B-52EF668C2A4A}"/>
          </ac:spMkLst>
        </pc:spChg>
        <pc:spChg chg="del">
          <ac:chgData name="Fabio Sabbion" userId="bec069c7-6d00-4093-9f7b-88626ffdaf4a" providerId="ADAL" clId="{F5DA4A35-6539-48EC-9B0E-1960D5895FC1}" dt="2022-08-06T06:57:20.163" v="0" actId="478"/>
          <ac:spMkLst>
            <pc:docMk/>
            <pc:sldMk cId="432638167" sldId="265"/>
            <ac:spMk id="6" creationId="{C9861C51-0980-B0EA-43EA-1E5F56C94EFB}"/>
          </ac:spMkLst>
        </pc:spChg>
        <pc:spChg chg="del">
          <ac:chgData name="Fabio Sabbion" userId="bec069c7-6d00-4093-9f7b-88626ffdaf4a" providerId="ADAL" clId="{F5DA4A35-6539-48EC-9B0E-1960D5895FC1}" dt="2022-08-06T06:57:20.163" v="0" actId="478"/>
          <ac:spMkLst>
            <pc:docMk/>
            <pc:sldMk cId="432638167" sldId="265"/>
            <ac:spMk id="7" creationId="{7F2B4781-17D6-1E34-B529-55D079D67249}"/>
          </ac:spMkLst>
        </pc:spChg>
        <pc:picChg chg="add mod">
          <ac:chgData name="Fabio Sabbion" userId="bec069c7-6d00-4093-9f7b-88626ffdaf4a" providerId="ADAL" clId="{F5DA4A35-6539-48EC-9B0E-1960D5895FC1}" dt="2022-08-06T14:29:33.363" v="3475" actId="1076"/>
          <ac:picMkLst>
            <pc:docMk/>
            <pc:sldMk cId="432638167" sldId="265"/>
            <ac:picMk id="4" creationId="{67F5E4CD-792F-EFE2-0BB5-BF131775C467}"/>
          </ac:picMkLst>
        </pc:picChg>
        <pc:picChg chg="add del mod">
          <ac:chgData name="Fabio Sabbion" userId="bec069c7-6d00-4093-9f7b-88626ffdaf4a" providerId="ADAL" clId="{F5DA4A35-6539-48EC-9B0E-1960D5895FC1}" dt="2022-08-06T07:28:54.598" v="3" actId="478"/>
          <ac:picMkLst>
            <pc:docMk/>
            <pc:sldMk cId="432638167" sldId="265"/>
            <ac:picMk id="8" creationId="{E9940262-9FA8-ECA4-41E5-9ACE7F2EA3A8}"/>
          </ac:picMkLst>
        </pc:picChg>
        <pc:picChg chg="add del mod">
          <ac:chgData name="Fabio Sabbion" userId="bec069c7-6d00-4093-9f7b-88626ffdaf4a" providerId="ADAL" clId="{F5DA4A35-6539-48EC-9B0E-1960D5895FC1}" dt="2022-08-06T14:29:21.098" v="3471" actId="478"/>
          <ac:picMkLst>
            <pc:docMk/>
            <pc:sldMk cId="432638167" sldId="265"/>
            <ac:picMk id="10" creationId="{2EBD87F1-7FA6-2C49-C5C5-BBFA6A743636}"/>
          </ac:picMkLst>
        </pc:picChg>
      </pc:sldChg>
      <pc:sldChg chg="addSp modSp new mod">
        <pc:chgData name="Fabio Sabbion" userId="bec069c7-6d00-4093-9f7b-88626ffdaf4a" providerId="ADAL" clId="{F5DA4A35-6539-48EC-9B0E-1960D5895FC1}" dt="2022-08-27T08:09:36.064" v="7117" actId="20578"/>
        <pc:sldMkLst>
          <pc:docMk/>
          <pc:sldMk cId="4121766998" sldId="266"/>
        </pc:sldMkLst>
        <pc:spChg chg="mod">
          <ac:chgData name="Fabio Sabbion" userId="bec069c7-6d00-4093-9f7b-88626ffdaf4a" providerId="ADAL" clId="{F5DA4A35-6539-48EC-9B0E-1960D5895FC1}" dt="2022-08-06T07:31:03.555" v="18" actId="20577"/>
          <ac:spMkLst>
            <pc:docMk/>
            <pc:sldMk cId="4121766998" sldId="266"/>
            <ac:spMk id="2" creationId="{3D70FCC9-1350-D344-19B7-A2D5F2E402C7}"/>
          </ac:spMkLst>
        </pc:spChg>
        <pc:spChg chg="mod">
          <ac:chgData name="Fabio Sabbion" userId="bec069c7-6d00-4093-9f7b-88626ffdaf4a" providerId="ADAL" clId="{F5DA4A35-6539-48EC-9B0E-1960D5895FC1}" dt="2022-08-27T08:09:36.064" v="7117" actId="20578"/>
          <ac:spMkLst>
            <pc:docMk/>
            <pc:sldMk cId="4121766998" sldId="266"/>
            <ac:spMk id="3" creationId="{E9BE426E-C1B1-3769-8EF7-AC7CDA0775C3}"/>
          </ac:spMkLst>
        </pc:spChg>
        <pc:spChg chg="add mod">
          <ac:chgData name="Fabio Sabbion" userId="bec069c7-6d00-4093-9f7b-88626ffdaf4a" providerId="ADAL" clId="{F5DA4A35-6539-48EC-9B0E-1960D5895FC1}" dt="2022-08-06T07:53:56.306" v="1153" actId="20577"/>
          <ac:spMkLst>
            <pc:docMk/>
            <pc:sldMk cId="4121766998" sldId="266"/>
            <ac:spMk id="4" creationId="{13B7E094-A0EF-2D1C-F66E-EBF93E4C7AC1}"/>
          </ac:spMkLst>
        </pc:spChg>
      </pc:sldChg>
      <pc:sldChg chg="addSp delSp modSp new mod">
        <pc:chgData name="Fabio Sabbion" userId="bec069c7-6d00-4093-9f7b-88626ffdaf4a" providerId="ADAL" clId="{F5DA4A35-6539-48EC-9B0E-1960D5895FC1}" dt="2022-08-06T12:37:57.283" v="2900" actId="207"/>
        <pc:sldMkLst>
          <pc:docMk/>
          <pc:sldMk cId="365968497" sldId="267"/>
        </pc:sldMkLst>
        <pc:spChg chg="mod">
          <ac:chgData name="Fabio Sabbion" userId="bec069c7-6d00-4093-9f7b-88626ffdaf4a" providerId="ADAL" clId="{F5DA4A35-6539-48EC-9B0E-1960D5895FC1}" dt="2022-08-06T12:29:30.560" v="2676" actId="1076"/>
          <ac:spMkLst>
            <pc:docMk/>
            <pc:sldMk cId="365968497" sldId="267"/>
            <ac:spMk id="2" creationId="{BA9A74B3-F34C-C214-52E0-9F41F7338D86}"/>
          </ac:spMkLst>
        </pc:spChg>
        <pc:spChg chg="del">
          <ac:chgData name="Fabio Sabbion" userId="bec069c7-6d00-4093-9f7b-88626ffdaf4a" providerId="ADAL" clId="{F5DA4A35-6539-48EC-9B0E-1960D5895FC1}" dt="2022-08-06T08:22:17.025" v="1171" actId="478"/>
          <ac:spMkLst>
            <pc:docMk/>
            <pc:sldMk cId="365968497" sldId="267"/>
            <ac:spMk id="3" creationId="{0A62C60B-86FD-FF80-11ED-ABBF0A717AB4}"/>
          </ac:spMkLst>
        </pc:spChg>
        <pc:spChg chg="add mod">
          <ac:chgData name="Fabio Sabbion" userId="bec069c7-6d00-4093-9f7b-88626ffdaf4a" providerId="ADAL" clId="{F5DA4A35-6539-48EC-9B0E-1960D5895FC1}" dt="2022-08-06T12:35:28.608" v="2806" actId="208"/>
          <ac:spMkLst>
            <pc:docMk/>
            <pc:sldMk cId="365968497" sldId="267"/>
            <ac:spMk id="3" creationId="{211B0723-8B06-C4A8-E1D8-842C0A8CC3A9}"/>
          </ac:spMkLst>
        </pc:spChg>
        <pc:spChg chg="add mod">
          <ac:chgData name="Fabio Sabbion" userId="bec069c7-6d00-4093-9f7b-88626ffdaf4a" providerId="ADAL" clId="{F5DA4A35-6539-48EC-9B0E-1960D5895FC1}" dt="2022-08-06T08:24:47.369" v="1242" actId="1076"/>
          <ac:spMkLst>
            <pc:docMk/>
            <pc:sldMk cId="365968497" sldId="267"/>
            <ac:spMk id="4" creationId="{CF4EF258-7E41-8069-8F94-21014F94FED5}"/>
          </ac:spMkLst>
        </pc:spChg>
        <pc:spChg chg="add mod">
          <ac:chgData name="Fabio Sabbion" userId="bec069c7-6d00-4093-9f7b-88626ffdaf4a" providerId="ADAL" clId="{F5DA4A35-6539-48EC-9B0E-1960D5895FC1}" dt="2022-08-06T12:29:40.770" v="2677" actId="1076"/>
          <ac:spMkLst>
            <pc:docMk/>
            <pc:sldMk cId="365968497" sldId="267"/>
            <ac:spMk id="5" creationId="{E55DB783-8A2D-79BE-B0B9-41D202C57965}"/>
          </ac:spMkLst>
        </pc:spChg>
        <pc:spChg chg="add mod">
          <ac:chgData name="Fabio Sabbion" userId="bec069c7-6d00-4093-9f7b-88626ffdaf4a" providerId="ADAL" clId="{F5DA4A35-6539-48EC-9B0E-1960D5895FC1}" dt="2022-08-06T12:29:51.569" v="2680" actId="1076"/>
          <ac:spMkLst>
            <pc:docMk/>
            <pc:sldMk cId="365968497" sldId="267"/>
            <ac:spMk id="6" creationId="{9E95E876-B5B9-D723-1E6D-DA7930F8400B}"/>
          </ac:spMkLst>
        </pc:spChg>
        <pc:spChg chg="add mod">
          <ac:chgData name="Fabio Sabbion" userId="bec069c7-6d00-4093-9f7b-88626ffdaf4a" providerId="ADAL" clId="{F5DA4A35-6539-48EC-9B0E-1960D5895FC1}" dt="2022-08-06T12:29:51.569" v="2680" actId="1076"/>
          <ac:spMkLst>
            <pc:docMk/>
            <pc:sldMk cId="365968497" sldId="267"/>
            <ac:spMk id="7" creationId="{C8C16B1C-7C21-B194-3B89-5FC76BA1ACBA}"/>
          </ac:spMkLst>
        </pc:spChg>
        <pc:spChg chg="add mod">
          <ac:chgData name="Fabio Sabbion" userId="bec069c7-6d00-4093-9f7b-88626ffdaf4a" providerId="ADAL" clId="{F5DA4A35-6539-48EC-9B0E-1960D5895FC1}" dt="2022-08-06T12:29:51.569" v="2680" actId="1076"/>
          <ac:spMkLst>
            <pc:docMk/>
            <pc:sldMk cId="365968497" sldId="267"/>
            <ac:spMk id="8" creationId="{1A8D1B27-7B5D-F25B-74F4-B3AB7B794551}"/>
          </ac:spMkLst>
        </pc:spChg>
        <pc:spChg chg="add mod">
          <ac:chgData name="Fabio Sabbion" userId="bec069c7-6d00-4093-9f7b-88626ffdaf4a" providerId="ADAL" clId="{F5DA4A35-6539-48EC-9B0E-1960D5895FC1}" dt="2022-08-06T12:37:57.283" v="2900" actId="207"/>
          <ac:spMkLst>
            <pc:docMk/>
            <pc:sldMk cId="365968497" sldId="267"/>
            <ac:spMk id="9" creationId="{91C07228-F69C-F8CF-C86C-A9BAD9260520}"/>
          </ac:spMkLst>
        </pc:spChg>
        <pc:spChg chg="add mod">
          <ac:chgData name="Fabio Sabbion" userId="bec069c7-6d00-4093-9f7b-88626ffdaf4a" providerId="ADAL" clId="{F5DA4A35-6539-48EC-9B0E-1960D5895FC1}" dt="2022-08-06T08:27:56.630" v="1273" actId="20577"/>
          <ac:spMkLst>
            <pc:docMk/>
            <pc:sldMk cId="365968497" sldId="267"/>
            <ac:spMk id="17" creationId="{AB96ABA6-C9C6-84BF-9350-56BDBD279A8E}"/>
          </ac:spMkLst>
        </pc:spChg>
        <pc:spChg chg="add mod">
          <ac:chgData name="Fabio Sabbion" userId="bec069c7-6d00-4093-9f7b-88626ffdaf4a" providerId="ADAL" clId="{F5DA4A35-6539-48EC-9B0E-1960D5895FC1}" dt="2022-08-06T08:28:54.906" v="1320" actId="1076"/>
          <ac:spMkLst>
            <pc:docMk/>
            <pc:sldMk cId="365968497" sldId="267"/>
            <ac:spMk id="18" creationId="{E1EF1193-AC47-8523-71B9-9678F56F9BA3}"/>
          </ac:spMkLst>
        </pc:spChg>
        <pc:spChg chg="add mod">
          <ac:chgData name="Fabio Sabbion" userId="bec069c7-6d00-4093-9f7b-88626ffdaf4a" providerId="ADAL" clId="{F5DA4A35-6539-48EC-9B0E-1960D5895FC1}" dt="2022-08-06T08:29:34.438" v="1331" actId="1076"/>
          <ac:spMkLst>
            <pc:docMk/>
            <pc:sldMk cId="365968497" sldId="267"/>
            <ac:spMk id="21" creationId="{EED4BD2F-39B1-9BDA-79BC-7B9FB4D0F464}"/>
          </ac:spMkLst>
        </pc:spChg>
        <pc:spChg chg="add del">
          <ac:chgData name="Fabio Sabbion" userId="bec069c7-6d00-4093-9f7b-88626ffdaf4a" providerId="ADAL" clId="{F5DA4A35-6539-48EC-9B0E-1960D5895FC1}" dt="2022-08-06T08:30:04.663" v="1335" actId="22"/>
          <ac:spMkLst>
            <pc:docMk/>
            <pc:sldMk cId="365968497" sldId="267"/>
            <ac:spMk id="26" creationId="{0BB018CD-86BF-90FC-CBF2-617AE8F0B74C}"/>
          </ac:spMkLst>
        </pc:spChg>
        <pc:spChg chg="add mod">
          <ac:chgData name="Fabio Sabbion" userId="bec069c7-6d00-4093-9f7b-88626ffdaf4a" providerId="ADAL" clId="{F5DA4A35-6539-48EC-9B0E-1960D5895FC1}" dt="2022-08-06T08:30:12.515" v="1341" actId="1076"/>
          <ac:spMkLst>
            <pc:docMk/>
            <pc:sldMk cId="365968497" sldId="267"/>
            <ac:spMk id="27" creationId="{27B5C751-EE05-B875-0B25-F6809EC60241}"/>
          </ac:spMkLst>
        </pc:spChg>
        <pc:spChg chg="add mod">
          <ac:chgData name="Fabio Sabbion" userId="bec069c7-6d00-4093-9f7b-88626ffdaf4a" providerId="ADAL" clId="{F5DA4A35-6539-48EC-9B0E-1960D5895FC1}" dt="2022-08-06T08:31:14.922" v="1372" actId="20577"/>
          <ac:spMkLst>
            <pc:docMk/>
            <pc:sldMk cId="365968497" sldId="267"/>
            <ac:spMk id="30" creationId="{5FFD11A4-0E6B-0A4E-1816-E43262ED31C9}"/>
          </ac:spMkLst>
        </pc:spChg>
        <pc:spChg chg="add mod">
          <ac:chgData name="Fabio Sabbion" userId="bec069c7-6d00-4093-9f7b-88626ffdaf4a" providerId="ADAL" clId="{F5DA4A35-6539-48EC-9B0E-1960D5895FC1}" dt="2022-08-06T12:30:01.254" v="2683" actId="1076"/>
          <ac:spMkLst>
            <pc:docMk/>
            <pc:sldMk cId="365968497" sldId="267"/>
            <ac:spMk id="31" creationId="{1FEF7066-897E-AF0C-C216-1B251BAF8378}"/>
          </ac:spMkLst>
        </pc:spChg>
        <pc:spChg chg="add mod">
          <ac:chgData name="Fabio Sabbion" userId="bec069c7-6d00-4093-9f7b-88626ffdaf4a" providerId="ADAL" clId="{F5DA4A35-6539-48EC-9B0E-1960D5895FC1}" dt="2022-08-06T12:30:05.952" v="2685" actId="1076"/>
          <ac:spMkLst>
            <pc:docMk/>
            <pc:sldMk cId="365968497" sldId="267"/>
            <ac:spMk id="36" creationId="{9A4733C7-BA8D-6C27-BBA9-91569C65E33C}"/>
          </ac:spMkLst>
        </pc:spChg>
        <pc:spChg chg="add del mod">
          <ac:chgData name="Fabio Sabbion" userId="bec069c7-6d00-4093-9f7b-88626ffdaf4a" providerId="ADAL" clId="{F5DA4A35-6539-48EC-9B0E-1960D5895FC1}" dt="2022-08-06T12:30:10.615" v="2687"/>
          <ac:spMkLst>
            <pc:docMk/>
            <pc:sldMk cId="365968497" sldId="267"/>
            <ac:spMk id="45" creationId="{5C5949E2-DFD2-2F91-2F50-66C4D3087BCC}"/>
          </ac:spMkLst>
        </pc:spChg>
        <pc:spChg chg="add mod">
          <ac:chgData name="Fabio Sabbion" userId="bec069c7-6d00-4093-9f7b-88626ffdaf4a" providerId="ADAL" clId="{F5DA4A35-6539-48EC-9B0E-1960D5895FC1}" dt="2022-08-06T12:30:38.886" v="2703" actId="1076"/>
          <ac:spMkLst>
            <pc:docMk/>
            <pc:sldMk cId="365968497" sldId="267"/>
            <ac:spMk id="47" creationId="{290307F3-CCB1-E8DA-C365-564C5E5A6FE5}"/>
          </ac:spMkLst>
        </pc:spChg>
        <pc:spChg chg="add mod">
          <ac:chgData name="Fabio Sabbion" userId="bec069c7-6d00-4093-9f7b-88626ffdaf4a" providerId="ADAL" clId="{F5DA4A35-6539-48EC-9B0E-1960D5895FC1}" dt="2022-08-06T12:32:46.978" v="2802" actId="20577"/>
          <ac:spMkLst>
            <pc:docMk/>
            <pc:sldMk cId="365968497" sldId="267"/>
            <ac:spMk id="55" creationId="{B9A0343A-15A2-C66A-07D0-9B9CD10D5C82}"/>
          </ac:spMkLst>
        </pc:spChg>
        <pc:cxnChg chg="add mod">
          <ac:chgData name="Fabio Sabbion" userId="bec069c7-6d00-4093-9f7b-88626ffdaf4a" providerId="ADAL" clId="{F5DA4A35-6539-48EC-9B0E-1960D5895FC1}" dt="2022-08-06T08:25:44.222" v="1246" actId="693"/>
          <ac:cxnSpMkLst>
            <pc:docMk/>
            <pc:sldMk cId="365968497" sldId="267"/>
            <ac:cxnSpMk id="10" creationId="{848DD809-325D-E6B7-10BF-7C079DB82C56}"/>
          </ac:cxnSpMkLst>
        </pc:cxnChg>
        <pc:cxnChg chg="add mod">
          <ac:chgData name="Fabio Sabbion" userId="bec069c7-6d00-4093-9f7b-88626ffdaf4a" providerId="ADAL" clId="{F5DA4A35-6539-48EC-9B0E-1960D5895FC1}" dt="2022-08-06T12:29:40.770" v="2677" actId="1076"/>
          <ac:cxnSpMkLst>
            <pc:docMk/>
            <pc:sldMk cId="365968497" sldId="267"/>
            <ac:cxnSpMk id="11" creationId="{16D06473-4577-0E7E-C6D1-9A438702058C}"/>
          </ac:cxnSpMkLst>
        </pc:cxnChg>
        <pc:cxnChg chg="add mod">
          <ac:chgData name="Fabio Sabbion" userId="bec069c7-6d00-4093-9f7b-88626ffdaf4a" providerId="ADAL" clId="{F5DA4A35-6539-48EC-9B0E-1960D5895FC1}" dt="2022-08-06T12:29:51.569" v="2680" actId="1076"/>
          <ac:cxnSpMkLst>
            <pc:docMk/>
            <pc:sldMk cId="365968497" sldId="267"/>
            <ac:cxnSpMk id="12" creationId="{1221134E-A507-CEE2-8C29-43DD433BCF7E}"/>
          </ac:cxnSpMkLst>
        </pc:cxnChg>
        <pc:cxnChg chg="add mod">
          <ac:chgData name="Fabio Sabbion" userId="bec069c7-6d00-4093-9f7b-88626ffdaf4a" providerId="ADAL" clId="{F5DA4A35-6539-48EC-9B0E-1960D5895FC1}" dt="2022-08-06T12:29:51.569" v="2680" actId="1076"/>
          <ac:cxnSpMkLst>
            <pc:docMk/>
            <pc:sldMk cId="365968497" sldId="267"/>
            <ac:cxnSpMk id="13" creationId="{B70378D9-5DD9-E290-DD18-C63CF0A029B8}"/>
          </ac:cxnSpMkLst>
        </pc:cxnChg>
        <pc:cxnChg chg="add mod">
          <ac:chgData name="Fabio Sabbion" userId="bec069c7-6d00-4093-9f7b-88626ffdaf4a" providerId="ADAL" clId="{F5DA4A35-6539-48EC-9B0E-1960D5895FC1}" dt="2022-08-06T12:29:51.569" v="2680" actId="1076"/>
          <ac:cxnSpMkLst>
            <pc:docMk/>
            <pc:sldMk cId="365968497" sldId="267"/>
            <ac:cxnSpMk id="14" creationId="{325167EE-A5C2-CA89-EF4B-EDB43F6C2D06}"/>
          </ac:cxnSpMkLst>
        </pc:cxnChg>
        <pc:cxnChg chg="add mod">
          <ac:chgData name="Fabio Sabbion" userId="bec069c7-6d00-4093-9f7b-88626ffdaf4a" providerId="ADAL" clId="{F5DA4A35-6539-48EC-9B0E-1960D5895FC1}" dt="2022-08-06T08:27:34.747" v="1264" actId="1582"/>
          <ac:cxnSpMkLst>
            <pc:docMk/>
            <pc:sldMk cId="365968497" sldId="267"/>
            <ac:cxnSpMk id="16" creationId="{3FD66C4D-6DA5-51B7-275A-2D58D28381ED}"/>
          </ac:cxnSpMkLst>
        </pc:cxnChg>
        <pc:cxnChg chg="add mod">
          <ac:chgData name="Fabio Sabbion" userId="bec069c7-6d00-4093-9f7b-88626ffdaf4a" providerId="ADAL" clId="{F5DA4A35-6539-48EC-9B0E-1960D5895FC1}" dt="2022-08-06T12:29:42.649" v="2678" actId="14100"/>
          <ac:cxnSpMkLst>
            <pc:docMk/>
            <pc:sldMk cId="365968497" sldId="267"/>
            <ac:cxnSpMk id="19" creationId="{8BDF3B28-50B1-50EF-E26C-8964954C64AD}"/>
          </ac:cxnSpMkLst>
        </pc:cxnChg>
        <pc:cxnChg chg="add mod">
          <ac:chgData name="Fabio Sabbion" userId="bec069c7-6d00-4093-9f7b-88626ffdaf4a" providerId="ADAL" clId="{F5DA4A35-6539-48EC-9B0E-1960D5895FC1}" dt="2022-08-06T12:29:44.934" v="2679" actId="14100"/>
          <ac:cxnSpMkLst>
            <pc:docMk/>
            <pc:sldMk cId="365968497" sldId="267"/>
            <ac:cxnSpMk id="23" creationId="{B0257CF5-DA60-2FA8-E1FF-21906CE9F310}"/>
          </ac:cxnSpMkLst>
        </pc:cxnChg>
        <pc:cxnChg chg="add mod">
          <ac:chgData name="Fabio Sabbion" userId="bec069c7-6d00-4093-9f7b-88626ffdaf4a" providerId="ADAL" clId="{F5DA4A35-6539-48EC-9B0E-1960D5895FC1}" dt="2022-08-06T12:29:56.126" v="2681" actId="14100"/>
          <ac:cxnSpMkLst>
            <pc:docMk/>
            <pc:sldMk cId="365968497" sldId="267"/>
            <ac:cxnSpMk id="29" creationId="{FB748FF1-7090-3A9D-634E-0E2478B68092}"/>
          </ac:cxnSpMkLst>
        </pc:cxnChg>
        <pc:cxnChg chg="add mod">
          <ac:chgData name="Fabio Sabbion" userId="bec069c7-6d00-4093-9f7b-88626ffdaf4a" providerId="ADAL" clId="{F5DA4A35-6539-48EC-9B0E-1960D5895FC1}" dt="2022-08-06T12:29:58.674" v="2682" actId="14100"/>
          <ac:cxnSpMkLst>
            <pc:docMk/>
            <pc:sldMk cId="365968497" sldId="267"/>
            <ac:cxnSpMk id="33" creationId="{206162C6-482A-BCF4-46F6-E486A11C8399}"/>
          </ac:cxnSpMkLst>
        </pc:cxnChg>
        <pc:cxnChg chg="add mod">
          <ac:chgData name="Fabio Sabbion" userId="bec069c7-6d00-4093-9f7b-88626ffdaf4a" providerId="ADAL" clId="{F5DA4A35-6539-48EC-9B0E-1960D5895FC1}" dt="2022-08-06T12:30:03.864" v="2684" actId="14100"/>
          <ac:cxnSpMkLst>
            <pc:docMk/>
            <pc:sldMk cId="365968497" sldId="267"/>
            <ac:cxnSpMk id="34" creationId="{FA96D2CF-D801-4816-C4B5-2B96136621BF}"/>
          </ac:cxnSpMkLst>
        </pc:cxnChg>
        <pc:cxnChg chg="add del mod">
          <ac:chgData name="Fabio Sabbion" userId="bec069c7-6d00-4093-9f7b-88626ffdaf4a" providerId="ADAL" clId="{F5DA4A35-6539-48EC-9B0E-1960D5895FC1}" dt="2022-08-06T12:30:10.615" v="2687"/>
          <ac:cxnSpMkLst>
            <pc:docMk/>
            <pc:sldMk cId="365968497" sldId="267"/>
            <ac:cxnSpMk id="46" creationId="{1E055DA4-9298-7087-9258-EFC5F3D8A1C7}"/>
          </ac:cxnSpMkLst>
        </pc:cxnChg>
        <pc:cxnChg chg="add mod">
          <ac:chgData name="Fabio Sabbion" userId="bec069c7-6d00-4093-9f7b-88626ffdaf4a" providerId="ADAL" clId="{F5DA4A35-6539-48EC-9B0E-1960D5895FC1}" dt="2022-08-06T12:30:46" v="2705" actId="1076"/>
          <ac:cxnSpMkLst>
            <pc:docMk/>
            <pc:sldMk cId="365968497" sldId="267"/>
            <ac:cxnSpMk id="48" creationId="{CD87B077-AE57-0BDE-9446-C125195E1E2B}"/>
          </ac:cxnSpMkLst>
        </pc:cxnChg>
        <pc:cxnChg chg="add del mod">
          <ac:chgData name="Fabio Sabbion" userId="bec069c7-6d00-4093-9f7b-88626ffdaf4a" providerId="ADAL" clId="{F5DA4A35-6539-48EC-9B0E-1960D5895FC1}" dt="2022-08-06T12:31:08.710" v="2709" actId="11529"/>
          <ac:cxnSpMkLst>
            <pc:docMk/>
            <pc:sldMk cId="365968497" sldId="267"/>
            <ac:cxnSpMk id="50" creationId="{2B1BD6A4-B96F-1F2D-4CF0-AC32D95E27A9}"/>
          </ac:cxnSpMkLst>
        </pc:cxnChg>
        <pc:cxnChg chg="add mod">
          <ac:chgData name="Fabio Sabbion" userId="bec069c7-6d00-4093-9f7b-88626ffdaf4a" providerId="ADAL" clId="{F5DA4A35-6539-48EC-9B0E-1960D5895FC1}" dt="2022-08-06T12:31:20.104" v="2711" actId="14100"/>
          <ac:cxnSpMkLst>
            <pc:docMk/>
            <pc:sldMk cId="365968497" sldId="267"/>
            <ac:cxnSpMk id="53" creationId="{2784323C-056C-2DB2-AAA3-4B47964BF4AC}"/>
          </ac:cxnSpMkLst>
        </pc:cxnChg>
      </pc:sldChg>
      <pc:sldChg chg="addSp delSp modSp new mod">
        <pc:chgData name="Fabio Sabbion" userId="bec069c7-6d00-4093-9f7b-88626ffdaf4a" providerId="ADAL" clId="{F5DA4A35-6539-48EC-9B0E-1960D5895FC1}" dt="2022-08-06T12:18:28.965" v="2527" actId="1076"/>
        <pc:sldMkLst>
          <pc:docMk/>
          <pc:sldMk cId="1130049556" sldId="268"/>
        </pc:sldMkLst>
        <pc:spChg chg="mod">
          <ac:chgData name="Fabio Sabbion" userId="bec069c7-6d00-4093-9f7b-88626ffdaf4a" providerId="ADAL" clId="{F5DA4A35-6539-48EC-9B0E-1960D5895FC1}" dt="2022-08-06T08:36:01.820" v="1449" actId="20577"/>
          <ac:spMkLst>
            <pc:docMk/>
            <pc:sldMk cId="1130049556" sldId="268"/>
            <ac:spMk id="2" creationId="{A2C4A5D0-327F-9585-8645-3A2DA9CC28E1}"/>
          </ac:spMkLst>
        </pc:spChg>
        <pc:spChg chg="del">
          <ac:chgData name="Fabio Sabbion" userId="bec069c7-6d00-4093-9f7b-88626ffdaf4a" providerId="ADAL" clId="{F5DA4A35-6539-48EC-9B0E-1960D5895FC1}" dt="2022-08-06T08:26:22.946" v="1257" actId="478"/>
          <ac:spMkLst>
            <pc:docMk/>
            <pc:sldMk cId="1130049556" sldId="268"/>
            <ac:spMk id="3" creationId="{16FAA091-0D1E-8DF2-24F6-79A896F3823D}"/>
          </ac:spMkLst>
        </pc:spChg>
        <pc:spChg chg="add mod">
          <ac:chgData name="Fabio Sabbion" userId="bec069c7-6d00-4093-9f7b-88626ffdaf4a" providerId="ADAL" clId="{F5DA4A35-6539-48EC-9B0E-1960D5895FC1}" dt="2022-08-06T08:36:50.881" v="1463" actId="1076"/>
          <ac:spMkLst>
            <pc:docMk/>
            <pc:sldMk cId="1130049556" sldId="268"/>
            <ac:spMk id="4" creationId="{91CE2EF1-0CAA-4158-BA0A-E0ECAABFED01}"/>
          </ac:spMkLst>
        </pc:spChg>
        <pc:spChg chg="add mod">
          <ac:chgData name="Fabio Sabbion" userId="bec069c7-6d00-4093-9f7b-88626ffdaf4a" providerId="ADAL" clId="{F5DA4A35-6539-48EC-9B0E-1960D5895FC1}" dt="2022-08-06T08:36:50.881" v="1463" actId="1076"/>
          <ac:spMkLst>
            <pc:docMk/>
            <pc:sldMk cId="1130049556" sldId="268"/>
            <ac:spMk id="5" creationId="{47D98DBF-96B9-D038-2ACB-16E2BA0A3384}"/>
          </ac:spMkLst>
        </pc:spChg>
        <pc:spChg chg="add mod">
          <ac:chgData name="Fabio Sabbion" userId="bec069c7-6d00-4093-9f7b-88626ffdaf4a" providerId="ADAL" clId="{F5DA4A35-6539-48EC-9B0E-1960D5895FC1}" dt="2022-08-06T08:39:46.455" v="1541" actId="1076"/>
          <ac:spMkLst>
            <pc:docMk/>
            <pc:sldMk cId="1130049556" sldId="268"/>
            <ac:spMk id="6" creationId="{6D198A27-AE74-2EB7-5A11-76E9B9400C32}"/>
          </ac:spMkLst>
        </pc:spChg>
        <pc:spChg chg="add del mod">
          <ac:chgData name="Fabio Sabbion" userId="bec069c7-6d00-4093-9f7b-88626ffdaf4a" providerId="ADAL" clId="{F5DA4A35-6539-48EC-9B0E-1960D5895FC1}" dt="2022-08-06T08:36:18.786" v="1458" actId="21"/>
          <ac:spMkLst>
            <pc:docMk/>
            <pc:sldMk cId="1130049556" sldId="268"/>
            <ac:spMk id="7" creationId="{9B4C3474-ECBF-57C8-9A13-684802ABE9F1}"/>
          </ac:spMkLst>
        </pc:spChg>
        <pc:spChg chg="add del mod">
          <ac:chgData name="Fabio Sabbion" userId="bec069c7-6d00-4093-9f7b-88626ffdaf4a" providerId="ADAL" clId="{F5DA4A35-6539-48EC-9B0E-1960D5895FC1}" dt="2022-08-06T08:36:22.428" v="1460" actId="21"/>
          <ac:spMkLst>
            <pc:docMk/>
            <pc:sldMk cId="1130049556" sldId="268"/>
            <ac:spMk id="8" creationId="{8B0AE9F3-54AC-2148-F748-04975B3EE3B8}"/>
          </ac:spMkLst>
        </pc:spChg>
        <pc:spChg chg="add mod">
          <ac:chgData name="Fabio Sabbion" userId="bec069c7-6d00-4093-9f7b-88626ffdaf4a" providerId="ADAL" clId="{F5DA4A35-6539-48EC-9B0E-1960D5895FC1}" dt="2022-08-06T12:17:18.076" v="2502" actId="1076"/>
          <ac:spMkLst>
            <pc:docMk/>
            <pc:sldMk cId="1130049556" sldId="268"/>
            <ac:spMk id="15" creationId="{65D509C0-742E-7ACA-93CB-7D69404EFEE8}"/>
          </ac:spMkLst>
        </pc:spChg>
        <pc:spChg chg="add mod">
          <ac:chgData name="Fabio Sabbion" userId="bec069c7-6d00-4093-9f7b-88626ffdaf4a" providerId="ADAL" clId="{F5DA4A35-6539-48EC-9B0E-1960D5895FC1}" dt="2022-08-06T12:17:18.076" v="2502" actId="1076"/>
          <ac:spMkLst>
            <pc:docMk/>
            <pc:sldMk cId="1130049556" sldId="268"/>
            <ac:spMk id="16" creationId="{2E08978D-C209-4248-03BC-1173F12FCAB2}"/>
          </ac:spMkLst>
        </pc:spChg>
        <pc:spChg chg="add mod">
          <ac:chgData name="Fabio Sabbion" userId="bec069c7-6d00-4093-9f7b-88626ffdaf4a" providerId="ADAL" clId="{F5DA4A35-6539-48EC-9B0E-1960D5895FC1}" dt="2022-08-06T12:17:47.940" v="2526" actId="20577"/>
          <ac:spMkLst>
            <pc:docMk/>
            <pc:sldMk cId="1130049556" sldId="268"/>
            <ac:spMk id="19" creationId="{E3FB754C-A9AA-6DE1-903B-F141E925E9D7}"/>
          </ac:spMkLst>
        </pc:spChg>
        <pc:spChg chg="add mod">
          <ac:chgData name="Fabio Sabbion" userId="bec069c7-6d00-4093-9f7b-88626ffdaf4a" providerId="ADAL" clId="{F5DA4A35-6539-48EC-9B0E-1960D5895FC1}" dt="2022-08-06T08:39:54.792" v="1553" actId="20577"/>
          <ac:spMkLst>
            <pc:docMk/>
            <pc:sldMk cId="1130049556" sldId="268"/>
            <ac:spMk id="20" creationId="{550BC29C-A9A9-F15E-77BA-F2363F1477B7}"/>
          </ac:spMkLst>
        </pc:spChg>
        <pc:spChg chg="add mod">
          <ac:chgData name="Fabio Sabbion" userId="bec069c7-6d00-4093-9f7b-88626ffdaf4a" providerId="ADAL" clId="{F5DA4A35-6539-48EC-9B0E-1960D5895FC1}" dt="2022-08-06T12:18:28.965" v="2527" actId="1076"/>
          <ac:spMkLst>
            <pc:docMk/>
            <pc:sldMk cId="1130049556" sldId="268"/>
            <ac:spMk id="24" creationId="{AA774BC4-38FE-96FB-DD75-B169C1F81707}"/>
          </ac:spMkLst>
        </pc:spChg>
        <pc:spChg chg="add mod">
          <ac:chgData name="Fabio Sabbion" userId="bec069c7-6d00-4093-9f7b-88626ffdaf4a" providerId="ADAL" clId="{F5DA4A35-6539-48EC-9B0E-1960D5895FC1}" dt="2022-08-06T08:42:05.525" v="1596" actId="1076"/>
          <ac:spMkLst>
            <pc:docMk/>
            <pc:sldMk cId="1130049556" sldId="268"/>
            <ac:spMk id="31" creationId="{621AD6D9-71F8-87EB-47DB-1C02A67EA8E8}"/>
          </ac:spMkLst>
        </pc:spChg>
        <pc:cxnChg chg="add mod">
          <ac:chgData name="Fabio Sabbion" userId="bec069c7-6d00-4093-9f7b-88626ffdaf4a" providerId="ADAL" clId="{F5DA4A35-6539-48EC-9B0E-1960D5895FC1}" dt="2022-08-06T08:41:44.069" v="1595" actId="14100"/>
          <ac:cxnSpMkLst>
            <pc:docMk/>
            <pc:sldMk cId="1130049556" sldId="268"/>
            <ac:cxnSpMk id="9" creationId="{6BAD1F14-EDD2-79EE-FF23-048C47498507}"/>
          </ac:cxnSpMkLst>
        </pc:cxnChg>
        <pc:cxnChg chg="add mod">
          <ac:chgData name="Fabio Sabbion" userId="bec069c7-6d00-4093-9f7b-88626ffdaf4a" providerId="ADAL" clId="{F5DA4A35-6539-48EC-9B0E-1960D5895FC1}" dt="2022-08-06T08:41:43.729" v="1594" actId="14100"/>
          <ac:cxnSpMkLst>
            <pc:docMk/>
            <pc:sldMk cId="1130049556" sldId="268"/>
            <ac:cxnSpMk id="10" creationId="{726862FB-1C37-76E2-0086-9F5721D61C08}"/>
          </ac:cxnSpMkLst>
        </pc:cxnChg>
        <pc:cxnChg chg="add mod">
          <ac:chgData name="Fabio Sabbion" userId="bec069c7-6d00-4093-9f7b-88626ffdaf4a" providerId="ADAL" clId="{F5DA4A35-6539-48EC-9B0E-1960D5895FC1}" dt="2022-08-06T08:41:43.149" v="1592" actId="14100"/>
          <ac:cxnSpMkLst>
            <pc:docMk/>
            <pc:sldMk cId="1130049556" sldId="268"/>
            <ac:cxnSpMk id="11" creationId="{49E09A00-7D4F-38D9-2C73-277377ECEBE3}"/>
          </ac:cxnSpMkLst>
        </pc:cxnChg>
        <pc:cxnChg chg="add del mod">
          <ac:chgData name="Fabio Sabbion" userId="bec069c7-6d00-4093-9f7b-88626ffdaf4a" providerId="ADAL" clId="{F5DA4A35-6539-48EC-9B0E-1960D5895FC1}" dt="2022-08-06T08:36:19.991" v="1459" actId="21"/>
          <ac:cxnSpMkLst>
            <pc:docMk/>
            <pc:sldMk cId="1130049556" sldId="268"/>
            <ac:cxnSpMk id="12" creationId="{7BF6DFB7-4F08-4854-087D-1E7359C0F3B7}"/>
          </ac:cxnSpMkLst>
        </pc:cxnChg>
        <pc:cxnChg chg="add del mod">
          <ac:chgData name="Fabio Sabbion" userId="bec069c7-6d00-4093-9f7b-88626ffdaf4a" providerId="ADAL" clId="{F5DA4A35-6539-48EC-9B0E-1960D5895FC1}" dt="2022-08-06T08:36:22.428" v="1460" actId="21"/>
          <ac:cxnSpMkLst>
            <pc:docMk/>
            <pc:sldMk cId="1130049556" sldId="268"/>
            <ac:cxnSpMk id="13" creationId="{D6EFD397-AE2A-5EF9-5C28-68B5640CA46B}"/>
          </ac:cxnSpMkLst>
        </pc:cxnChg>
        <pc:cxnChg chg="add mod">
          <ac:chgData name="Fabio Sabbion" userId="bec069c7-6d00-4093-9f7b-88626ffdaf4a" providerId="ADAL" clId="{F5DA4A35-6539-48EC-9B0E-1960D5895FC1}" dt="2022-08-06T12:17:18.076" v="2502" actId="1076"/>
          <ac:cxnSpMkLst>
            <pc:docMk/>
            <pc:sldMk cId="1130049556" sldId="268"/>
            <ac:cxnSpMk id="14" creationId="{2F0E14F3-560E-2439-8DB8-CE2EA5AB8584}"/>
          </ac:cxnSpMkLst>
        </pc:cxnChg>
        <pc:cxnChg chg="add mod">
          <ac:chgData name="Fabio Sabbion" userId="bec069c7-6d00-4093-9f7b-88626ffdaf4a" providerId="ADAL" clId="{F5DA4A35-6539-48EC-9B0E-1960D5895FC1}" dt="2022-08-06T12:16:20.276" v="2498" actId="1076"/>
          <ac:cxnSpMkLst>
            <pc:docMk/>
            <pc:sldMk cId="1130049556" sldId="268"/>
            <ac:cxnSpMk id="18" creationId="{4DEC9F33-8F2C-CBE8-576B-03A718625D38}"/>
          </ac:cxnSpMkLst>
        </pc:cxnChg>
        <pc:cxnChg chg="add mod">
          <ac:chgData name="Fabio Sabbion" userId="bec069c7-6d00-4093-9f7b-88626ffdaf4a" providerId="ADAL" clId="{F5DA4A35-6539-48EC-9B0E-1960D5895FC1}" dt="2022-08-06T08:41:43.439" v="1593" actId="14100"/>
          <ac:cxnSpMkLst>
            <pc:docMk/>
            <pc:sldMk cId="1130049556" sldId="268"/>
            <ac:cxnSpMk id="21" creationId="{5B69F78D-64FC-639D-6644-6EEF2A849B7C}"/>
          </ac:cxnSpMkLst>
        </pc:cxnChg>
        <pc:cxnChg chg="add mod">
          <ac:chgData name="Fabio Sabbion" userId="bec069c7-6d00-4093-9f7b-88626ffdaf4a" providerId="ADAL" clId="{F5DA4A35-6539-48EC-9B0E-1960D5895FC1}" dt="2022-08-06T12:16:49.901" v="2499" actId="1076"/>
          <ac:cxnSpMkLst>
            <pc:docMk/>
            <pc:sldMk cId="1130049556" sldId="268"/>
            <ac:cxnSpMk id="22" creationId="{82A16BAC-FEFC-C3CF-7738-7FA2952A18B4}"/>
          </ac:cxnSpMkLst>
        </pc:cxnChg>
        <pc:cxnChg chg="add mod">
          <ac:chgData name="Fabio Sabbion" userId="bec069c7-6d00-4093-9f7b-88626ffdaf4a" providerId="ADAL" clId="{F5DA4A35-6539-48EC-9B0E-1960D5895FC1}" dt="2022-08-06T08:42:05.525" v="1596" actId="1076"/>
          <ac:cxnSpMkLst>
            <pc:docMk/>
            <pc:sldMk cId="1130049556" sldId="268"/>
            <ac:cxnSpMk id="26" creationId="{F05058E6-CDF7-265B-5FD1-5ED4FCBDD257}"/>
          </ac:cxnSpMkLst>
        </pc:cxnChg>
        <pc:cxnChg chg="add mod">
          <ac:chgData name="Fabio Sabbion" userId="bec069c7-6d00-4093-9f7b-88626ffdaf4a" providerId="ADAL" clId="{F5DA4A35-6539-48EC-9B0E-1960D5895FC1}" dt="2022-08-06T08:42:05.525" v="1596" actId="1076"/>
          <ac:cxnSpMkLst>
            <pc:docMk/>
            <pc:sldMk cId="1130049556" sldId="268"/>
            <ac:cxnSpMk id="28" creationId="{FB70C227-F286-2BC4-65B4-EFCEDBF2C9F9}"/>
          </ac:cxnSpMkLst>
        </pc:cxnChg>
        <pc:cxnChg chg="add mod">
          <ac:chgData name="Fabio Sabbion" userId="bec069c7-6d00-4093-9f7b-88626ffdaf4a" providerId="ADAL" clId="{F5DA4A35-6539-48EC-9B0E-1960D5895FC1}" dt="2022-08-06T08:42:05.525" v="1596" actId="1076"/>
          <ac:cxnSpMkLst>
            <pc:docMk/>
            <pc:sldMk cId="1130049556" sldId="268"/>
            <ac:cxnSpMk id="30" creationId="{26AAE799-802C-D22B-9051-610B5BC26AD6}"/>
          </ac:cxnSpMkLst>
        </pc:cxnChg>
      </pc:sldChg>
      <pc:sldChg chg="addSp delSp modSp new mod setBg addAnim delAnim">
        <pc:chgData name="Fabio Sabbion" userId="bec069c7-6d00-4093-9f7b-88626ffdaf4a" providerId="ADAL" clId="{F5DA4A35-6539-48EC-9B0E-1960D5895FC1}" dt="2022-08-06T12:41:40.530" v="2937" actId="1076"/>
        <pc:sldMkLst>
          <pc:docMk/>
          <pc:sldMk cId="770637142" sldId="269"/>
        </pc:sldMkLst>
        <pc:spChg chg="mod ord">
          <ac:chgData name="Fabio Sabbion" userId="bec069c7-6d00-4093-9f7b-88626ffdaf4a" providerId="ADAL" clId="{F5DA4A35-6539-48EC-9B0E-1960D5895FC1}" dt="2022-08-06T08:52:22.231" v="1656" actId="1076"/>
          <ac:spMkLst>
            <pc:docMk/>
            <pc:sldMk cId="770637142" sldId="269"/>
            <ac:spMk id="2" creationId="{3ED86976-3427-421F-FA85-A0FBF85B8B44}"/>
          </ac:spMkLst>
        </pc:spChg>
        <pc:spChg chg="del">
          <ac:chgData name="Fabio Sabbion" userId="bec069c7-6d00-4093-9f7b-88626ffdaf4a" providerId="ADAL" clId="{F5DA4A35-6539-48EC-9B0E-1960D5895FC1}" dt="2022-08-06T08:43:33.928" v="1637" actId="478"/>
          <ac:spMkLst>
            <pc:docMk/>
            <pc:sldMk cId="770637142" sldId="269"/>
            <ac:spMk id="3" creationId="{5997BE36-2AE3-78B6-9726-7F8BB021E9F8}"/>
          </ac:spMkLst>
        </pc:spChg>
        <pc:spChg chg="add del">
          <ac:chgData name="Fabio Sabbion" userId="bec069c7-6d00-4093-9f7b-88626ffdaf4a" providerId="ADAL" clId="{F5DA4A35-6539-48EC-9B0E-1960D5895FC1}" dt="2022-08-06T08:52:01.426" v="1641" actId="26606"/>
          <ac:spMkLst>
            <pc:docMk/>
            <pc:sldMk cId="770637142" sldId="269"/>
            <ac:spMk id="10" creationId="{A4AC5506-6312-4701-8D3C-40187889A947}"/>
          </ac:spMkLst>
        </pc:spChg>
        <pc:spChg chg="add mod">
          <ac:chgData name="Fabio Sabbion" userId="bec069c7-6d00-4093-9f7b-88626ffdaf4a" providerId="ADAL" clId="{F5DA4A35-6539-48EC-9B0E-1960D5895FC1}" dt="2022-08-06T09:03:09.908" v="1775" actId="20577"/>
          <ac:spMkLst>
            <pc:docMk/>
            <pc:sldMk cId="770637142" sldId="269"/>
            <ac:spMk id="11" creationId="{75F5A156-F02F-CC52-3058-6B164594EBFC}"/>
          </ac:spMkLst>
        </pc:spChg>
        <pc:spChg chg="add del">
          <ac:chgData name="Fabio Sabbion" userId="bec069c7-6d00-4093-9f7b-88626ffdaf4a" providerId="ADAL" clId="{F5DA4A35-6539-48EC-9B0E-1960D5895FC1}" dt="2022-08-06T08:52:03.654" v="1643" actId="26606"/>
          <ac:spMkLst>
            <pc:docMk/>
            <pc:sldMk cId="770637142" sldId="269"/>
            <ac:spMk id="12" creationId="{7F57BEA8-497D-4AA8-8A18-BDCD696B25FE}"/>
          </ac:spMkLst>
        </pc:spChg>
        <pc:spChg chg="add del">
          <ac:chgData name="Fabio Sabbion" userId="bec069c7-6d00-4093-9f7b-88626ffdaf4a" providerId="ADAL" clId="{F5DA4A35-6539-48EC-9B0E-1960D5895FC1}" dt="2022-08-06T08:52:05.755" v="1645" actId="26606"/>
          <ac:spMkLst>
            <pc:docMk/>
            <pc:sldMk cId="770637142" sldId="269"/>
            <ac:spMk id="18" creationId="{A8384FB5-9ADC-4DDC-881B-597D56F5B15D}"/>
          </ac:spMkLst>
        </pc:spChg>
        <pc:spChg chg="add del">
          <ac:chgData name="Fabio Sabbion" userId="bec069c7-6d00-4093-9f7b-88626ffdaf4a" providerId="ADAL" clId="{F5DA4A35-6539-48EC-9B0E-1960D5895FC1}" dt="2022-08-06T08:52:05.755" v="1645" actId="26606"/>
          <ac:spMkLst>
            <pc:docMk/>
            <pc:sldMk cId="770637142" sldId="269"/>
            <ac:spMk id="19" creationId="{1199E1B1-A8C0-4FE8-A5A8-1CB41D69F857}"/>
          </ac:spMkLst>
        </pc:spChg>
        <pc:spChg chg="add del">
          <ac:chgData name="Fabio Sabbion" userId="bec069c7-6d00-4093-9f7b-88626ffdaf4a" providerId="ADAL" clId="{F5DA4A35-6539-48EC-9B0E-1960D5895FC1}" dt="2022-08-06T08:52:05.755" v="1645" actId="26606"/>
          <ac:spMkLst>
            <pc:docMk/>
            <pc:sldMk cId="770637142" sldId="269"/>
            <ac:spMk id="20" creationId="{84A8DE83-DE75-4B41-9DB4-A7EC0B0DEC0B}"/>
          </ac:spMkLst>
        </pc:spChg>
        <pc:spChg chg="add del">
          <ac:chgData name="Fabio Sabbion" userId="bec069c7-6d00-4093-9f7b-88626ffdaf4a" providerId="ADAL" clId="{F5DA4A35-6539-48EC-9B0E-1960D5895FC1}" dt="2022-08-06T08:52:05.755" v="1645" actId="26606"/>
          <ac:spMkLst>
            <pc:docMk/>
            <pc:sldMk cId="770637142" sldId="269"/>
            <ac:spMk id="21" creationId="{A7009A0A-BEF5-4EAC-AF15-E4F9F002E239}"/>
          </ac:spMkLst>
        </pc:spChg>
        <pc:spChg chg="add mod">
          <ac:chgData name="Fabio Sabbion" userId="bec069c7-6d00-4093-9f7b-88626ffdaf4a" providerId="ADAL" clId="{F5DA4A35-6539-48EC-9B0E-1960D5895FC1}" dt="2022-08-06T08:56:51.725" v="1677" actId="14100"/>
          <ac:spMkLst>
            <pc:docMk/>
            <pc:sldMk cId="770637142" sldId="269"/>
            <ac:spMk id="22" creationId="{9904FD80-9DB7-3B3A-B6A9-5C2477ADE2E5}"/>
          </ac:spMkLst>
        </pc:spChg>
        <pc:spChg chg="add del">
          <ac:chgData name="Fabio Sabbion" userId="bec069c7-6d00-4093-9f7b-88626ffdaf4a" providerId="ADAL" clId="{F5DA4A35-6539-48EC-9B0E-1960D5895FC1}" dt="2022-08-06T08:52:07.510" v="1647" actId="26606"/>
          <ac:spMkLst>
            <pc:docMk/>
            <pc:sldMk cId="770637142" sldId="269"/>
            <ac:spMk id="23" creationId="{6753252F-4873-4F63-801D-CC719279A7D5}"/>
          </ac:spMkLst>
        </pc:spChg>
        <pc:spChg chg="add del">
          <ac:chgData name="Fabio Sabbion" userId="bec069c7-6d00-4093-9f7b-88626ffdaf4a" providerId="ADAL" clId="{F5DA4A35-6539-48EC-9B0E-1960D5895FC1}" dt="2022-08-06T08:52:07.510" v="1647" actId="26606"/>
          <ac:spMkLst>
            <pc:docMk/>
            <pc:sldMk cId="770637142" sldId="269"/>
            <ac:spMk id="24" creationId="{047C8CCB-F95D-4249-92DD-651249D3535A}"/>
          </ac:spMkLst>
        </pc:spChg>
        <pc:spChg chg="add mod">
          <ac:chgData name="Fabio Sabbion" userId="bec069c7-6d00-4093-9f7b-88626ffdaf4a" providerId="ADAL" clId="{F5DA4A35-6539-48EC-9B0E-1960D5895FC1}" dt="2022-08-06T08:57:01.733" v="1685" actId="20577"/>
          <ac:spMkLst>
            <pc:docMk/>
            <pc:sldMk cId="770637142" sldId="269"/>
            <ac:spMk id="25" creationId="{D560A788-DBC8-3E57-703E-5FDA1AEB6EDB}"/>
          </ac:spMkLst>
        </pc:spChg>
        <pc:spChg chg="add del">
          <ac:chgData name="Fabio Sabbion" userId="bec069c7-6d00-4093-9f7b-88626ffdaf4a" providerId="ADAL" clId="{F5DA4A35-6539-48EC-9B0E-1960D5895FC1}" dt="2022-08-06T08:52:10.207" v="1650" actId="26606"/>
          <ac:spMkLst>
            <pc:docMk/>
            <pc:sldMk cId="770637142" sldId="269"/>
            <ac:spMk id="26" creationId="{87CC2527-562A-4F69-B487-4371E5B243E7}"/>
          </ac:spMkLst>
        </pc:spChg>
        <pc:spChg chg="add mod">
          <ac:chgData name="Fabio Sabbion" userId="bec069c7-6d00-4093-9f7b-88626ffdaf4a" providerId="ADAL" clId="{F5DA4A35-6539-48EC-9B0E-1960D5895FC1}" dt="2022-08-06T08:59:53.791" v="1696" actId="20577"/>
          <ac:spMkLst>
            <pc:docMk/>
            <pc:sldMk cId="770637142" sldId="269"/>
            <ac:spMk id="28" creationId="{5685F0A0-4B24-8ED4-63D5-264E8EC28840}"/>
          </ac:spMkLst>
        </pc:spChg>
        <pc:spChg chg="add del">
          <ac:chgData name="Fabio Sabbion" userId="bec069c7-6d00-4093-9f7b-88626ffdaf4a" providerId="ADAL" clId="{F5DA4A35-6539-48EC-9B0E-1960D5895FC1}" dt="2022-08-06T08:52:14.259" v="1652" actId="26606"/>
          <ac:spMkLst>
            <pc:docMk/>
            <pc:sldMk cId="770637142" sldId="269"/>
            <ac:spMk id="29" creationId="{53F29798-D584-4792-9B62-3F5F5C36D619}"/>
          </ac:spMkLst>
        </pc:spChg>
        <pc:spChg chg="add mod">
          <ac:chgData name="Fabio Sabbion" userId="bec069c7-6d00-4093-9f7b-88626ffdaf4a" providerId="ADAL" clId="{F5DA4A35-6539-48EC-9B0E-1960D5895FC1}" dt="2022-08-06T09:01:14.629" v="1746" actId="14100"/>
          <ac:spMkLst>
            <pc:docMk/>
            <pc:sldMk cId="770637142" sldId="269"/>
            <ac:spMk id="30" creationId="{722293DC-5439-CE49-0405-7DDEC47ABAAE}"/>
          </ac:spMkLst>
        </pc:spChg>
        <pc:spChg chg="add del">
          <ac:chgData name="Fabio Sabbion" userId="bec069c7-6d00-4093-9f7b-88626ffdaf4a" providerId="ADAL" clId="{F5DA4A35-6539-48EC-9B0E-1960D5895FC1}" dt="2022-08-06T08:52:17.390" v="1655" actId="26606"/>
          <ac:spMkLst>
            <pc:docMk/>
            <pc:sldMk cId="770637142" sldId="269"/>
            <ac:spMk id="31" creationId="{A4AC5506-6312-4701-8D3C-40187889A947}"/>
          </ac:spMkLst>
        </pc:spChg>
        <pc:spChg chg="add mod">
          <ac:chgData name="Fabio Sabbion" userId="bec069c7-6d00-4093-9f7b-88626ffdaf4a" providerId="ADAL" clId="{F5DA4A35-6539-48EC-9B0E-1960D5895FC1}" dt="2022-08-06T09:01:06.185" v="1737" actId="20577"/>
          <ac:spMkLst>
            <pc:docMk/>
            <pc:sldMk cId="770637142" sldId="269"/>
            <ac:spMk id="32" creationId="{1551F66F-8DB9-E4B8-AA2A-8DAA7BA0AE71}"/>
          </ac:spMkLst>
        </pc:spChg>
        <pc:spChg chg="add del mod">
          <ac:chgData name="Fabio Sabbion" userId="bec069c7-6d00-4093-9f7b-88626ffdaf4a" providerId="ADAL" clId="{F5DA4A35-6539-48EC-9B0E-1960D5895FC1}" dt="2022-08-06T09:01:23.470" v="1747" actId="478"/>
          <ac:spMkLst>
            <pc:docMk/>
            <pc:sldMk cId="770637142" sldId="269"/>
            <ac:spMk id="38" creationId="{9D2D6C88-63A0-E6A4-3055-B20F5A7CB296}"/>
          </ac:spMkLst>
        </pc:spChg>
        <pc:spChg chg="add mod">
          <ac:chgData name="Fabio Sabbion" userId="bec069c7-6d00-4093-9f7b-88626ffdaf4a" providerId="ADAL" clId="{F5DA4A35-6539-48EC-9B0E-1960D5895FC1}" dt="2022-08-06T12:40:39.670" v="2903" actId="1076"/>
          <ac:spMkLst>
            <pc:docMk/>
            <pc:sldMk cId="770637142" sldId="269"/>
            <ac:spMk id="40" creationId="{31CBE741-01EC-B709-C37C-FD1116930D28}"/>
          </ac:spMkLst>
        </pc:spChg>
        <pc:spChg chg="add mod">
          <ac:chgData name="Fabio Sabbion" userId="bec069c7-6d00-4093-9f7b-88626ffdaf4a" providerId="ADAL" clId="{F5DA4A35-6539-48EC-9B0E-1960D5895FC1}" dt="2022-08-06T12:41:40.530" v="2937" actId="1076"/>
          <ac:spMkLst>
            <pc:docMk/>
            <pc:sldMk cId="770637142" sldId="269"/>
            <ac:spMk id="42" creationId="{4B502965-5DA6-42DF-EA22-AF33F542F26F}"/>
          </ac:spMkLst>
        </pc:spChg>
        <pc:spChg chg="add mod">
          <ac:chgData name="Fabio Sabbion" userId="bec069c7-6d00-4093-9f7b-88626ffdaf4a" providerId="ADAL" clId="{F5DA4A35-6539-48EC-9B0E-1960D5895FC1}" dt="2022-08-06T12:40:47.137" v="2905" actId="1076"/>
          <ac:spMkLst>
            <pc:docMk/>
            <pc:sldMk cId="770637142" sldId="269"/>
            <ac:spMk id="44" creationId="{7E9BE56B-21B5-CDA7-2FDB-F7254FAFC056}"/>
          </ac:spMkLst>
        </pc:spChg>
        <pc:spChg chg="add del mod">
          <ac:chgData name="Fabio Sabbion" userId="bec069c7-6d00-4093-9f7b-88626ffdaf4a" providerId="ADAL" clId="{F5DA4A35-6539-48EC-9B0E-1960D5895FC1}" dt="2022-08-06T09:04:33.759" v="1788" actId="478"/>
          <ac:spMkLst>
            <pc:docMk/>
            <pc:sldMk cId="770637142" sldId="269"/>
            <ac:spMk id="45" creationId="{FD42DCF7-25F5-A0F4-A201-5C0FCC4F308E}"/>
          </ac:spMkLst>
        </pc:spChg>
        <pc:spChg chg="add del mod">
          <ac:chgData name="Fabio Sabbion" userId="bec069c7-6d00-4093-9f7b-88626ffdaf4a" providerId="ADAL" clId="{F5DA4A35-6539-48EC-9B0E-1960D5895FC1}" dt="2022-08-06T09:04:33.759" v="1788" actId="478"/>
          <ac:spMkLst>
            <pc:docMk/>
            <pc:sldMk cId="770637142" sldId="269"/>
            <ac:spMk id="48" creationId="{AE799C81-6E44-F4BD-771E-236EEC2CF94C}"/>
          </ac:spMkLst>
        </pc:spChg>
        <pc:spChg chg="add mod">
          <ac:chgData name="Fabio Sabbion" userId="bec069c7-6d00-4093-9f7b-88626ffdaf4a" providerId="ADAL" clId="{F5DA4A35-6539-48EC-9B0E-1960D5895FC1}" dt="2022-08-06T09:02:29.818" v="1772" actId="1076"/>
          <ac:spMkLst>
            <pc:docMk/>
            <pc:sldMk cId="770637142" sldId="269"/>
            <ac:spMk id="49" creationId="{673B5BE4-27D3-BE3B-66D9-1A73627E11EA}"/>
          </ac:spMkLst>
        </pc:spChg>
        <pc:spChg chg="add mod">
          <ac:chgData name="Fabio Sabbion" userId="bec069c7-6d00-4093-9f7b-88626ffdaf4a" providerId="ADAL" clId="{F5DA4A35-6539-48EC-9B0E-1960D5895FC1}" dt="2022-08-06T12:41:30.945" v="2928" actId="20577"/>
          <ac:spMkLst>
            <pc:docMk/>
            <pc:sldMk cId="770637142" sldId="269"/>
            <ac:spMk id="50" creationId="{C0AC3BBF-7D0C-3780-1E33-2FC5A4E014AE}"/>
          </ac:spMkLst>
        </pc:spChg>
        <pc:spChg chg="add mod">
          <ac:chgData name="Fabio Sabbion" userId="bec069c7-6d00-4093-9f7b-88626ffdaf4a" providerId="ADAL" clId="{F5DA4A35-6539-48EC-9B0E-1960D5895FC1}" dt="2022-08-06T12:41:05.705" v="2911" actId="1076"/>
          <ac:spMkLst>
            <pc:docMk/>
            <pc:sldMk cId="770637142" sldId="269"/>
            <ac:spMk id="53" creationId="{F979BD48-37EA-FA7E-44C1-28A5CB00E2F2}"/>
          </ac:spMkLst>
        </pc:spChg>
        <pc:spChg chg="add mod">
          <ac:chgData name="Fabio Sabbion" userId="bec069c7-6d00-4093-9f7b-88626ffdaf4a" providerId="ADAL" clId="{F5DA4A35-6539-48EC-9B0E-1960D5895FC1}" dt="2022-08-06T12:41:10.530" v="2912" actId="404"/>
          <ac:spMkLst>
            <pc:docMk/>
            <pc:sldMk cId="770637142" sldId="269"/>
            <ac:spMk id="56" creationId="{96B7C3D3-4352-9083-1430-E88E822069F4}"/>
          </ac:spMkLst>
        </pc:spChg>
        <pc:picChg chg="add del mod">
          <ac:chgData name="Fabio Sabbion" userId="bec069c7-6d00-4093-9f7b-88626ffdaf4a" providerId="ADAL" clId="{F5DA4A35-6539-48EC-9B0E-1960D5895FC1}" dt="2022-08-06T08:56:20.877" v="1657" actId="478"/>
          <ac:picMkLst>
            <pc:docMk/>
            <pc:sldMk cId="770637142" sldId="269"/>
            <ac:picMk id="5" creationId="{7D80E7BD-369F-F607-865B-9038D9E50960}"/>
          </ac:picMkLst>
        </pc:picChg>
        <pc:cxnChg chg="add">
          <ac:chgData name="Fabio Sabbion" userId="bec069c7-6d00-4093-9f7b-88626ffdaf4a" providerId="ADAL" clId="{F5DA4A35-6539-48EC-9B0E-1960D5895FC1}" dt="2022-08-06T09:01:40.340" v="1748" actId="11529"/>
          <ac:cxnSpMkLst>
            <pc:docMk/>
            <pc:sldMk cId="770637142" sldId="269"/>
            <ac:cxnSpMk id="9" creationId="{8D7FD054-1FD6-3BF7-379C-D9FF3E162D53}"/>
          </ac:cxnSpMkLst>
        </pc:cxnChg>
        <pc:cxnChg chg="add del">
          <ac:chgData name="Fabio Sabbion" userId="bec069c7-6d00-4093-9f7b-88626ffdaf4a" providerId="ADAL" clId="{F5DA4A35-6539-48EC-9B0E-1960D5895FC1}" dt="2022-08-06T08:52:03.654" v="1643" actId="26606"/>
          <ac:cxnSpMkLst>
            <pc:docMk/>
            <pc:sldMk cId="770637142" sldId="269"/>
            <ac:cxnSpMk id="13" creationId="{D2E961F1-4A28-4A5F-BBD4-6E400E5E6C75}"/>
          </ac:cxnSpMkLst>
        </pc:cxnChg>
        <pc:cxnChg chg="add del">
          <ac:chgData name="Fabio Sabbion" userId="bec069c7-6d00-4093-9f7b-88626ffdaf4a" providerId="ADAL" clId="{F5DA4A35-6539-48EC-9B0E-1960D5895FC1}" dt="2022-08-06T08:52:03.654" v="1643" actId="26606"/>
          <ac:cxnSpMkLst>
            <pc:docMk/>
            <pc:sldMk cId="770637142" sldId="269"/>
            <ac:cxnSpMk id="14" creationId="{A82415D3-DDE5-4D63-8CB3-23A5EC581B27}"/>
          </ac:cxnSpMkLst>
        </pc:cxnChg>
        <pc:cxnChg chg="add del">
          <ac:chgData name="Fabio Sabbion" userId="bec069c7-6d00-4093-9f7b-88626ffdaf4a" providerId="ADAL" clId="{F5DA4A35-6539-48EC-9B0E-1960D5895FC1}" dt="2022-08-06T08:52:03.654" v="1643" actId="26606"/>
          <ac:cxnSpMkLst>
            <pc:docMk/>
            <pc:sldMk cId="770637142" sldId="269"/>
            <ac:cxnSpMk id="16" creationId="{AD7193FB-6AE6-4B3B-8F89-56B55DD63B4D}"/>
          </ac:cxnSpMkLst>
        </pc:cxnChg>
        <pc:cxnChg chg="add">
          <ac:chgData name="Fabio Sabbion" userId="bec069c7-6d00-4093-9f7b-88626ffdaf4a" providerId="ADAL" clId="{F5DA4A35-6539-48EC-9B0E-1960D5895FC1}" dt="2022-08-06T09:04:44.541" v="1789" actId="11529"/>
          <ac:cxnSpMkLst>
            <pc:docMk/>
            <pc:sldMk cId="770637142" sldId="269"/>
            <ac:cxnSpMk id="17" creationId="{E1BAC5CB-FB4E-4616-7471-B372EED9FE72}"/>
          </ac:cxnSpMkLst>
        </pc:cxnChg>
        <pc:cxnChg chg="add del">
          <ac:chgData name="Fabio Sabbion" userId="bec069c7-6d00-4093-9f7b-88626ffdaf4a" providerId="ADAL" clId="{F5DA4A35-6539-48EC-9B0E-1960D5895FC1}" dt="2022-08-06T08:52:10.207" v="1650" actId="26606"/>
          <ac:cxnSpMkLst>
            <pc:docMk/>
            <pc:sldMk cId="770637142" sldId="269"/>
            <ac:cxnSpMk id="27" creationId="{BCDAEC91-5BCE-4B55-9CC0-43EF94CB734B}"/>
          </ac:cxnSpMkLst>
        </pc:cxnChg>
        <pc:cxnChg chg="add mod">
          <ac:chgData name="Fabio Sabbion" userId="bec069c7-6d00-4093-9f7b-88626ffdaf4a" providerId="ADAL" clId="{F5DA4A35-6539-48EC-9B0E-1960D5895FC1}" dt="2022-08-06T08:56:51.725" v="1677" actId="14100"/>
          <ac:cxnSpMkLst>
            <pc:docMk/>
            <pc:sldMk cId="770637142" sldId="269"/>
            <ac:cxnSpMk id="33" creationId="{63CCC494-EB94-8E4B-0A4D-CC5A81022929}"/>
          </ac:cxnSpMkLst>
        </pc:cxnChg>
        <pc:cxnChg chg="add mod">
          <ac:chgData name="Fabio Sabbion" userId="bec069c7-6d00-4093-9f7b-88626ffdaf4a" providerId="ADAL" clId="{F5DA4A35-6539-48EC-9B0E-1960D5895FC1}" dt="2022-08-06T08:56:34.420" v="1658"/>
          <ac:cxnSpMkLst>
            <pc:docMk/>
            <pc:sldMk cId="770637142" sldId="269"/>
            <ac:cxnSpMk id="34" creationId="{B37ECD7B-A9BA-DD6A-29ED-71D198568B4D}"/>
          </ac:cxnSpMkLst>
        </pc:cxnChg>
        <pc:cxnChg chg="add mod">
          <ac:chgData name="Fabio Sabbion" userId="bec069c7-6d00-4093-9f7b-88626ffdaf4a" providerId="ADAL" clId="{F5DA4A35-6539-48EC-9B0E-1960D5895FC1}" dt="2022-08-06T08:56:34.420" v="1658"/>
          <ac:cxnSpMkLst>
            <pc:docMk/>
            <pc:sldMk cId="770637142" sldId="269"/>
            <ac:cxnSpMk id="35" creationId="{46AE18B9-5B53-7EA2-E814-AFF1B46EAAA8}"/>
          </ac:cxnSpMkLst>
        </pc:cxnChg>
        <pc:cxnChg chg="add mod">
          <ac:chgData name="Fabio Sabbion" userId="bec069c7-6d00-4093-9f7b-88626ffdaf4a" providerId="ADAL" clId="{F5DA4A35-6539-48EC-9B0E-1960D5895FC1}" dt="2022-08-06T08:56:34.420" v="1658"/>
          <ac:cxnSpMkLst>
            <pc:docMk/>
            <pc:sldMk cId="770637142" sldId="269"/>
            <ac:cxnSpMk id="36" creationId="{40B8D41E-1256-6877-3745-F4B59D22274D}"/>
          </ac:cxnSpMkLst>
        </pc:cxnChg>
        <pc:cxnChg chg="add mod">
          <ac:chgData name="Fabio Sabbion" userId="bec069c7-6d00-4093-9f7b-88626ffdaf4a" providerId="ADAL" clId="{F5DA4A35-6539-48EC-9B0E-1960D5895FC1}" dt="2022-08-06T08:56:34.420" v="1658"/>
          <ac:cxnSpMkLst>
            <pc:docMk/>
            <pc:sldMk cId="770637142" sldId="269"/>
            <ac:cxnSpMk id="37" creationId="{78CF1781-9A00-D02D-019B-7260D1450107}"/>
          </ac:cxnSpMkLst>
        </pc:cxnChg>
        <pc:cxnChg chg="add mod">
          <ac:chgData name="Fabio Sabbion" userId="bec069c7-6d00-4093-9f7b-88626ffdaf4a" providerId="ADAL" clId="{F5DA4A35-6539-48EC-9B0E-1960D5895FC1}" dt="2022-08-06T08:56:34.420" v="1658"/>
          <ac:cxnSpMkLst>
            <pc:docMk/>
            <pc:sldMk cId="770637142" sldId="269"/>
            <ac:cxnSpMk id="39" creationId="{35EA5718-29BE-9113-C685-ACAD5E52D5DF}"/>
          </ac:cxnSpMkLst>
        </pc:cxnChg>
        <pc:cxnChg chg="add mod">
          <ac:chgData name="Fabio Sabbion" userId="bec069c7-6d00-4093-9f7b-88626ffdaf4a" providerId="ADAL" clId="{F5DA4A35-6539-48EC-9B0E-1960D5895FC1}" dt="2022-08-06T08:56:34.420" v="1658"/>
          <ac:cxnSpMkLst>
            <pc:docMk/>
            <pc:sldMk cId="770637142" sldId="269"/>
            <ac:cxnSpMk id="41" creationId="{38CAA91F-EE5F-7A20-14BB-C04A0D4578E1}"/>
          </ac:cxnSpMkLst>
        </pc:cxnChg>
        <pc:cxnChg chg="add mod">
          <ac:chgData name="Fabio Sabbion" userId="bec069c7-6d00-4093-9f7b-88626ffdaf4a" providerId="ADAL" clId="{F5DA4A35-6539-48EC-9B0E-1960D5895FC1}" dt="2022-08-06T08:56:34.420" v="1658"/>
          <ac:cxnSpMkLst>
            <pc:docMk/>
            <pc:sldMk cId="770637142" sldId="269"/>
            <ac:cxnSpMk id="43" creationId="{C5C940C5-EDB3-9558-A4A3-0625B93F011F}"/>
          </ac:cxnSpMkLst>
        </pc:cxnChg>
        <pc:cxnChg chg="add del mod">
          <ac:chgData name="Fabio Sabbion" userId="bec069c7-6d00-4093-9f7b-88626ffdaf4a" providerId="ADAL" clId="{F5DA4A35-6539-48EC-9B0E-1960D5895FC1}" dt="2022-08-06T09:04:33.759" v="1788" actId="478"/>
          <ac:cxnSpMkLst>
            <pc:docMk/>
            <pc:sldMk cId="770637142" sldId="269"/>
            <ac:cxnSpMk id="46" creationId="{CF3DB16E-CA33-EA6C-96C3-BD4A1F2DE0B1}"/>
          </ac:cxnSpMkLst>
        </pc:cxnChg>
        <pc:cxnChg chg="add del mod">
          <ac:chgData name="Fabio Sabbion" userId="bec069c7-6d00-4093-9f7b-88626ffdaf4a" providerId="ADAL" clId="{F5DA4A35-6539-48EC-9B0E-1960D5895FC1}" dt="2022-08-06T09:04:33.759" v="1788" actId="478"/>
          <ac:cxnSpMkLst>
            <pc:docMk/>
            <pc:sldMk cId="770637142" sldId="269"/>
            <ac:cxnSpMk id="47" creationId="{6219A8DE-025C-3263-D3B3-ABAD5476923B}"/>
          </ac:cxnSpMkLst>
        </pc:cxnChg>
        <pc:cxnChg chg="add">
          <ac:chgData name="Fabio Sabbion" userId="bec069c7-6d00-4093-9f7b-88626ffdaf4a" providerId="ADAL" clId="{F5DA4A35-6539-48EC-9B0E-1960D5895FC1}" dt="2022-08-06T09:05:27.304" v="1812" actId="11529"/>
          <ac:cxnSpMkLst>
            <pc:docMk/>
            <pc:sldMk cId="770637142" sldId="269"/>
            <ac:cxnSpMk id="52" creationId="{F2E67ECA-931A-E229-804D-2684DF940006}"/>
          </ac:cxnSpMkLst>
        </pc:cxnChg>
        <pc:cxnChg chg="add">
          <ac:chgData name="Fabio Sabbion" userId="bec069c7-6d00-4093-9f7b-88626ffdaf4a" providerId="ADAL" clId="{F5DA4A35-6539-48EC-9B0E-1960D5895FC1}" dt="2022-08-06T09:27:23.964" v="1862" actId="11529"/>
          <ac:cxnSpMkLst>
            <pc:docMk/>
            <pc:sldMk cId="770637142" sldId="269"/>
            <ac:cxnSpMk id="55" creationId="{68682C2B-38E7-A476-BF70-34790806FF66}"/>
          </ac:cxnSpMkLst>
        </pc:cxnChg>
      </pc:sldChg>
      <pc:sldChg chg="addSp delSp modSp new del mod">
        <pc:chgData name="Fabio Sabbion" userId="bec069c7-6d00-4093-9f7b-88626ffdaf4a" providerId="ADAL" clId="{F5DA4A35-6539-48EC-9B0E-1960D5895FC1}" dt="2022-08-06T09:29:10.261" v="1910" actId="47"/>
        <pc:sldMkLst>
          <pc:docMk/>
          <pc:sldMk cId="727202729" sldId="270"/>
        </pc:sldMkLst>
        <pc:spChg chg="del mod">
          <ac:chgData name="Fabio Sabbion" userId="bec069c7-6d00-4093-9f7b-88626ffdaf4a" providerId="ADAL" clId="{F5DA4A35-6539-48EC-9B0E-1960D5895FC1}" dt="2022-08-06T09:29:02.383" v="1908" actId="478"/>
          <ac:spMkLst>
            <pc:docMk/>
            <pc:sldMk cId="727202729" sldId="270"/>
            <ac:spMk id="2" creationId="{E67D11F5-BD1F-1F98-3B2D-A568E48A1152}"/>
          </ac:spMkLst>
        </pc:spChg>
        <pc:spChg chg="del">
          <ac:chgData name="Fabio Sabbion" userId="bec069c7-6d00-4093-9f7b-88626ffdaf4a" providerId="ADAL" clId="{F5DA4A35-6539-48EC-9B0E-1960D5895FC1}" dt="2022-08-06T09:28:55.355" v="1905" actId="478"/>
          <ac:spMkLst>
            <pc:docMk/>
            <pc:sldMk cId="727202729" sldId="270"/>
            <ac:spMk id="3" creationId="{801B0A39-9F1A-2407-90AD-5CE1F6E55CC7}"/>
          </ac:spMkLst>
        </pc:spChg>
        <pc:spChg chg="add mod">
          <ac:chgData name="Fabio Sabbion" userId="bec069c7-6d00-4093-9f7b-88626ffdaf4a" providerId="ADAL" clId="{F5DA4A35-6539-48EC-9B0E-1960D5895FC1}" dt="2022-08-06T09:29:02.383" v="1908" actId="478"/>
          <ac:spMkLst>
            <pc:docMk/>
            <pc:sldMk cId="727202729" sldId="270"/>
            <ac:spMk id="5" creationId="{0CFA98D0-3D86-AB15-BEE7-439ED6FB9A3E}"/>
          </ac:spMkLst>
        </pc:spChg>
      </pc:sldChg>
      <pc:sldChg chg="addSp delSp modSp add mod">
        <pc:chgData name="Fabio Sabbion" userId="bec069c7-6d00-4093-9f7b-88626ffdaf4a" providerId="ADAL" clId="{F5DA4A35-6539-48EC-9B0E-1960D5895FC1}" dt="2022-08-06T12:44:43.746" v="2990" actId="20577"/>
        <pc:sldMkLst>
          <pc:docMk/>
          <pc:sldMk cId="2736153440" sldId="271"/>
        </pc:sldMkLst>
        <pc:spChg chg="mod">
          <ac:chgData name="Fabio Sabbion" userId="bec069c7-6d00-4093-9f7b-88626ffdaf4a" providerId="ADAL" clId="{F5DA4A35-6539-48EC-9B0E-1960D5895FC1}" dt="2022-08-06T09:52:25.580" v="2185" actId="1076"/>
          <ac:spMkLst>
            <pc:docMk/>
            <pc:sldMk cId="2736153440" sldId="271"/>
            <ac:spMk id="2" creationId="{3ED86976-3427-421F-FA85-A0FBF85B8B44}"/>
          </ac:spMkLst>
        </pc:spChg>
        <pc:spChg chg="mod">
          <ac:chgData name="Fabio Sabbion" userId="bec069c7-6d00-4093-9f7b-88626ffdaf4a" providerId="ADAL" clId="{F5DA4A35-6539-48EC-9B0E-1960D5895FC1}" dt="2022-08-06T09:39:30.272" v="2158" actId="1076"/>
          <ac:spMkLst>
            <pc:docMk/>
            <pc:sldMk cId="2736153440" sldId="271"/>
            <ac:spMk id="11" creationId="{75F5A156-F02F-CC52-3058-6B164594EBFC}"/>
          </ac:spMkLst>
        </pc:spChg>
        <pc:spChg chg="mod">
          <ac:chgData name="Fabio Sabbion" userId="bec069c7-6d00-4093-9f7b-88626ffdaf4a" providerId="ADAL" clId="{F5DA4A35-6539-48EC-9B0E-1960D5895FC1}" dt="2022-08-06T09:39:30.272" v="2158" actId="1076"/>
          <ac:spMkLst>
            <pc:docMk/>
            <pc:sldMk cId="2736153440" sldId="271"/>
            <ac:spMk id="22" creationId="{9904FD80-9DB7-3B3A-B6A9-5C2477ADE2E5}"/>
          </ac:spMkLst>
        </pc:spChg>
        <pc:spChg chg="mod">
          <ac:chgData name="Fabio Sabbion" userId="bec069c7-6d00-4093-9f7b-88626ffdaf4a" providerId="ADAL" clId="{F5DA4A35-6539-48EC-9B0E-1960D5895FC1}" dt="2022-08-06T09:52:36.647" v="2186" actId="1076"/>
          <ac:spMkLst>
            <pc:docMk/>
            <pc:sldMk cId="2736153440" sldId="271"/>
            <ac:spMk id="25" creationId="{D560A788-DBC8-3E57-703E-5FDA1AEB6EDB}"/>
          </ac:spMkLst>
        </pc:spChg>
        <pc:spChg chg="add mod">
          <ac:chgData name="Fabio Sabbion" userId="bec069c7-6d00-4093-9f7b-88626ffdaf4a" providerId="ADAL" clId="{F5DA4A35-6539-48EC-9B0E-1960D5895FC1}" dt="2022-08-06T10:02:06.533" v="2303" actId="1076"/>
          <ac:spMkLst>
            <pc:docMk/>
            <pc:sldMk cId="2736153440" sldId="271"/>
            <ac:spMk id="26" creationId="{A52B10BA-07A2-A8B0-8318-2EC28BB65EB1}"/>
          </ac:spMkLst>
        </pc:spChg>
        <pc:spChg chg="mod">
          <ac:chgData name="Fabio Sabbion" userId="bec069c7-6d00-4093-9f7b-88626ffdaf4a" providerId="ADAL" clId="{F5DA4A35-6539-48EC-9B0E-1960D5895FC1}" dt="2022-08-06T09:52:42.751" v="2187" actId="1076"/>
          <ac:spMkLst>
            <pc:docMk/>
            <pc:sldMk cId="2736153440" sldId="271"/>
            <ac:spMk id="28" creationId="{5685F0A0-4B24-8ED4-63D5-264E8EC28840}"/>
          </ac:spMkLst>
        </pc:spChg>
        <pc:spChg chg="mod">
          <ac:chgData name="Fabio Sabbion" userId="bec069c7-6d00-4093-9f7b-88626ffdaf4a" providerId="ADAL" clId="{F5DA4A35-6539-48EC-9B0E-1960D5895FC1}" dt="2022-08-06T10:01:50.785" v="2300" actId="1076"/>
          <ac:spMkLst>
            <pc:docMk/>
            <pc:sldMk cId="2736153440" sldId="271"/>
            <ac:spMk id="30" creationId="{722293DC-5439-CE49-0405-7DDEC47ABAAE}"/>
          </ac:spMkLst>
        </pc:spChg>
        <pc:spChg chg="add del mod">
          <ac:chgData name="Fabio Sabbion" userId="bec069c7-6d00-4093-9f7b-88626ffdaf4a" providerId="ADAL" clId="{F5DA4A35-6539-48EC-9B0E-1960D5895FC1}" dt="2022-08-06T09:37:31.165" v="2125" actId="478"/>
          <ac:spMkLst>
            <pc:docMk/>
            <pc:sldMk cId="2736153440" sldId="271"/>
            <ac:spMk id="31" creationId="{029A0190-6210-0AAB-2860-BAB528DE193F}"/>
          </ac:spMkLst>
        </pc:spChg>
        <pc:spChg chg="mod">
          <ac:chgData name="Fabio Sabbion" userId="bec069c7-6d00-4093-9f7b-88626ffdaf4a" providerId="ADAL" clId="{F5DA4A35-6539-48EC-9B0E-1960D5895FC1}" dt="2022-08-06T10:01:58.859" v="2301" actId="1076"/>
          <ac:spMkLst>
            <pc:docMk/>
            <pc:sldMk cId="2736153440" sldId="271"/>
            <ac:spMk id="32" creationId="{1551F66F-8DB9-E4B8-AA2A-8DAA7BA0AE71}"/>
          </ac:spMkLst>
        </pc:spChg>
        <pc:spChg chg="mod">
          <ac:chgData name="Fabio Sabbion" userId="bec069c7-6d00-4093-9f7b-88626ffdaf4a" providerId="ADAL" clId="{F5DA4A35-6539-48EC-9B0E-1960D5895FC1}" dt="2022-08-06T12:44:03.586" v="2960" actId="1076"/>
          <ac:spMkLst>
            <pc:docMk/>
            <pc:sldMk cId="2736153440" sldId="271"/>
            <ac:spMk id="40" creationId="{31CBE741-01EC-B709-C37C-FD1116930D28}"/>
          </ac:spMkLst>
        </pc:spChg>
        <pc:spChg chg="mod">
          <ac:chgData name="Fabio Sabbion" userId="bec069c7-6d00-4093-9f7b-88626ffdaf4a" providerId="ADAL" clId="{F5DA4A35-6539-48EC-9B0E-1960D5895FC1}" dt="2022-08-06T09:53:20.843" v="2198" actId="1076"/>
          <ac:spMkLst>
            <pc:docMk/>
            <pc:sldMk cId="2736153440" sldId="271"/>
            <ac:spMk id="42" creationId="{4B502965-5DA6-42DF-EA22-AF33F542F26F}"/>
          </ac:spMkLst>
        </pc:spChg>
        <pc:spChg chg="mod">
          <ac:chgData name="Fabio Sabbion" userId="bec069c7-6d00-4093-9f7b-88626ffdaf4a" providerId="ADAL" clId="{F5DA4A35-6539-48EC-9B0E-1960D5895FC1}" dt="2022-08-06T09:53:32.938" v="2200" actId="14100"/>
          <ac:spMkLst>
            <pc:docMk/>
            <pc:sldMk cId="2736153440" sldId="271"/>
            <ac:spMk id="44" creationId="{7E9BE56B-21B5-CDA7-2FDB-F7254FAFC056}"/>
          </ac:spMkLst>
        </pc:spChg>
        <pc:spChg chg="add del mod">
          <ac:chgData name="Fabio Sabbion" userId="bec069c7-6d00-4093-9f7b-88626ffdaf4a" providerId="ADAL" clId="{F5DA4A35-6539-48EC-9B0E-1960D5895FC1}" dt="2022-08-06T09:37:31.165" v="2125" actId="478"/>
          <ac:spMkLst>
            <pc:docMk/>
            <pc:sldMk cId="2736153440" sldId="271"/>
            <ac:spMk id="45" creationId="{9ADCF815-6E4F-9E8A-ABEC-6C26BA18C769}"/>
          </ac:spMkLst>
        </pc:spChg>
        <pc:spChg chg="add mod">
          <ac:chgData name="Fabio Sabbion" userId="bec069c7-6d00-4093-9f7b-88626ffdaf4a" providerId="ADAL" clId="{F5DA4A35-6539-48EC-9B0E-1960D5895FC1}" dt="2022-08-06T09:53:40.555" v="2202" actId="1076"/>
          <ac:spMkLst>
            <pc:docMk/>
            <pc:sldMk cId="2736153440" sldId="271"/>
            <ac:spMk id="46" creationId="{E6529632-8B9E-1CBD-2A3D-5FBBD516367E}"/>
          </ac:spMkLst>
        </pc:spChg>
        <pc:spChg chg="add mod">
          <ac:chgData name="Fabio Sabbion" userId="bec069c7-6d00-4093-9f7b-88626ffdaf4a" providerId="ADAL" clId="{F5DA4A35-6539-48EC-9B0E-1960D5895FC1}" dt="2022-08-06T09:52:56.475" v="2190" actId="1076"/>
          <ac:spMkLst>
            <pc:docMk/>
            <pc:sldMk cId="2736153440" sldId="271"/>
            <ac:spMk id="47" creationId="{36746A8B-2B37-6D1D-49D0-C92149A25875}"/>
          </ac:spMkLst>
        </pc:spChg>
        <pc:spChg chg="mod">
          <ac:chgData name="Fabio Sabbion" userId="bec069c7-6d00-4093-9f7b-88626ffdaf4a" providerId="ADAL" clId="{F5DA4A35-6539-48EC-9B0E-1960D5895FC1}" dt="2022-08-06T09:39:30.272" v="2158" actId="1076"/>
          <ac:spMkLst>
            <pc:docMk/>
            <pc:sldMk cId="2736153440" sldId="271"/>
            <ac:spMk id="49" creationId="{673B5BE4-27D3-BE3B-66D9-1A73627E11EA}"/>
          </ac:spMkLst>
        </pc:spChg>
        <pc:spChg chg="mod">
          <ac:chgData name="Fabio Sabbion" userId="bec069c7-6d00-4093-9f7b-88626ffdaf4a" providerId="ADAL" clId="{F5DA4A35-6539-48EC-9B0E-1960D5895FC1}" dt="2022-08-06T09:52:36.647" v="2186" actId="1076"/>
          <ac:spMkLst>
            <pc:docMk/>
            <pc:sldMk cId="2736153440" sldId="271"/>
            <ac:spMk id="50" creationId="{C0AC3BBF-7D0C-3780-1E33-2FC5A4E014AE}"/>
          </ac:spMkLst>
        </pc:spChg>
        <pc:spChg chg="del">
          <ac:chgData name="Fabio Sabbion" userId="bec069c7-6d00-4093-9f7b-88626ffdaf4a" providerId="ADAL" clId="{F5DA4A35-6539-48EC-9B0E-1960D5895FC1}" dt="2022-08-06T09:37:07.214" v="2122" actId="478"/>
          <ac:spMkLst>
            <pc:docMk/>
            <pc:sldMk cId="2736153440" sldId="271"/>
            <ac:spMk id="53" creationId="{F979BD48-37EA-FA7E-44C1-28A5CB00E2F2}"/>
          </ac:spMkLst>
        </pc:spChg>
        <pc:spChg chg="del">
          <ac:chgData name="Fabio Sabbion" userId="bec069c7-6d00-4093-9f7b-88626ffdaf4a" providerId="ADAL" clId="{F5DA4A35-6539-48EC-9B0E-1960D5895FC1}" dt="2022-08-06T09:38:40.086" v="2142" actId="478"/>
          <ac:spMkLst>
            <pc:docMk/>
            <pc:sldMk cId="2736153440" sldId="271"/>
            <ac:spMk id="56" creationId="{96B7C3D3-4352-9083-1430-E88E822069F4}"/>
          </ac:spMkLst>
        </pc:spChg>
        <pc:spChg chg="add mod">
          <ac:chgData name="Fabio Sabbion" userId="bec069c7-6d00-4093-9f7b-88626ffdaf4a" providerId="ADAL" clId="{F5DA4A35-6539-48EC-9B0E-1960D5895FC1}" dt="2022-08-06T12:23:34.112" v="2640" actId="14100"/>
          <ac:spMkLst>
            <pc:docMk/>
            <pc:sldMk cId="2736153440" sldId="271"/>
            <ac:spMk id="59" creationId="{794769D8-B861-E307-F806-1BE93030241D}"/>
          </ac:spMkLst>
        </pc:spChg>
        <pc:spChg chg="add mod">
          <ac:chgData name="Fabio Sabbion" userId="bec069c7-6d00-4093-9f7b-88626ffdaf4a" providerId="ADAL" clId="{F5DA4A35-6539-48EC-9B0E-1960D5895FC1}" dt="2022-08-06T12:44:43.746" v="2990" actId="20577"/>
          <ac:spMkLst>
            <pc:docMk/>
            <pc:sldMk cId="2736153440" sldId="271"/>
            <ac:spMk id="60" creationId="{143B6DCD-644B-6DC2-F4C1-FBDE36D6B792}"/>
          </ac:spMkLst>
        </pc:spChg>
        <pc:spChg chg="add mod">
          <ac:chgData name="Fabio Sabbion" userId="bec069c7-6d00-4093-9f7b-88626ffdaf4a" providerId="ADAL" clId="{F5DA4A35-6539-48EC-9B0E-1960D5895FC1}" dt="2022-08-06T12:24:00.686" v="2652" actId="20577"/>
          <ac:spMkLst>
            <pc:docMk/>
            <pc:sldMk cId="2736153440" sldId="271"/>
            <ac:spMk id="63" creationId="{2385AACA-7B93-916A-93E3-567A889BBB09}"/>
          </ac:spMkLst>
        </pc:spChg>
        <pc:cxnChg chg="mod">
          <ac:chgData name="Fabio Sabbion" userId="bec069c7-6d00-4093-9f7b-88626ffdaf4a" providerId="ADAL" clId="{F5DA4A35-6539-48EC-9B0E-1960D5895FC1}" dt="2022-08-06T09:39:30.272" v="2158" actId="1076"/>
          <ac:cxnSpMkLst>
            <pc:docMk/>
            <pc:sldMk cId="2736153440" sldId="271"/>
            <ac:cxnSpMk id="9" creationId="{8D7FD054-1FD6-3BF7-379C-D9FF3E162D53}"/>
          </ac:cxnSpMkLst>
        </pc:cxnChg>
        <pc:cxnChg chg="mod">
          <ac:chgData name="Fabio Sabbion" userId="bec069c7-6d00-4093-9f7b-88626ffdaf4a" providerId="ADAL" clId="{F5DA4A35-6539-48EC-9B0E-1960D5895FC1}" dt="2022-08-06T09:53:56.387" v="2204" actId="14100"/>
          <ac:cxnSpMkLst>
            <pc:docMk/>
            <pc:sldMk cId="2736153440" sldId="271"/>
            <ac:cxnSpMk id="17" creationId="{E1BAC5CB-FB4E-4616-7471-B372EED9FE72}"/>
          </ac:cxnSpMkLst>
        </pc:cxnChg>
        <pc:cxnChg chg="add mod">
          <ac:chgData name="Fabio Sabbion" userId="bec069c7-6d00-4093-9f7b-88626ffdaf4a" providerId="ADAL" clId="{F5DA4A35-6539-48EC-9B0E-1960D5895FC1}" dt="2022-08-06T10:02:03.137" v="2302" actId="14100"/>
          <ac:cxnSpMkLst>
            <pc:docMk/>
            <pc:sldMk cId="2736153440" sldId="271"/>
            <ac:cxnSpMk id="23" creationId="{A6F7D8F0-2664-1087-9A72-427625ADA9D2}"/>
          </ac:cxnSpMkLst>
        </pc:cxnChg>
        <pc:cxnChg chg="add del mod">
          <ac:chgData name="Fabio Sabbion" userId="bec069c7-6d00-4093-9f7b-88626ffdaf4a" providerId="ADAL" clId="{F5DA4A35-6539-48EC-9B0E-1960D5895FC1}" dt="2022-08-06T09:37:31.165" v="2125" actId="478"/>
          <ac:cxnSpMkLst>
            <pc:docMk/>
            <pc:sldMk cId="2736153440" sldId="271"/>
            <ac:cxnSpMk id="29" creationId="{60CD2862-8981-C779-2ED9-AF5E5A8571C9}"/>
          </ac:cxnSpMkLst>
        </pc:cxnChg>
        <pc:cxnChg chg="mod">
          <ac:chgData name="Fabio Sabbion" userId="bec069c7-6d00-4093-9f7b-88626ffdaf4a" providerId="ADAL" clId="{F5DA4A35-6539-48EC-9B0E-1960D5895FC1}" dt="2022-08-06T09:39:30.272" v="2158" actId="1076"/>
          <ac:cxnSpMkLst>
            <pc:docMk/>
            <pc:sldMk cId="2736153440" sldId="271"/>
            <ac:cxnSpMk id="33" creationId="{63CCC494-EB94-8E4B-0A4D-CC5A81022929}"/>
          </ac:cxnSpMkLst>
        </pc:cxnChg>
        <pc:cxnChg chg="mod">
          <ac:chgData name="Fabio Sabbion" userId="bec069c7-6d00-4093-9f7b-88626ffdaf4a" providerId="ADAL" clId="{F5DA4A35-6539-48EC-9B0E-1960D5895FC1}" dt="2022-08-06T09:52:36.647" v="2186" actId="1076"/>
          <ac:cxnSpMkLst>
            <pc:docMk/>
            <pc:sldMk cId="2736153440" sldId="271"/>
            <ac:cxnSpMk id="34" creationId="{B37ECD7B-A9BA-DD6A-29ED-71D198568B4D}"/>
          </ac:cxnSpMkLst>
        </pc:cxnChg>
        <pc:cxnChg chg="mod">
          <ac:chgData name="Fabio Sabbion" userId="bec069c7-6d00-4093-9f7b-88626ffdaf4a" providerId="ADAL" clId="{F5DA4A35-6539-48EC-9B0E-1960D5895FC1}" dt="2022-08-06T09:52:42.751" v="2187" actId="1076"/>
          <ac:cxnSpMkLst>
            <pc:docMk/>
            <pc:sldMk cId="2736153440" sldId="271"/>
            <ac:cxnSpMk id="35" creationId="{46AE18B9-5B53-7EA2-E814-AFF1B46EAAA8}"/>
          </ac:cxnSpMkLst>
        </pc:cxnChg>
        <pc:cxnChg chg="mod">
          <ac:chgData name="Fabio Sabbion" userId="bec069c7-6d00-4093-9f7b-88626ffdaf4a" providerId="ADAL" clId="{F5DA4A35-6539-48EC-9B0E-1960D5895FC1}" dt="2022-08-06T10:01:50.785" v="2300" actId="1076"/>
          <ac:cxnSpMkLst>
            <pc:docMk/>
            <pc:sldMk cId="2736153440" sldId="271"/>
            <ac:cxnSpMk id="36" creationId="{40B8D41E-1256-6877-3745-F4B59D22274D}"/>
          </ac:cxnSpMkLst>
        </pc:cxnChg>
        <pc:cxnChg chg="mod">
          <ac:chgData name="Fabio Sabbion" userId="bec069c7-6d00-4093-9f7b-88626ffdaf4a" providerId="ADAL" clId="{F5DA4A35-6539-48EC-9B0E-1960D5895FC1}" dt="2022-08-06T10:01:58.859" v="2301" actId="1076"/>
          <ac:cxnSpMkLst>
            <pc:docMk/>
            <pc:sldMk cId="2736153440" sldId="271"/>
            <ac:cxnSpMk id="37" creationId="{78CF1781-9A00-D02D-019B-7260D1450107}"/>
          </ac:cxnSpMkLst>
        </pc:cxnChg>
        <pc:cxnChg chg="add del mod">
          <ac:chgData name="Fabio Sabbion" userId="bec069c7-6d00-4093-9f7b-88626ffdaf4a" providerId="ADAL" clId="{F5DA4A35-6539-48EC-9B0E-1960D5895FC1}" dt="2022-08-06T09:37:31.165" v="2125" actId="478"/>
          <ac:cxnSpMkLst>
            <pc:docMk/>
            <pc:sldMk cId="2736153440" sldId="271"/>
            <ac:cxnSpMk id="38" creationId="{2A8A2BFD-7DE4-3BCA-3BB4-18B0FD378790}"/>
          </ac:cxnSpMkLst>
        </pc:cxnChg>
        <pc:cxnChg chg="mod">
          <ac:chgData name="Fabio Sabbion" userId="bec069c7-6d00-4093-9f7b-88626ffdaf4a" providerId="ADAL" clId="{F5DA4A35-6539-48EC-9B0E-1960D5895FC1}" dt="2022-08-06T09:54:07.263" v="2206" actId="14100"/>
          <ac:cxnSpMkLst>
            <pc:docMk/>
            <pc:sldMk cId="2736153440" sldId="271"/>
            <ac:cxnSpMk id="39" creationId="{35EA5718-29BE-9113-C685-ACAD5E52D5DF}"/>
          </ac:cxnSpMkLst>
        </pc:cxnChg>
        <pc:cxnChg chg="mod">
          <ac:chgData name="Fabio Sabbion" userId="bec069c7-6d00-4093-9f7b-88626ffdaf4a" providerId="ADAL" clId="{F5DA4A35-6539-48EC-9B0E-1960D5895FC1}" dt="2022-08-06T09:54:03.097" v="2205" actId="14100"/>
          <ac:cxnSpMkLst>
            <pc:docMk/>
            <pc:sldMk cId="2736153440" sldId="271"/>
            <ac:cxnSpMk id="41" creationId="{38CAA91F-EE5F-7A20-14BB-C04A0D4578E1}"/>
          </ac:cxnSpMkLst>
        </pc:cxnChg>
        <pc:cxnChg chg="mod">
          <ac:chgData name="Fabio Sabbion" userId="bec069c7-6d00-4093-9f7b-88626ffdaf4a" providerId="ADAL" clId="{F5DA4A35-6539-48EC-9B0E-1960D5895FC1}" dt="2022-08-06T09:53:52.713" v="2203" actId="14100"/>
          <ac:cxnSpMkLst>
            <pc:docMk/>
            <pc:sldMk cId="2736153440" sldId="271"/>
            <ac:cxnSpMk id="43" creationId="{C5C940C5-EDB3-9558-A4A3-0625B93F011F}"/>
          </ac:cxnSpMkLst>
        </pc:cxnChg>
        <pc:cxnChg chg="add mod">
          <ac:chgData name="Fabio Sabbion" userId="bec069c7-6d00-4093-9f7b-88626ffdaf4a" providerId="ADAL" clId="{F5DA4A35-6539-48EC-9B0E-1960D5895FC1}" dt="2022-08-06T09:52:59.694" v="2191" actId="1076"/>
          <ac:cxnSpMkLst>
            <pc:docMk/>
            <pc:sldMk cId="2736153440" sldId="271"/>
            <ac:cxnSpMk id="48" creationId="{8E957B16-D0CF-B0A9-FBBD-A25F55ED328A}"/>
          </ac:cxnSpMkLst>
        </pc:cxnChg>
        <pc:cxnChg chg="del mod">
          <ac:chgData name="Fabio Sabbion" userId="bec069c7-6d00-4093-9f7b-88626ffdaf4a" providerId="ADAL" clId="{F5DA4A35-6539-48EC-9B0E-1960D5895FC1}" dt="2022-08-06T09:37:07.214" v="2122" actId="478"/>
          <ac:cxnSpMkLst>
            <pc:docMk/>
            <pc:sldMk cId="2736153440" sldId="271"/>
            <ac:cxnSpMk id="52" creationId="{F2E67ECA-931A-E229-804D-2684DF940006}"/>
          </ac:cxnSpMkLst>
        </pc:cxnChg>
        <pc:cxnChg chg="add">
          <ac:chgData name="Fabio Sabbion" userId="bec069c7-6d00-4093-9f7b-88626ffdaf4a" providerId="ADAL" clId="{F5DA4A35-6539-48EC-9B0E-1960D5895FC1}" dt="2022-08-06T10:02:25.499" v="2304" actId="11529"/>
          <ac:cxnSpMkLst>
            <pc:docMk/>
            <pc:sldMk cId="2736153440" sldId="271"/>
            <ac:cxnSpMk id="54" creationId="{D18A89EE-936B-7611-B545-880ADD2B8312}"/>
          </ac:cxnSpMkLst>
        </pc:cxnChg>
        <pc:cxnChg chg="del">
          <ac:chgData name="Fabio Sabbion" userId="bec069c7-6d00-4093-9f7b-88626ffdaf4a" providerId="ADAL" clId="{F5DA4A35-6539-48EC-9B0E-1960D5895FC1}" dt="2022-08-06T09:38:40.086" v="2142" actId="478"/>
          <ac:cxnSpMkLst>
            <pc:docMk/>
            <pc:sldMk cId="2736153440" sldId="271"/>
            <ac:cxnSpMk id="55" creationId="{68682C2B-38E7-A476-BF70-34790806FF66}"/>
          </ac:cxnSpMkLst>
        </pc:cxnChg>
        <pc:cxnChg chg="add">
          <ac:chgData name="Fabio Sabbion" userId="bec069c7-6d00-4093-9f7b-88626ffdaf4a" providerId="ADAL" clId="{F5DA4A35-6539-48EC-9B0E-1960D5895FC1}" dt="2022-08-06T10:02:37.139" v="2305" actId="11529"/>
          <ac:cxnSpMkLst>
            <pc:docMk/>
            <pc:sldMk cId="2736153440" sldId="271"/>
            <ac:cxnSpMk id="58" creationId="{02197636-B49C-73B0-232D-33E4E549EEB2}"/>
          </ac:cxnSpMkLst>
        </pc:cxnChg>
        <pc:cxnChg chg="add">
          <ac:chgData name="Fabio Sabbion" userId="bec069c7-6d00-4093-9f7b-88626ffdaf4a" providerId="ADAL" clId="{F5DA4A35-6539-48EC-9B0E-1960D5895FC1}" dt="2022-08-06T10:04:00.773" v="2362" actId="11529"/>
          <ac:cxnSpMkLst>
            <pc:docMk/>
            <pc:sldMk cId="2736153440" sldId="271"/>
            <ac:cxnSpMk id="62" creationId="{ED6586E1-FCE7-21A8-415B-E86FA38A2260}"/>
          </ac:cxnSpMkLst>
        </pc:cxnChg>
      </pc:sldChg>
      <pc:sldChg chg="addSp delSp modSp new mod">
        <pc:chgData name="Fabio Sabbion" userId="bec069c7-6d00-4093-9f7b-88626ffdaf4a" providerId="ADAL" clId="{F5DA4A35-6539-48EC-9B0E-1960D5895FC1}" dt="2022-08-06T10:12:55.213" v="2497" actId="1076"/>
        <pc:sldMkLst>
          <pc:docMk/>
          <pc:sldMk cId="3081642504" sldId="272"/>
        </pc:sldMkLst>
        <pc:spChg chg="mod">
          <ac:chgData name="Fabio Sabbion" userId="bec069c7-6d00-4093-9f7b-88626ffdaf4a" providerId="ADAL" clId="{F5DA4A35-6539-48EC-9B0E-1960D5895FC1}" dt="2022-08-06T10:10:08.886" v="2423" actId="20577"/>
          <ac:spMkLst>
            <pc:docMk/>
            <pc:sldMk cId="3081642504" sldId="272"/>
            <ac:spMk id="2" creationId="{774490BF-FBD0-D3CB-6A0C-BB65F532C511}"/>
          </ac:spMkLst>
        </pc:spChg>
        <pc:spChg chg="del">
          <ac:chgData name="Fabio Sabbion" userId="bec069c7-6d00-4093-9f7b-88626ffdaf4a" providerId="ADAL" clId="{F5DA4A35-6539-48EC-9B0E-1960D5895FC1}" dt="2022-08-06T10:10:11.598" v="2424" actId="478"/>
          <ac:spMkLst>
            <pc:docMk/>
            <pc:sldMk cId="3081642504" sldId="272"/>
            <ac:spMk id="3" creationId="{D26D9063-F0A2-92C3-5526-F79DF4C6A6FF}"/>
          </ac:spMkLst>
        </pc:spChg>
        <pc:spChg chg="add mod">
          <ac:chgData name="Fabio Sabbion" userId="bec069c7-6d00-4093-9f7b-88626ffdaf4a" providerId="ADAL" clId="{F5DA4A35-6539-48EC-9B0E-1960D5895FC1}" dt="2022-08-06T10:10:33.355" v="2431" actId="20577"/>
          <ac:spMkLst>
            <pc:docMk/>
            <pc:sldMk cId="3081642504" sldId="272"/>
            <ac:spMk id="4" creationId="{87D0BF52-F05C-2112-F781-CB350EF1E268}"/>
          </ac:spMkLst>
        </pc:spChg>
        <pc:spChg chg="add del mod">
          <ac:chgData name="Fabio Sabbion" userId="bec069c7-6d00-4093-9f7b-88626ffdaf4a" providerId="ADAL" clId="{F5DA4A35-6539-48EC-9B0E-1960D5895FC1}" dt="2022-08-06T10:10:38.667" v="2433"/>
          <ac:spMkLst>
            <pc:docMk/>
            <pc:sldMk cId="3081642504" sldId="272"/>
            <ac:spMk id="6" creationId="{C2440CE7-4DFF-D395-00DE-86BC53BAB0DF}"/>
          </ac:spMkLst>
        </pc:spChg>
        <pc:spChg chg="add del mod">
          <ac:chgData name="Fabio Sabbion" userId="bec069c7-6d00-4093-9f7b-88626ffdaf4a" providerId="ADAL" clId="{F5DA4A35-6539-48EC-9B0E-1960D5895FC1}" dt="2022-08-06T10:10:43.020" v="2435"/>
          <ac:spMkLst>
            <pc:docMk/>
            <pc:sldMk cId="3081642504" sldId="272"/>
            <ac:spMk id="7" creationId="{FC70F5E8-23AD-3350-670F-5042DF064B59}"/>
          </ac:spMkLst>
        </pc:spChg>
        <pc:spChg chg="add mod">
          <ac:chgData name="Fabio Sabbion" userId="bec069c7-6d00-4093-9f7b-88626ffdaf4a" providerId="ADAL" clId="{F5DA4A35-6539-48EC-9B0E-1960D5895FC1}" dt="2022-08-06T10:11:01.615" v="2448" actId="20577"/>
          <ac:spMkLst>
            <pc:docMk/>
            <pc:sldMk cId="3081642504" sldId="272"/>
            <ac:spMk id="8" creationId="{60E96B1C-9146-CFFF-3886-F6890531427E}"/>
          </ac:spMkLst>
        </pc:spChg>
        <pc:spChg chg="add mod">
          <ac:chgData name="Fabio Sabbion" userId="bec069c7-6d00-4093-9f7b-88626ffdaf4a" providerId="ADAL" clId="{F5DA4A35-6539-48EC-9B0E-1960D5895FC1}" dt="2022-08-06T10:11:23.214" v="2464" actId="20577"/>
          <ac:spMkLst>
            <pc:docMk/>
            <pc:sldMk cId="3081642504" sldId="272"/>
            <ac:spMk id="10" creationId="{13792AB6-4B1D-10B5-B829-2375C51B8EAD}"/>
          </ac:spMkLst>
        </pc:spChg>
        <pc:spChg chg="add mod">
          <ac:chgData name="Fabio Sabbion" userId="bec069c7-6d00-4093-9f7b-88626ffdaf4a" providerId="ADAL" clId="{F5DA4A35-6539-48EC-9B0E-1960D5895FC1}" dt="2022-08-06T10:11:44.926" v="2473" actId="20577"/>
          <ac:spMkLst>
            <pc:docMk/>
            <pc:sldMk cId="3081642504" sldId="272"/>
            <ac:spMk id="14" creationId="{4DC60453-2E96-0BFC-5CEC-B0C423280A4F}"/>
          </ac:spMkLst>
        </pc:spChg>
        <pc:spChg chg="add mod">
          <ac:chgData name="Fabio Sabbion" userId="bec069c7-6d00-4093-9f7b-88626ffdaf4a" providerId="ADAL" clId="{F5DA4A35-6539-48EC-9B0E-1960D5895FC1}" dt="2022-08-06T10:12:22.175" v="2485" actId="20577"/>
          <ac:spMkLst>
            <pc:docMk/>
            <pc:sldMk cId="3081642504" sldId="272"/>
            <ac:spMk id="17" creationId="{1B7DBCD2-C70B-BB77-7E67-5523CCF55CE4}"/>
          </ac:spMkLst>
        </pc:spChg>
        <pc:spChg chg="add mod">
          <ac:chgData name="Fabio Sabbion" userId="bec069c7-6d00-4093-9f7b-88626ffdaf4a" providerId="ADAL" clId="{F5DA4A35-6539-48EC-9B0E-1960D5895FC1}" dt="2022-08-06T10:12:55.213" v="2497" actId="1076"/>
          <ac:spMkLst>
            <pc:docMk/>
            <pc:sldMk cId="3081642504" sldId="272"/>
            <ac:spMk id="20" creationId="{1E20C952-E8D4-D88A-9EC1-31A7D44E0B75}"/>
          </ac:spMkLst>
        </pc:spChg>
        <pc:cxnChg chg="add mod">
          <ac:chgData name="Fabio Sabbion" userId="bec069c7-6d00-4093-9f7b-88626ffdaf4a" providerId="ADAL" clId="{F5DA4A35-6539-48EC-9B0E-1960D5895FC1}" dt="2022-08-06T10:10:28.637" v="2425"/>
          <ac:cxnSpMkLst>
            <pc:docMk/>
            <pc:sldMk cId="3081642504" sldId="272"/>
            <ac:cxnSpMk id="5" creationId="{CEB2D890-860F-8962-DA79-2A5D3333308F}"/>
          </ac:cxnSpMkLst>
        </pc:cxnChg>
        <pc:cxnChg chg="add mod">
          <ac:chgData name="Fabio Sabbion" userId="bec069c7-6d00-4093-9f7b-88626ffdaf4a" providerId="ADAL" clId="{F5DA4A35-6539-48EC-9B0E-1960D5895FC1}" dt="2022-08-06T10:10:47.958" v="2437" actId="1076"/>
          <ac:cxnSpMkLst>
            <pc:docMk/>
            <pc:sldMk cId="3081642504" sldId="272"/>
            <ac:cxnSpMk id="9" creationId="{D964C5A9-E81A-D0ED-8FCA-3E7BC6FAF1DC}"/>
          </ac:cxnSpMkLst>
        </pc:cxnChg>
        <pc:cxnChg chg="add mod">
          <ac:chgData name="Fabio Sabbion" userId="bec069c7-6d00-4093-9f7b-88626ffdaf4a" providerId="ADAL" clId="{F5DA4A35-6539-48EC-9B0E-1960D5895FC1}" dt="2022-08-06T10:11:15.992" v="2450" actId="1076"/>
          <ac:cxnSpMkLst>
            <pc:docMk/>
            <pc:sldMk cId="3081642504" sldId="272"/>
            <ac:cxnSpMk id="11" creationId="{D6DCDFBE-3EA7-83F4-FA38-900402CE0A1B}"/>
          </ac:cxnSpMkLst>
        </pc:cxnChg>
        <pc:cxnChg chg="add">
          <ac:chgData name="Fabio Sabbion" userId="bec069c7-6d00-4093-9f7b-88626ffdaf4a" providerId="ADAL" clId="{F5DA4A35-6539-48EC-9B0E-1960D5895FC1}" dt="2022-08-06T10:11:33.354" v="2465" actId="11529"/>
          <ac:cxnSpMkLst>
            <pc:docMk/>
            <pc:sldMk cId="3081642504" sldId="272"/>
            <ac:cxnSpMk id="13" creationId="{40C9F9F0-4BCF-38C2-C823-48D484CDE966}"/>
          </ac:cxnSpMkLst>
        </pc:cxnChg>
        <pc:cxnChg chg="add">
          <ac:chgData name="Fabio Sabbion" userId="bec069c7-6d00-4093-9f7b-88626ffdaf4a" providerId="ADAL" clId="{F5DA4A35-6539-48EC-9B0E-1960D5895FC1}" dt="2022-08-06T10:12:15.432" v="2474" actId="11529"/>
          <ac:cxnSpMkLst>
            <pc:docMk/>
            <pc:sldMk cId="3081642504" sldId="272"/>
            <ac:cxnSpMk id="16" creationId="{35F52626-D644-DA30-22B0-43ED9FEBB474}"/>
          </ac:cxnSpMkLst>
        </pc:cxnChg>
        <pc:cxnChg chg="add mod">
          <ac:chgData name="Fabio Sabbion" userId="bec069c7-6d00-4093-9f7b-88626ffdaf4a" providerId="ADAL" clId="{F5DA4A35-6539-48EC-9B0E-1960D5895FC1}" dt="2022-08-06T10:12:55.213" v="2497" actId="1076"/>
          <ac:cxnSpMkLst>
            <pc:docMk/>
            <pc:sldMk cId="3081642504" sldId="272"/>
            <ac:cxnSpMk id="19" creationId="{D110736B-4B9C-67E3-405E-ADD081F1E182}"/>
          </ac:cxnSpMkLst>
        </pc:cxnChg>
      </pc:sldChg>
      <pc:sldChg chg="addSp delSp modSp new mod setBg modClrScheme chgLayout">
        <pc:chgData name="Fabio Sabbion" userId="bec069c7-6d00-4093-9f7b-88626ffdaf4a" providerId="ADAL" clId="{F5DA4A35-6539-48EC-9B0E-1960D5895FC1}" dt="2022-08-06T13:21:40.253" v="3358" actId="478"/>
        <pc:sldMkLst>
          <pc:docMk/>
          <pc:sldMk cId="760530237" sldId="273"/>
        </pc:sldMkLst>
        <pc:spChg chg="del mod ord">
          <ac:chgData name="Fabio Sabbion" userId="bec069c7-6d00-4093-9f7b-88626ffdaf4a" providerId="ADAL" clId="{F5DA4A35-6539-48EC-9B0E-1960D5895FC1}" dt="2022-08-06T12:59:06.913" v="3133" actId="700"/>
          <ac:spMkLst>
            <pc:docMk/>
            <pc:sldMk cId="760530237" sldId="273"/>
            <ac:spMk id="2" creationId="{071C86EF-934E-658A-72AA-B611110E10EF}"/>
          </ac:spMkLst>
        </pc:spChg>
        <pc:spChg chg="del mod ord">
          <ac:chgData name="Fabio Sabbion" userId="bec069c7-6d00-4093-9f7b-88626ffdaf4a" providerId="ADAL" clId="{F5DA4A35-6539-48EC-9B0E-1960D5895FC1}" dt="2022-08-06T12:59:06.913" v="3133" actId="700"/>
          <ac:spMkLst>
            <pc:docMk/>
            <pc:sldMk cId="760530237" sldId="273"/>
            <ac:spMk id="3" creationId="{307E6E4D-B01F-6A52-CD09-367E3811902B}"/>
          </ac:spMkLst>
        </pc:spChg>
        <pc:spChg chg="add mod ord">
          <ac:chgData name="Fabio Sabbion" userId="bec069c7-6d00-4093-9f7b-88626ffdaf4a" providerId="ADAL" clId="{F5DA4A35-6539-48EC-9B0E-1960D5895FC1}" dt="2022-08-06T13:21:18.489" v="3325" actId="700"/>
          <ac:spMkLst>
            <pc:docMk/>
            <pc:sldMk cId="760530237" sldId="273"/>
            <ac:spMk id="4" creationId="{9E4F53DC-C7DB-ADD9-10FB-2ECAC8725B1C}"/>
          </ac:spMkLst>
        </pc:spChg>
        <pc:spChg chg="add del mod ord">
          <ac:chgData name="Fabio Sabbion" userId="bec069c7-6d00-4093-9f7b-88626ffdaf4a" providerId="ADAL" clId="{F5DA4A35-6539-48EC-9B0E-1960D5895FC1}" dt="2022-08-06T12:59:44.702" v="3157" actId="478"/>
          <ac:spMkLst>
            <pc:docMk/>
            <pc:sldMk cId="760530237" sldId="273"/>
            <ac:spMk id="5" creationId="{E30D15BA-083F-6A73-9AC1-C8FBD900ED41}"/>
          </ac:spMkLst>
        </pc:spChg>
        <pc:spChg chg="add del mod ord">
          <ac:chgData name="Fabio Sabbion" userId="bec069c7-6d00-4093-9f7b-88626ffdaf4a" providerId="ADAL" clId="{F5DA4A35-6539-48EC-9B0E-1960D5895FC1}" dt="2022-08-06T13:21:40.253" v="3358" actId="478"/>
          <ac:spMkLst>
            <pc:docMk/>
            <pc:sldMk cId="760530237" sldId="273"/>
            <ac:spMk id="7" creationId="{0D67C64B-A6C3-8997-4AD0-C7180A12E7DA}"/>
          </ac:spMkLst>
        </pc:spChg>
        <pc:spChg chg="add del">
          <ac:chgData name="Fabio Sabbion" userId="bec069c7-6d00-4093-9f7b-88626ffdaf4a" providerId="ADAL" clId="{F5DA4A35-6539-48EC-9B0E-1960D5895FC1}" dt="2022-08-06T12:59:56.755" v="3161" actId="26606"/>
          <ac:spMkLst>
            <pc:docMk/>
            <pc:sldMk cId="760530237" sldId="273"/>
            <ac:spMk id="9" creationId="{FFD48BC7-DC40-47DE-87EE-9F4B6ECB9ABB}"/>
          </ac:spMkLst>
        </pc:spChg>
        <pc:spChg chg="add del">
          <ac:chgData name="Fabio Sabbion" userId="bec069c7-6d00-4093-9f7b-88626ffdaf4a" providerId="ADAL" clId="{F5DA4A35-6539-48EC-9B0E-1960D5895FC1}" dt="2022-08-06T12:59:55.420" v="3159" actId="26606"/>
          <ac:spMkLst>
            <pc:docMk/>
            <pc:sldMk cId="760530237" sldId="273"/>
            <ac:spMk id="10" creationId="{C1DD1A8A-57D5-4A81-AD04-532B043C5611}"/>
          </ac:spMkLst>
        </pc:spChg>
        <pc:spChg chg="add del">
          <ac:chgData name="Fabio Sabbion" userId="bec069c7-6d00-4093-9f7b-88626ffdaf4a" providerId="ADAL" clId="{F5DA4A35-6539-48EC-9B0E-1960D5895FC1}" dt="2022-08-06T12:59:56.755" v="3161" actId="26606"/>
          <ac:spMkLst>
            <pc:docMk/>
            <pc:sldMk cId="760530237" sldId="273"/>
            <ac:spMk id="11" creationId="{E502BBC7-2C76-46F3-BC24-5985BC13DB88}"/>
          </ac:spMkLst>
        </pc:spChg>
        <pc:spChg chg="add del">
          <ac:chgData name="Fabio Sabbion" userId="bec069c7-6d00-4093-9f7b-88626ffdaf4a" providerId="ADAL" clId="{F5DA4A35-6539-48EC-9B0E-1960D5895FC1}" dt="2022-08-06T12:59:55.420" v="3159" actId="26606"/>
          <ac:spMkLst>
            <pc:docMk/>
            <pc:sldMk cId="760530237" sldId="273"/>
            <ac:spMk id="12" creationId="{007891EC-4501-44ED-A8C8-B11B6DB767AB}"/>
          </ac:spMkLst>
        </pc:spChg>
        <pc:spChg chg="add del">
          <ac:chgData name="Fabio Sabbion" userId="bec069c7-6d00-4093-9f7b-88626ffdaf4a" providerId="ADAL" clId="{F5DA4A35-6539-48EC-9B0E-1960D5895FC1}" dt="2022-08-06T12:59:56.755" v="3161" actId="26606"/>
          <ac:spMkLst>
            <pc:docMk/>
            <pc:sldMk cId="760530237" sldId="273"/>
            <ac:spMk id="13" creationId="{C7F28D52-2A5F-4D23-81AE-7CB8B591C7AF}"/>
          </ac:spMkLst>
        </pc:spChg>
        <pc:spChg chg="add del">
          <ac:chgData name="Fabio Sabbion" userId="bec069c7-6d00-4093-9f7b-88626ffdaf4a" providerId="ADAL" clId="{F5DA4A35-6539-48EC-9B0E-1960D5895FC1}" dt="2022-08-06T12:59:56.755" v="3161" actId="26606"/>
          <ac:spMkLst>
            <pc:docMk/>
            <pc:sldMk cId="760530237" sldId="273"/>
            <ac:spMk id="15" creationId="{3629484E-3792-4B3D-89AD-7C8A1ED0E0D4}"/>
          </ac:spMkLst>
        </pc:spChg>
        <pc:picChg chg="add del">
          <ac:chgData name="Fabio Sabbion" userId="bec069c7-6d00-4093-9f7b-88626ffdaf4a" providerId="ADAL" clId="{F5DA4A35-6539-48EC-9B0E-1960D5895FC1}" dt="2022-08-06T12:59:55.420" v="3159" actId="26606"/>
          <ac:picMkLst>
            <pc:docMk/>
            <pc:sldMk cId="760530237" sldId="273"/>
            <ac:picMk id="6" creationId="{4CE6823C-24EE-C28D-0508-930819F75ABB}"/>
          </ac:picMkLst>
        </pc:picChg>
      </pc:sldChg>
      <pc:sldChg chg="modSp new del mod">
        <pc:chgData name="Fabio Sabbion" userId="bec069c7-6d00-4093-9f7b-88626ffdaf4a" providerId="ADAL" clId="{F5DA4A35-6539-48EC-9B0E-1960D5895FC1}" dt="2022-08-06T13:20:59.509" v="3324" actId="2696"/>
        <pc:sldMkLst>
          <pc:docMk/>
          <pc:sldMk cId="787374123" sldId="274"/>
        </pc:sldMkLst>
        <pc:spChg chg="mod">
          <ac:chgData name="Fabio Sabbion" userId="bec069c7-6d00-4093-9f7b-88626ffdaf4a" providerId="ADAL" clId="{F5DA4A35-6539-48EC-9B0E-1960D5895FC1}" dt="2022-08-06T13:18:10" v="3285" actId="20577"/>
          <ac:spMkLst>
            <pc:docMk/>
            <pc:sldMk cId="787374123" sldId="274"/>
            <ac:spMk id="2" creationId="{CECD36BF-C1F1-31E1-6F1F-3ABF1C7D78F6}"/>
          </ac:spMkLst>
        </pc:spChg>
        <pc:spChg chg="mod">
          <ac:chgData name="Fabio Sabbion" userId="bec069c7-6d00-4093-9f7b-88626ffdaf4a" providerId="ADAL" clId="{F5DA4A35-6539-48EC-9B0E-1960D5895FC1}" dt="2022-08-06T13:20:54.194" v="3323" actId="20577"/>
          <ac:spMkLst>
            <pc:docMk/>
            <pc:sldMk cId="787374123" sldId="274"/>
            <ac:spMk id="3" creationId="{AEE515AC-293D-310F-F9DE-682FECB38A22}"/>
          </ac:spMkLst>
        </pc:spChg>
      </pc:sldChg>
      <pc:sldChg chg="addSp delSp modSp new mod">
        <pc:chgData name="Fabio Sabbion" userId="bec069c7-6d00-4093-9f7b-88626ffdaf4a" providerId="ADAL" clId="{F5DA4A35-6539-48EC-9B0E-1960D5895FC1}" dt="2022-08-06T13:22:48.957" v="3376"/>
        <pc:sldMkLst>
          <pc:docMk/>
          <pc:sldMk cId="2410775936" sldId="274"/>
        </pc:sldMkLst>
        <pc:spChg chg="mod">
          <ac:chgData name="Fabio Sabbion" userId="bec069c7-6d00-4093-9f7b-88626ffdaf4a" providerId="ADAL" clId="{F5DA4A35-6539-48EC-9B0E-1960D5895FC1}" dt="2022-08-06T13:22:31.791" v="3374" actId="20577"/>
          <ac:spMkLst>
            <pc:docMk/>
            <pc:sldMk cId="2410775936" sldId="274"/>
            <ac:spMk id="2" creationId="{D9F2A794-8198-56ED-F714-F10D44603552}"/>
          </ac:spMkLst>
        </pc:spChg>
        <pc:spChg chg="del">
          <ac:chgData name="Fabio Sabbion" userId="bec069c7-6d00-4093-9f7b-88626ffdaf4a" providerId="ADAL" clId="{F5DA4A35-6539-48EC-9B0E-1960D5895FC1}" dt="2022-08-06T13:22:35.483" v="3375" actId="478"/>
          <ac:spMkLst>
            <pc:docMk/>
            <pc:sldMk cId="2410775936" sldId="274"/>
            <ac:spMk id="3" creationId="{56B9060D-F409-93F8-B560-07068157E527}"/>
          </ac:spMkLst>
        </pc:spChg>
        <pc:spChg chg="add mod">
          <ac:chgData name="Fabio Sabbion" userId="bec069c7-6d00-4093-9f7b-88626ffdaf4a" providerId="ADAL" clId="{F5DA4A35-6539-48EC-9B0E-1960D5895FC1}" dt="2022-08-06T13:22:48.957" v="3376"/>
          <ac:spMkLst>
            <pc:docMk/>
            <pc:sldMk cId="2410775936" sldId="274"/>
            <ac:spMk id="4" creationId="{8641B070-A9F2-0663-23F0-ECA5E21C265A}"/>
          </ac:spMkLst>
        </pc:spChg>
        <pc:spChg chg="add mod">
          <ac:chgData name="Fabio Sabbion" userId="bec069c7-6d00-4093-9f7b-88626ffdaf4a" providerId="ADAL" clId="{F5DA4A35-6539-48EC-9B0E-1960D5895FC1}" dt="2022-08-06T13:22:48.957" v="3376"/>
          <ac:spMkLst>
            <pc:docMk/>
            <pc:sldMk cId="2410775936" sldId="274"/>
            <ac:spMk id="5" creationId="{B53EAF27-47B8-FA55-CC57-4FBECC429691}"/>
          </ac:spMkLst>
        </pc:spChg>
        <pc:spChg chg="add mod">
          <ac:chgData name="Fabio Sabbion" userId="bec069c7-6d00-4093-9f7b-88626ffdaf4a" providerId="ADAL" clId="{F5DA4A35-6539-48EC-9B0E-1960D5895FC1}" dt="2022-08-06T13:22:48.957" v="3376"/>
          <ac:spMkLst>
            <pc:docMk/>
            <pc:sldMk cId="2410775936" sldId="274"/>
            <ac:spMk id="6" creationId="{FA937B10-B4C2-6EC9-4464-DB93A7FE0654}"/>
          </ac:spMkLst>
        </pc:spChg>
        <pc:spChg chg="add mod">
          <ac:chgData name="Fabio Sabbion" userId="bec069c7-6d00-4093-9f7b-88626ffdaf4a" providerId="ADAL" clId="{F5DA4A35-6539-48EC-9B0E-1960D5895FC1}" dt="2022-08-06T13:22:48.957" v="3376"/>
          <ac:spMkLst>
            <pc:docMk/>
            <pc:sldMk cId="2410775936" sldId="274"/>
            <ac:spMk id="7" creationId="{93036479-8006-F0F4-EBF3-D63100B4E829}"/>
          </ac:spMkLst>
        </pc:spChg>
        <pc:spChg chg="add mod">
          <ac:chgData name="Fabio Sabbion" userId="bec069c7-6d00-4093-9f7b-88626ffdaf4a" providerId="ADAL" clId="{F5DA4A35-6539-48EC-9B0E-1960D5895FC1}" dt="2022-08-06T13:22:48.957" v="3376"/>
          <ac:spMkLst>
            <pc:docMk/>
            <pc:sldMk cId="2410775936" sldId="274"/>
            <ac:spMk id="8" creationId="{5E45E28F-C1E6-DE1E-0FE4-01603DC7ECAC}"/>
          </ac:spMkLst>
        </pc:spChg>
        <pc:spChg chg="add mod">
          <ac:chgData name="Fabio Sabbion" userId="bec069c7-6d00-4093-9f7b-88626ffdaf4a" providerId="ADAL" clId="{F5DA4A35-6539-48EC-9B0E-1960D5895FC1}" dt="2022-08-06T13:22:48.957" v="3376"/>
          <ac:spMkLst>
            <pc:docMk/>
            <pc:sldMk cId="2410775936" sldId="274"/>
            <ac:spMk id="11" creationId="{8530C34D-A7A0-3B8D-1450-B2853BBF419C}"/>
          </ac:spMkLst>
        </pc:spChg>
        <pc:spChg chg="add mod">
          <ac:chgData name="Fabio Sabbion" userId="bec069c7-6d00-4093-9f7b-88626ffdaf4a" providerId="ADAL" clId="{F5DA4A35-6539-48EC-9B0E-1960D5895FC1}" dt="2022-08-06T13:22:48.957" v="3376"/>
          <ac:spMkLst>
            <pc:docMk/>
            <pc:sldMk cId="2410775936" sldId="274"/>
            <ac:spMk id="12" creationId="{52EF3DFE-F931-85C8-6491-199CF17CCFB9}"/>
          </ac:spMkLst>
        </pc:spChg>
        <pc:spChg chg="add mod">
          <ac:chgData name="Fabio Sabbion" userId="bec069c7-6d00-4093-9f7b-88626ffdaf4a" providerId="ADAL" clId="{F5DA4A35-6539-48EC-9B0E-1960D5895FC1}" dt="2022-08-06T13:22:48.957" v="3376"/>
          <ac:spMkLst>
            <pc:docMk/>
            <pc:sldMk cId="2410775936" sldId="274"/>
            <ac:spMk id="13" creationId="{FBDE4155-ADA3-D546-EADC-BB4F467F7E11}"/>
          </ac:spMkLst>
        </pc:spChg>
        <pc:spChg chg="add mod">
          <ac:chgData name="Fabio Sabbion" userId="bec069c7-6d00-4093-9f7b-88626ffdaf4a" providerId="ADAL" clId="{F5DA4A35-6539-48EC-9B0E-1960D5895FC1}" dt="2022-08-06T13:22:48.957" v="3376"/>
          <ac:spMkLst>
            <pc:docMk/>
            <pc:sldMk cId="2410775936" sldId="274"/>
            <ac:spMk id="16" creationId="{7E85CB2C-B30C-875B-02FA-8200FE749DA0}"/>
          </ac:spMkLst>
        </pc:spChg>
        <pc:spChg chg="add mod">
          <ac:chgData name="Fabio Sabbion" userId="bec069c7-6d00-4093-9f7b-88626ffdaf4a" providerId="ADAL" clId="{F5DA4A35-6539-48EC-9B0E-1960D5895FC1}" dt="2022-08-06T13:22:48.957" v="3376"/>
          <ac:spMkLst>
            <pc:docMk/>
            <pc:sldMk cId="2410775936" sldId="274"/>
            <ac:spMk id="17" creationId="{4D197E76-031E-3B77-D516-90266843BEF0}"/>
          </ac:spMkLst>
        </pc:spChg>
        <pc:spChg chg="add mod">
          <ac:chgData name="Fabio Sabbion" userId="bec069c7-6d00-4093-9f7b-88626ffdaf4a" providerId="ADAL" clId="{F5DA4A35-6539-48EC-9B0E-1960D5895FC1}" dt="2022-08-06T13:22:48.957" v="3376"/>
          <ac:spMkLst>
            <pc:docMk/>
            <pc:sldMk cId="2410775936" sldId="274"/>
            <ac:spMk id="18" creationId="{152626A7-B052-01BC-E2BB-980EF71B5DFD}"/>
          </ac:spMkLst>
        </pc:spChg>
        <pc:spChg chg="add mod">
          <ac:chgData name="Fabio Sabbion" userId="bec069c7-6d00-4093-9f7b-88626ffdaf4a" providerId="ADAL" clId="{F5DA4A35-6539-48EC-9B0E-1960D5895FC1}" dt="2022-08-06T13:22:48.957" v="3376"/>
          <ac:spMkLst>
            <pc:docMk/>
            <pc:sldMk cId="2410775936" sldId="274"/>
            <ac:spMk id="19" creationId="{CB771995-B211-2003-84AC-8AB49BED6519}"/>
          </ac:spMkLst>
        </pc:spChg>
        <pc:spChg chg="add mod">
          <ac:chgData name="Fabio Sabbion" userId="bec069c7-6d00-4093-9f7b-88626ffdaf4a" providerId="ADAL" clId="{F5DA4A35-6539-48EC-9B0E-1960D5895FC1}" dt="2022-08-06T13:22:48.957" v="3376"/>
          <ac:spMkLst>
            <pc:docMk/>
            <pc:sldMk cId="2410775936" sldId="274"/>
            <ac:spMk id="20" creationId="{355BC128-CCB6-80D2-0CC7-7050E68EAE31}"/>
          </ac:spMkLst>
        </pc:spChg>
        <pc:spChg chg="add mod">
          <ac:chgData name="Fabio Sabbion" userId="bec069c7-6d00-4093-9f7b-88626ffdaf4a" providerId="ADAL" clId="{F5DA4A35-6539-48EC-9B0E-1960D5895FC1}" dt="2022-08-06T13:22:48.957" v="3376"/>
          <ac:spMkLst>
            <pc:docMk/>
            <pc:sldMk cId="2410775936" sldId="274"/>
            <ac:spMk id="23" creationId="{49063C1C-1F2C-CC3F-06C6-3116D617A42B}"/>
          </ac:spMkLst>
        </pc:spChg>
        <pc:spChg chg="add mod">
          <ac:chgData name="Fabio Sabbion" userId="bec069c7-6d00-4093-9f7b-88626ffdaf4a" providerId="ADAL" clId="{F5DA4A35-6539-48EC-9B0E-1960D5895FC1}" dt="2022-08-06T13:22:48.957" v="3376"/>
          <ac:spMkLst>
            <pc:docMk/>
            <pc:sldMk cId="2410775936" sldId="274"/>
            <ac:spMk id="24" creationId="{68FCE0FD-8A74-5C95-4C0A-04D1436B68B7}"/>
          </ac:spMkLst>
        </pc:spChg>
        <pc:spChg chg="add mod">
          <ac:chgData name="Fabio Sabbion" userId="bec069c7-6d00-4093-9f7b-88626ffdaf4a" providerId="ADAL" clId="{F5DA4A35-6539-48EC-9B0E-1960D5895FC1}" dt="2022-08-06T13:22:48.957" v="3376"/>
          <ac:spMkLst>
            <pc:docMk/>
            <pc:sldMk cId="2410775936" sldId="274"/>
            <ac:spMk id="25" creationId="{254E8A37-11A1-F8D1-3F04-0FF16882847B}"/>
          </ac:spMkLst>
        </pc:spChg>
        <pc:spChg chg="add mod">
          <ac:chgData name="Fabio Sabbion" userId="bec069c7-6d00-4093-9f7b-88626ffdaf4a" providerId="ADAL" clId="{F5DA4A35-6539-48EC-9B0E-1960D5895FC1}" dt="2022-08-06T13:22:48.957" v="3376"/>
          <ac:spMkLst>
            <pc:docMk/>
            <pc:sldMk cId="2410775936" sldId="274"/>
            <ac:spMk id="26" creationId="{1628BBD8-768F-910B-6956-B83E47D50EB8}"/>
          </ac:spMkLst>
        </pc:spChg>
        <pc:cxnChg chg="add mod">
          <ac:chgData name="Fabio Sabbion" userId="bec069c7-6d00-4093-9f7b-88626ffdaf4a" providerId="ADAL" clId="{F5DA4A35-6539-48EC-9B0E-1960D5895FC1}" dt="2022-08-06T13:22:48.957" v="3376"/>
          <ac:cxnSpMkLst>
            <pc:docMk/>
            <pc:sldMk cId="2410775936" sldId="274"/>
            <ac:cxnSpMk id="9" creationId="{E187BCAB-26F6-BA0E-CE8B-D52107316E29}"/>
          </ac:cxnSpMkLst>
        </pc:cxnChg>
        <pc:cxnChg chg="add mod">
          <ac:chgData name="Fabio Sabbion" userId="bec069c7-6d00-4093-9f7b-88626ffdaf4a" providerId="ADAL" clId="{F5DA4A35-6539-48EC-9B0E-1960D5895FC1}" dt="2022-08-06T13:22:48.957" v="3376"/>
          <ac:cxnSpMkLst>
            <pc:docMk/>
            <pc:sldMk cId="2410775936" sldId="274"/>
            <ac:cxnSpMk id="10" creationId="{FBFA8809-072A-F960-DA26-2404A4DA8CF1}"/>
          </ac:cxnSpMkLst>
        </pc:cxnChg>
        <pc:cxnChg chg="add mod">
          <ac:chgData name="Fabio Sabbion" userId="bec069c7-6d00-4093-9f7b-88626ffdaf4a" providerId="ADAL" clId="{F5DA4A35-6539-48EC-9B0E-1960D5895FC1}" dt="2022-08-06T13:22:48.957" v="3376"/>
          <ac:cxnSpMkLst>
            <pc:docMk/>
            <pc:sldMk cId="2410775936" sldId="274"/>
            <ac:cxnSpMk id="14" creationId="{9D64A470-80AB-BACF-7EAF-01894F34A990}"/>
          </ac:cxnSpMkLst>
        </pc:cxnChg>
        <pc:cxnChg chg="add mod">
          <ac:chgData name="Fabio Sabbion" userId="bec069c7-6d00-4093-9f7b-88626ffdaf4a" providerId="ADAL" clId="{F5DA4A35-6539-48EC-9B0E-1960D5895FC1}" dt="2022-08-06T13:22:48.957" v="3376"/>
          <ac:cxnSpMkLst>
            <pc:docMk/>
            <pc:sldMk cId="2410775936" sldId="274"/>
            <ac:cxnSpMk id="15" creationId="{4BEC6985-72B2-B125-7D91-D93CF06E182D}"/>
          </ac:cxnSpMkLst>
        </pc:cxnChg>
        <pc:cxnChg chg="add mod">
          <ac:chgData name="Fabio Sabbion" userId="bec069c7-6d00-4093-9f7b-88626ffdaf4a" providerId="ADAL" clId="{F5DA4A35-6539-48EC-9B0E-1960D5895FC1}" dt="2022-08-06T13:22:48.957" v="3376"/>
          <ac:cxnSpMkLst>
            <pc:docMk/>
            <pc:sldMk cId="2410775936" sldId="274"/>
            <ac:cxnSpMk id="21" creationId="{A2CC9327-BC71-88D9-6EB4-22C93530860C}"/>
          </ac:cxnSpMkLst>
        </pc:cxnChg>
        <pc:cxnChg chg="add mod">
          <ac:chgData name="Fabio Sabbion" userId="bec069c7-6d00-4093-9f7b-88626ffdaf4a" providerId="ADAL" clId="{F5DA4A35-6539-48EC-9B0E-1960D5895FC1}" dt="2022-08-06T13:22:48.957" v="3376"/>
          <ac:cxnSpMkLst>
            <pc:docMk/>
            <pc:sldMk cId="2410775936" sldId="274"/>
            <ac:cxnSpMk id="22" creationId="{2615D87B-86E1-7467-CEAB-BDBB55A57F42}"/>
          </ac:cxnSpMkLst>
        </pc:cxnChg>
      </pc:sldChg>
      <pc:sldChg chg="addSp delSp modSp new mod">
        <pc:chgData name="Fabio Sabbion" userId="bec069c7-6d00-4093-9f7b-88626ffdaf4a" providerId="ADAL" clId="{F5DA4A35-6539-48EC-9B0E-1960D5895FC1}" dt="2022-08-06T13:29:12.719" v="3402"/>
        <pc:sldMkLst>
          <pc:docMk/>
          <pc:sldMk cId="3813099913" sldId="275"/>
        </pc:sldMkLst>
        <pc:spChg chg="mod">
          <ac:chgData name="Fabio Sabbion" userId="bec069c7-6d00-4093-9f7b-88626ffdaf4a" providerId="ADAL" clId="{F5DA4A35-6539-48EC-9B0E-1960D5895FC1}" dt="2022-08-06T13:29:10.609" v="3400" actId="20577"/>
          <ac:spMkLst>
            <pc:docMk/>
            <pc:sldMk cId="3813099913" sldId="275"/>
            <ac:spMk id="2" creationId="{3D58CCDD-AC83-6F2F-1992-805CACFFE942}"/>
          </ac:spMkLst>
        </pc:spChg>
        <pc:spChg chg="del mod">
          <ac:chgData name="Fabio Sabbion" userId="bec069c7-6d00-4093-9f7b-88626ffdaf4a" providerId="ADAL" clId="{F5DA4A35-6539-48EC-9B0E-1960D5895FC1}" dt="2022-08-06T13:29:12.719" v="3402"/>
          <ac:spMkLst>
            <pc:docMk/>
            <pc:sldMk cId="3813099913" sldId="275"/>
            <ac:spMk id="3" creationId="{98D814FD-904C-B32C-46D9-7FC71E6D8BF3}"/>
          </ac:spMkLst>
        </pc:spChg>
        <pc:spChg chg="add mod">
          <ac:chgData name="Fabio Sabbion" userId="bec069c7-6d00-4093-9f7b-88626ffdaf4a" providerId="ADAL" clId="{F5DA4A35-6539-48EC-9B0E-1960D5895FC1}" dt="2022-08-06T13:29:12.719" v="3402"/>
          <ac:spMkLst>
            <pc:docMk/>
            <pc:sldMk cId="3813099913" sldId="275"/>
            <ac:spMk id="4" creationId="{C16AAD31-97FC-993A-18F9-5A7EBA96AC80}"/>
          </ac:spMkLst>
        </pc:spChg>
      </pc:sldChg>
      <pc:sldChg chg="addSp delSp modSp new mod">
        <pc:chgData name="Fabio Sabbion" userId="bec069c7-6d00-4093-9f7b-88626ffdaf4a" providerId="ADAL" clId="{F5DA4A35-6539-48EC-9B0E-1960D5895FC1}" dt="2022-08-06T13:34:12.724" v="3431" actId="14100"/>
        <pc:sldMkLst>
          <pc:docMk/>
          <pc:sldMk cId="761924982" sldId="276"/>
        </pc:sldMkLst>
        <pc:spChg chg="mod">
          <ac:chgData name="Fabio Sabbion" userId="bec069c7-6d00-4093-9f7b-88626ffdaf4a" providerId="ADAL" clId="{F5DA4A35-6539-48EC-9B0E-1960D5895FC1}" dt="2022-08-06T13:30:33.017" v="3425" actId="20577"/>
          <ac:spMkLst>
            <pc:docMk/>
            <pc:sldMk cId="761924982" sldId="276"/>
            <ac:spMk id="2" creationId="{C632F7FC-9C72-944E-A978-090F04BFE863}"/>
          </ac:spMkLst>
        </pc:spChg>
        <pc:spChg chg="del">
          <ac:chgData name="Fabio Sabbion" userId="bec069c7-6d00-4093-9f7b-88626ffdaf4a" providerId="ADAL" clId="{F5DA4A35-6539-48EC-9B0E-1960D5895FC1}" dt="2022-08-06T13:30:38.891" v="3426" actId="478"/>
          <ac:spMkLst>
            <pc:docMk/>
            <pc:sldMk cId="761924982" sldId="276"/>
            <ac:spMk id="3" creationId="{45B2DD6D-67DF-01CC-FD52-527E9F586244}"/>
          </ac:spMkLst>
        </pc:spChg>
        <pc:picChg chg="add mod">
          <ac:chgData name="Fabio Sabbion" userId="bec069c7-6d00-4093-9f7b-88626ffdaf4a" providerId="ADAL" clId="{F5DA4A35-6539-48EC-9B0E-1960D5895FC1}" dt="2022-08-06T13:34:12.724" v="3431" actId="14100"/>
          <ac:picMkLst>
            <pc:docMk/>
            <pc:sldMk cId="761924982" sldId="276"/>
            <ac:picMk id="5" creationId="{3E246D4F-F3EA-6E5E-5750-FDB4A2C4030A}"/>
          </ac:picMkLst>
        </pc:picChg>
      </pc:sldChg>
      <pc:sldChg chg="addSp delSp modSp new mod">
        <pc:chgData name="Fabio Sabbion" userId="bec069c7-6d00-4093-9f7b-88626ffdaf4a" providerId="ADAL" clId="{F5DA4A35-6539-48EC-9B0E-1960D5895FC1}" dt="2022-08-06T14:27:20.826" v="3470" actId="27614"/>
        <pc:sldMkLst>
          <pc:docMk/>
          <pc:sldMk cId="2328268614" sldId="277"/>
        </pc:sldMkLst>
        <pc:spChg chg="mod">
          <ac:chgData name="Fabio Sabbion" userId="bec069c7-6d00-4093-9f7b-88626ffdaf4a" providerId="ADAL" clId="{F5DA4A35-6539-48EC-9B0E-1960D5895FC1}" dt="2022-08-06T14:20:02.928" v="3465" actId="1076"/>
          <ac:spMkLst>
            <pc:docMk/>
            <pc:sldMk cId="2328268614" sldId="277"/>
            <ac:spMk id="2" creationId="{2D5998C4-B080-D0B9-D6E7-0A809DC9D461}"/>
          </ac:spMkLst>
        </pc:spChg>
        <pc:spChg chg="del">
          <ac:chgData name="Fabio Sabbion" userId="bec069c7-6d00-4093-9f7b-88626ffdaf4a" providerId="ADAL" clId="{F5DA4A35-6539-48EC-9B0E-1960D5895FC1}" dt="2022-08-06T13:34:35.604" v="3459" actId="478"/>
          <ac:spMkLst>
            <pc:docMk/>
            <pc:sldMk cId="2328268614" sldId="277"/>
            <ac:spMk id="3" creationId="{211FC8F3-5A4A-2BB0-772A-1B6F023E5670}"/>
          </ac:spMkLst>
        </pc:spChg>
        <pc:picChg chg="add del mod">
          <ac:chgData name="Fabio Sabbion" userId="bec069c7-6d00-4093-9f7b-88626ffdaf4a" providerId="ADAL" clId="{F5DA4A35-6539-48EC-9B0E-1960D5895FC1}" dt="2022-08-06T14:27:13.045" v="3467" actId="478"/>
          <ac:picMkLst>
            <pc:docMk/>
            <pc:sldMk cId="2328268614" sldId="277"/>
            <ac:picMk id="5" creationId="{88CFDE87-D15A-BD90-8D9D-907157A3874F}"/>
          </ac:picMkLst>
        </pc:picChg>
        <pc:picChg chg="add mod">
          <ac:chgData name="Fabio Sabbion" userId="bec069c7-6d00-4093-9f7b-88626ffdaf4a" providerId="ADAL" clId="{F5DA4A35-6539-48EC-9B0E-1960D5895FC1}" dt="2022-08-06T14:27:20.826" v="3470" actId="27614"/>
          <ac:picMkLst>
            <pc:docMk/>
            <pc:sldMk cId="2328268614" sldId="277"/>
            <ac:picMk id="7" creationId="{2557AED1-C109-18DC-BD7E-459C040DFB92}"/>
          </ac:picMkLst>
        </pc:picChg>
      </pc:sldChg>
      <pc:sldChg chg="modSp new mod">
        <pc:chgData name="Fabio Sabbion" userId="bec069c7-6d00-4093-9f7b-88626ffdaf4a" providerId="ADAL" clId="{F5DA4A35-6539-48EC-9B0E-1960D5895FC1}" dt="2022-08-06T14:33:22.597" v="3633" actId="207"/>
        <pc:sldMkLst>
          <pc:docMk/>
          <pc:sldMk cId="3344667238" sldId="278"/>
        </pc:sldMkLst>
        <pc:spChg chg="mod">
          <ac:chgData name="Fabio Sabbion" userId="bec069c7-6d00-4093-9f7b-88626ffdaf4a" providerId="ADAL" clId="{F5DA4A35-6539-48EC-9B0E-1960D5895FC1}" dt="2022-08-06T14:32:13.873" v="3498" actId="20577"/>
          <ac:spMkLst>
            <pc:docMk/>
            <pc:sldMk cId="3344667238" sldId="278"/>
            <ac:spMk id="2" creationId="{793E5590-5B24-4994-6784-E09D0C47BF5C}"/>
          </ac:spMkLst>
        </pc:spChg>
        <pc:spChg chg="mod">
          <ac:chgData name="Fabio Sabbion" userId="bec069c7-6d00-4093-9f7b-88626ffdaf4a" providerId="ADAL" clId="{F5DA4A35-6539-48EC-9B0E-1960D5895FC1}" dt="2022-08-06T14:33:22.597" v="3633" actId="207"/>
          <ac:spMkLst>
            <pc:docMk/>
            <pc:sldMk cId="3344667238" sldId="278"/>
            <ac:spMk id="3" creationId="{8D41670F-A973-3752-A043-F7F6CF9F2F3C}"/>
          </ac:spMkLst>
        </pc:spChg>
      </pc:sldChg>
      <pc:sldChg chg="addSp delSp modSp new mod">
        <pc:chgData name="Fabio Sabbion" userId="bec069c7-6d00-4093-9f7b-88626ffdaf4a" providerId="ADAL" clId="{F5DA4A35-6539-48EC-9B0E-1960D5895FC1}" dt="2022-08-07T10:32:41.864" v="5259" actId="1076"/>
        <pc:sldMkLst>
          <pc:docMk/>
          <pc:sldMk cId="764716348" sldId="279"/>
        </pc:sldMkLst>
        <pc:spChg chg="mod">
          <ac:chgData name="Fabio Sabbion" userId="bec069c7-6d00-4093-9f7b-88626ffdaf4a" providerId="ADAL" clId="{F5DA4A35-6539-48EC-9B0E-1960D5895FC1}" dt="2022-08-07T10:32:41.864" v="5259" actId="1076"/>
          <ac:spMkLst>
            <pc:docMk/>
            <pc:sldMk cId="764716348" sldId="279"/>
            <ac:spMk id="2" creationId="{B50BBD60-3C10-A992-DC77-A95E705BCC8B}"/>
          </ac:spMkLst>
        </pc:spChg>
        <pc:spChg chg="del">
          <ac:chgData name="Fabio Sabbion" userId="bec069c7-6d00-4093-9f7b-88626ffdaf4a" providerId="ADAL" clId="{F5DA4A35-6539-48EC-9B0E-1960D5895FC1}" dt="2022-08-07T10:03:53.477" v="3669" actId="478"/>
          <ac:spMkLst>
            <pc:docMk/>
            <pc:sldMk cId="764716348" sldId="279"/>
            <ac:spMk id="3" creationId="{41E4E713-3C12-898C-54CB-199346D2A289}"/>
          </ac:spMkLst>
        </pc:spChg>
        <pc:graphicFrameChg chg="add mod modGraphic">
          <ac:chgData name="Fabio Sabbion" userId="bec069c7-6d00-4093-9f7b-88626ffdaf4a" providerId="ADAL" clId="{F5DA4A35-6539-48EC-9B0E-1960D5895FC1}" dt="2022-08-07T10:32:36.885" v="5258" actId="1076"/>
          <ac:graphicFrameMkLst>
            <pc:docMk/>
            <pc:sldMk cId="764716348" sldId="279"/>
            <ac:graphicFrameMk id="4" creationId="{29C221DC-5692-E05E-763E-87429D6A26E4}"/>
          </ac:graphicFrameMkLst>
        </pc:graphicFrameChg>
      </pc:sldChg>
      <pc:sldChg chg="modSp new del mod">
        <pc:chgData name="Fabio Sabbion" userId="bec069c7-6d00-4093-9f7b-88626ffdaf4a" providerId="ADAL" clId="{F5DA4A35-6539-48EC-9B0E-1960D5895FC1}" dt="2022-08-07T10:02:49.877" v="3652" actId="47"/>
        <pc:sldMkLst>
          <pc:docMk/>
          <pc:sldMk cId="956853864" sldId="279"/>
        </pc:sldMkLst>
        <pc:spChg chg="mod">
          <ac:chgData name="Fabio Sabbion" userId="bec069c7-6d00-4093-9f7b-88626ffdaf4a" providerId="ADAL" clId="{F5DA4A35-6539-48EC-9B0E-1960D5895FC1}" dt="2022-08-07T09:41:21.538" v="3651" actId="20577"/>
          <ac:spMkLst>
            <pc:docMk/>
            <pc:sldMk cId="956853864" sldId="279"/>
            <ac:spMk id="2" creationId="{5654614D-3267-BE18-C1E1-8D4B8AA73CDD}"/>
          </ac:spMkLst>
        </pc:spChg>
      </pc:sldChg>
      <pc:sldChg chg="modSp new mod">
        <pc:chgData name="Fabio Sabbion" userId="bec069c7-6d00-4093-9f7b-88626ffdaf4a" providerId="ADAL" clId="{F5DA4A35-6539-48EC-9B0E-1960D5895FC1}" dt="2022-08-07T14:15:06.008" v="5607" actId="20577"/>
        <pc:sldMkLst>
          <pc:docMk/>
          <pc:sldMk cId="687633321" sldId="280"/>
        </pc:sldMkLst>
        <pc:spChg chg="mod">
          <ac:chgData name="Fabio Sabbion" userId="bec069c7-6d00-4093-9f7b-88626ffdaf4a" providerId="ADAL" clId="{F5DA4A35-6539-48EC-9B0E-1960D5895FC1}" dt="2022-08-07T14:15:06.008" v="5607" actId="20577"/>
          <ac:spMkLst>
            <pc:docMk/>
            <pc:sldMk cId="687633321" sldId="280"/>
            <ac:spMk id="2" creationId="{2BA7A652-9939-C6E0-2A50-19283E30CA74}"/>
          </ac:spMkLst>
        </pc:spChg>
        <pc:spChg chg="mod">
          <ac:chgData name="Fabio Sabbion" userId="bec069c7-6d00-4093-9f7b-88626ffdaf4a" providerId="ADAL" clId="{F5DA4A35-6539-48EC-9B0E-1960D5895FC1}" dt="2022-08-07T14:04:23.556" v="5551" actId="20577"/>
          <ac:spMkLst>
            <pc:docMk/>
            <pc:sldMk cId="687633321" sldId="280"/>
            <ac:spMk id="3" creationId="{DECC7C6C-AD11-509F-AE7D-D77D75B1EE1D}"/>
          </ac:spMkLst>
        </pc:spChg>
      </pc:sldChg>
      <pc:sldChg chg="addSp delSp modSp add mod ord">
        <pc:chgData name="Fabio Sabbion" userId="bec069c7-6d00-4093-9f7b-88626ffdaf4a" providerId="ADAL" clId="{F5DA4A35-6539-48EC-9B0E-1960D5895FC1}" dt="2022-08-27T12:01:52.169" v="7118" actId="1076"/>
        <pc:sldMkLst>
          <pc:docMk/>
          <pc:sldMk cId="784750919" sldId="281"/>
        </pc:sldMkLst>
        <pc:spChg chg="mod">
          <ac:chgData name="Fabio Sabbion" userId="bec069c7-6d00-4093-9f7b-88626ffdaf4a" providerId="ADAL" clId="{F5DA4A35-6539-48EC-9B0E-1960D5895FC1}" dt="2022-08-07T14:39:13.503" v="6119" actId="1076"/>
          <ac:spMkLst>
            <pc:docMk/>
            <pc:sldMk cId="784750919" sldId="281"/>
            <ac:spMk id="2" creationId="{BA9A74B3-F34C-C214-52E0-9F41F7338D86}"/>
          </ac:spMkLst>
        </pc:spChg>
        <pc:spChg chg="del">
          <ac:chgData name="Fabio Sabbion" userId="bec069c7-6d00-4093-9f7b-88626ffdaf4a" providerId="ADAL" clId="{F5DA4A35-6539-48EC-9B0E-1960D5895FC1}" dt="2022-08-07T14:12:42.144" v="5562" actId="478"/>
          <ac:spMkLst>
            <pc:docMk/>
            <pc:sldMk cId="784750919" sldId="281"/>
            <ac:spMk id="3" creationId="{211B0723-8B06-C4A8-E1D8-842C0A8CC3A9}"/>
          </ac:spMkLst>
        </pc:spChg>
        <pc:spChg chg="mod">
          <ac:chgData name="Fabio Sabbion" userId="bec069c7-6d00-4093-9f7b-88626ffdaf4a" providerId="ADAL" clId="{F5DA4A35-6539-48EC-9B0E-1960D5895FC1}" dt="2022-08-07T14:39:48.754" v="6120" actId="207"/>
          <ac:spMkLst>
            <pc:docMk/>
            <pc:sldMk cId="784750919" sldId="281"/>
            <ac:spMk id="4" creationId="{CF4EF258-7E41-8069-8F94-21014F94FED5}"/>
          </ac:spMkLst>
        </pc:spChg>
        <pc:spChg chg="mod">
          <ac:chgData name="Fabio Sabbion" userId="bec069c7-6d00-4093-9f7b-88626ffdaf4a" providerId="ADAL" clId="{F5DA4A35-6539-48EC-9B0E-1960D5895FC1}" dt="2022-08-07T14:39:48.754" v="6120" actId="207"/>
          <ac:spMkLst>
            <pc:docMk/>
            <pc:sldMk cId="784750919" sldId="281"/>
            <ac:spMk id="5" creationId="{E55DB783-8A2D-79BE-B0B9-41D202C57965}"/>
          </ac:spMkLst>
        </pc:spChg>
        <pc:spChg chg="del mod">
          <ac:chgData name="Fabio Sabbion" userId="bec069c7-6d00-4093-9f7b-88626ffdaf4a" providerId="ADAL" clId="{F5DA4A35-6539-48EC-9B0E-1960D5895FC1}" dt="2022-08-07T14:22:56.562" v="5711" actId="478"/>
          <ac:spMkLst>
            <pc:docMk/>
            <pc:sldMk cId="784750919" sldId="281"/>
            <ac:spMk id="6" creationId="{9E95E876-B5B9-D723-1E6D-DA7930F8400B}"/>
          </ac:spMkLst>
        </pc:spChg>
        <pc:spChg chg="mod">
          <ac:chgData name="Fabio Sabbion" userId="bec069c7-6d00-4093-9f7b-88626ffdaf4a" providerId="ADAL" clId="{F5DA4A35-6539-48EC-9B0E-1960D5895FC1}" dt="2022-08-07T14:39:48.754" v="6120" actId="207"/>
          <ac:spMkLst>
            <pc:docMk/>
            <pc:sldMk cId="784750919" sldId="281"/>
            <ac:spMk id="7" creationId="{C8C16B1C-7C21-B194-3B89-5FC76BA1ACBA}"/>
          </ac:spMkLst>
        </pc:spChg>
        <pc:spChg chg="del">
          <ac:chgData name="Fabio Sabbion" userId="bec069c7-6d00-4093-9f7b-88626ffdaf4a" providerId="ADAL" clId="{F5DA4A35-6539-48EC-9B0E-1960D5895FC1}" dt="2022-08-07T14:12:37.608" v="5561" actId="478"/>
          <ac:spMkLst>
            <pc:docMk/>
            <pc:sldMk cId="784750919" sldId="281"/>
            <ac:spMk id="8" creationId="{1A8D1B27-7B5D-F25B-74F4-B3AB7B794551}"/>
          </ac:spMkLst>
        </pc:spChg>
        <pc:spChg chg="del">
          <ac:chgData name="Fabio Sabbion" userId="bec069c7-6d00-4093-9f7b-88626ffdaf4a" providerId="ADAL" clId="{F5DA4A35-6539-48EC-9B0E-1960D5895FC1}" dt="2022-08-07T14:12:42.144" v="5562" actId="478"/>
          <ac:spMkLst>
            <pc:docMk/>
            <pc:sldMk cId="784750919" sldId="281"/>
            <ac:spMk id="9" creationId="{91C07228-F69C-F8CF-C86C-A9BAD9260520}"/>
          </ac:spMkLst>
        </pc:spChg>
        <pc:spChg chg="add mod">
          <ac:chgData name="Fabio Sabbion" userId="bec069c7-6d00-4093-9f7b-88626ffdaf4a" providerId="ADAL" clId="{F5DA4A35-6539-48EC-9B0E-1960D5895FC1}" dt="2022-08-07T14:13:34.410" v="5590" actId="404"/>
          <ac:spMkLst>
            <pc:docMk/>
            <pc:sldMk cId="784750919" sldId="281"/>
            <ac:spMk id="15" creationId="{FEBFFB7B-2BD2-7788-C8ED-B44481EFB2C6}"/>
          </ac:spMkLst>
        </pc:spChg>
        <pc:spChg chg="del">
          <ac:chgData name="Fabio Sabbion" userId="bec069c7-6d00-4093-9f7b-88626ffdaf4a" providerId="ADAL" clId="{F5DA4A35-6539-48EC-9B0E-1960D5895FC1}" dt="2022-08-07T14:12:55.034" v="5564" actId="478"/>
          <ac:spMkLst>
            <pc:docMk/>
            <pc:sldMk cId="784750919" sldId="281"/>
            <ac:spMk id="17" creationId="{AB96ABA6-C9C6-84BF-9350-56BDBD279A8E}"/>
          </ac:spMkLst>
        </pc:spChg>
        <pc:spChg chg="del">
          <ac:chgData name="Fabio Sabbion" userId="bec069c7-6d00-4093-9f7b-88626ffdaf4a" providerId="ADAL" clId="{F5DA4A35-6539-48EC-9B0E-1960D5895FC1}" dt="2022-08-07T14:12:51.860" v="5563" actId="478"/>
          <ac:spMkLst>
            <pc:docMk/>
            <pc:sldMk cId="784750919" sldId="281"/>
            <ac:spMk id="18" creationId="{E1EF1193-AC47-8523-71B9-9678F56F9BA3}"/>
          </ac:spMkLst>
        </pc:spChg>
        <pc:spChg chg="mod">
          <ac:chgData name="Fabio Sabbion" userId="bec069c7-6d00-4093-9f7b-88626ffdaf4a" providerId="ADAL" clId="{F5DA4A35-6539-48EC-9B0E-1960D5895FC1}" dt="2022-08-07T14:13:07.074" v="5565" actId="1076"/>
          <ac:spMkLst>
            <pc:docMk/>
            <pc:sldMk cId="784750919" sldId="281"/>
            <ac:spMk id="21" creationId="{EED4BD2F-39B1-9BDA-79BC-7B9FB4D0F464}"/>
          </ac:spMkLst>
        </pc:spChg>
        <pc:spChg chg="add mod">
          <ac:chgData name="Fabio Sabbion" userId="bec069c7-6d00-4093-9f7b-88626ffdaf4a" providerId="ADAL" clId="{F5DA4A35-6539-48EC-9B0E-1960D5895FC1}" dt="2022-08-07T14:19:34.323" v="5643" actId="1076"/>
          <ac:spMkLst>
            <pc:docMk/>
            <pc:sldMk cId="784750919" sldId="281"/>
            <ac:spMk id="25" creationId="{2CBE6D21-A163-D51A-97C8-3539B76609FF}"/>
          </ac:spMkLst>
        </pc:spChg>
        <pc:spChg chg="mod">
          <ac:chgData name="Fabio Sabbion" userId="bec069c7-6d00-4093-9f7b-88626ffdaf4a" providerId="ADAL" clId="{F5DA4A35-6539-48EC-9B0E-1960D5895FC1}" dt="2022-08-07T14:23:52.675" v="5744" actId="1076"/>
          <ac:spMkLst>
            <pc:docMk/>
            <pc:sldMk cId="784750919" sldId="281"/>
            <ac:spMk id="27" creationId="{27B5C751-EE05-B875-0B25-F6809EC60241}"/>
          </ac:spMkLst>
        </pc:spChg>
        <pc:spChg chg="add mod">
          <ac:chgData name="Fabio Sabbion" userId="bec069c7-6d00-4093-9f7b-88626ffdaf4a" providerId="ADAL" clId="{F5DA4A35-6539-48EC-9B0E-1960D5895FC1}" dt="2022-08-07T14:21:08.761" v="5679" actId="1076"/>
          <ac:spMkLst>
            <pc:docMk/>
            <pc:sldMk cId="784750919" sldId="281"/>
            <ac:spMk id="28" creationId="{F68C5535-1238-8E54-EA1E-572C5F07B900}"/>
          </ac:spMkLst>
        </pc:spChg>
        <pc:spChg chg="del mod">
          <ac:chgData name="Fabio Sabbion" userId="bec069c7-6d00-4093-9f7b-88626ffdaf4a" providerId="ADAL" clId="{F5DA4A35-6539-48EC-9B0E-1960D5895FC1}" dt="2022-08-07T14:21:29.880" v="5680" actId="478"/>
          <ac:spMkLst>
            <pc:docMk/>
            <pc:sldMk cId="784750919" sldId="281"/>
            <ac:spMk id="30" creationId="{5FFD11A4-0E6B-0A4E-1816-E43262ED31C9}"/>
          </ac:spMkLst>
        </pc:spChg>
        <pc:spChg chg="del mod">
          <ac:chgData name="Fabio Sabbion" userId="bec069c7-6d00-4093-9f7b-88626ffdaf4a" providerId="ADAL" clId="{F5DA4A35-6539-48EC-9B0E-1960D5895FC1}" dt="2022-08-07T14:21:29.880" v="5680" actId="478"/>
          <ac:spMkLst>
            <pc:docMk/>
            <pc:sldMk cId="784750919" sldId="281"/>
            <ac:spMk id="31" creationId="{1FEF7066-897E-AF0C-C216-1B251BAF8378}"/>
          </ac:spMkLst>
        </pc:spChg>
        <pc:spChg chg="del mod">
          <ac:chgData name="Fabio Sabbion" userId="bec069c7-6d00-4093-9f7b-88626ffdaf4a" providerId="ADAL" clId="{F5DA4A35-6539-48EC-9B0E-1960D5895FC1}" dt="2022-08-07T14:21:29.880" v="5680" actId="478"/>
          <ac:spMkLst>
            <pc:docMk/>
            <pc:sldMk cId="784750919" sldId="281"/>
            <ac:spMk id="36" creationId="{9A4733C7-BA8D-6C27-BBA9-91569C65E33C}"/>
          </ac:spMkLst>
        </pc:spChg>
        <pc:spChg chg="add mod">
          <ac:chgData name="Fabio Sabbion" userId="bec069c7-6d00-4093-9f7b-88626ffdaf4a" providerId="ADAL" clId="{F5DA4A35-6539-48EC-9B0E-1960D5895FC1}" dt="2022-08-07T14:23:21.735" v="5713" actId="1076"/>
          <ac:spMkLst>
            <pc:docMk/>
            <pc:sldMk cId="784750919" sldId="281"/>
            <ac:spMk id="37" creationId="{EB8E68B3-63E5-71AD-E8D2-4EC060151B09}"/>
          </ac:spMkLst>
        </pc:spChg>
        <pc:spChg chg="add mod">
          <ac:chgData name="Fabio Sabbion" userId="bec069c7-6d00-4093-9f7b-88626ffdaf4a" providerId="ADAL" clId="{F5DA4A35-6539-48EC-9B0E-1960D5895FC1}" dt="2022-08-07T14:27:23.515" v="5862" actId="20577"/>
          <ac:spMkLst>
            <pc:docMk/>
            <pc:sldMk cId="784750919" sldId="281"/>
            <ac:spMk id="40" creationId="{56360BC5-C767-4CE9-3C25-2FA1A4D50161}"/>
          </ac:spMkLst>
        </pc:spChg>
        <pc:spChg chg="add mod">
          <ac:chgData name="Fabio Sabbion" userId="bec069c7-6d00-4093-9f7b-88626ffdaf4a" providerId="ADAL" clId="{F5DA4A35-6539-48EC-9B0E-1960D5895FC1}" dt="2022-08-07T14:24:18.021" v="5764" actId="20577"/>
          <ac:spMkLst>
            <pc:docMk/>
            <pc:sldMk cId="784750919" sldId="281"/>
            <ac:spMk id="41" creationId="{D81C7085-90F3-A841-F58C-B681C6C034BF}"/>
          </ac:spMkLst>
        </pc:spChg>
        <pc:spChg chg="add mod">
          <ac:chgData name="Fabio Sabbion" userId="bec069c7-6d00-4093-9f7b-88626ffdaf4a" providerId="ADAL" clId="{F5DA4A35-6539-48EC-9B0E-1960D5895FC1}" dt="2022-08-07T14:24:20.744" v="5770" actId="20577"/>
          <ac:spMkLst>
            <pc:docMk/>
            <pc:sldMk cId="784750919" sldId="281"/>
            <ac:spMk id="43" creationId="{D2283300-E7DA-24E8-1E71-D1D556E8DAB1}"/>
          </ac:spMkLst>
        </pc:spChg>
        <pc:spChg chg="del">
          <ac:chgData name="Fabio Sabbion" userId="bec069c7-6d00-4093-9f7b-88626ffdaf4a" providerId="ADAL" clId="{F5DA4A35-6539-48EC-9B0E-1960D5895FC1}" dt="2022-08-07T14:12:37.608" v="5561" actId="478"/>
          <ac:spMkLst>
            <pc:docMk/>
            <pc:sldMk cId="784750919" sldId="281"/>
            <ac:spMk id="47" creationId="{290307F3-CCB1-E8DA-C365-564C5E5A6FE5}"/>
          </ac:spMkLst>
        </pc:spChg>
        <pc:spChg chg="add mod">
          <ac:chgData name="Fabio Sabbion" userId="bec069c7-6d00-4093-9f7b-88626ffdaf4a" providerId="ADAL" clId="{F5DA4A35-6539-48EC-9B0E-1960D5895FC1}" dt="2022-08-27T12:01:52.169" v="7118" actId="1076"/>
          <ac:spMkLst>
            <pc:docMk/>
            <pc:sldMk cId="784750919" sldId="281"/>
            <ac:spMk id="51" creationId="{2C7E03A0-2C63-A9BD-76C0-ED6EEFBF21C3}"/>
          </ac:spMkLst>
        </pc:spChg>
        <pc:spChg chg="add mod">
          <ac:chgData name="Fabio Sabbion" userId="bec069c7-6d00-4093-9f7b-88626ffdaf4a" providerId="ADAL" clId="{F5DA4A35-6539-48EC-9B0E-1960D5895FC1}" dt="2022-08-07T14:26:13.065" v="5797" actId="207"/>
          <ac:spMkLst>
            <pc:docMk/>
            <pc:sldMk cId="784750919" sldId="281"/>
            <ac:spMk id="52" creationId="{1A38364D-6ABF-2919-3855-2EBF9332765D}"/>
          </ac:spMkLst>
        </pc:spChg>
        <pc:spChg chg="add mod">
          <ac:chgData name="Fabio Sabbion" userId="bec069c7-6d00-4093-9f7b-88626ffdaf4a" providerId="ADAL" clId="{F5DA4A35-6539-48EC-9B0E-1960D5895FC1}" dt="2022-08-07T14:26:46.437" v="5831" actId="1076"/>
          <ac:spMkLst>
            <pc:docMk/>
            <pc:sldMk cId="784750919" sldId="281"/>
            <ac:spMk id="54" creationId="{5DFE29AA-9177-B1FB-3E8D-13461B67C8BA}"/>
          </ac:spMkLst>
        </pc:spChg>
        <pc:spChg chg="del">
          <ac:chgData name="Fabio Sabbion" userId="bec069c7-6d00-4093-9f7b-88626ffdaf4a" providerId="ADAL" clId="{F5DA4A35-6539-48EC-9B0E-1960D5895FC1}" dt="2022-08-07T14:12:42.144" v="5562" actId="478"/>
          <ac:spMkLst>
            <pc:docMk/>
            <pc:sldMk cId="784750919" sldId="281"/>
            <ac:spMk id="55" creationId="{B9A0343A-15A2-C66A-07D0-9B9CD10D5C82}"/>
          </ac:spMkLst>
        </pc:spChg>
        <pc:spChg chg="add mod">
          <ac:chgData name="Fabio Sabbion" userId="bec069c7-6d00-4093-9f7b-88626ffdaf4a" providerId="ADAL" clId="{F5DA4A35-6539-48EC-9B0E-1960D5895FC1}" dt="2022-08-07T14:27:26.639" v="5863" actId="1076"/>
          <ac:spMkLst>
            <pc:docMk/>
            <pc:sldMk cId="784750919" sldId="281"/>
            <ac:spMk id="56" creationId="{FD98B2F0-A873-17B4-CF26-74D222E7C254}"/>
          </ac:spMkLst>
        </pc:spChg>
        <pc:spChg chg="add del">
          <ac:chgData name="Fabio Sabbion" userId="bec069c7-6d00-4093-9f7b-88626ffdaf4a" providerId="ADAL" clId="{F5DA4A35-6539-48EC-9B0E-1960D5895FC1}" dt="2022-08-07T14:28:29.796" v="5869" actId="478"/>
          <ac:spMkLst>
            <pc:docMk/>
            <pc:sldMk cId="784750919" sldId="281"/>
            <ac:spMk id="61" creationId="{B3EA6805-AF60-D645-A63A-8B7CA6AFBDCE}"/>
          </ac:spMkLst>
        </pc:spChg>
        <pc:spChg chg="add mod">
          <ac:chgData name="Fabio Sabbion" userId="bec069c7-6d00-4093-9f7b-88626ffdaf4a" providerId="ADAL" clId="{F5DA4A35-6539-48EC-9B0E-1960D5895FC1}" dt="2022-08-07T14:30:05.431" v="5885" actId="1076"/>
          <ac:spMkLst>
            <pc:docMk/>
            <pc:sldMk cId="784750919" sldId="281"/>
            <ac:spMk id="69" creationId="{C40F94D0-B2F1-F1A3-352A-C9E053B74683}"/>
          </ac:spMkLst>
        </pc:spChg>
        <pc:spChg chg="add mod">
          <ac:chgData name="Fabio Sabbion" userId="bec069c7-6d00-4093-9f7b-88626ffdaf4a" providerId="ADAL" clId="{F5DA4A35-6539-48EC-9B0E-1960D5895FC1}" dt="2022-08-07T14:30:32.684" v="5912" actId="1076"/>
          <ac:spMkLst>
            <pc:docMk/>
            <pc:sldMk cId="784750919" sldId="281"/>
            <ac:spMk id="70" creationId="{EF3CBB89-D364-B0F5-4A80-9FCE3757EE53}"/>
          </ac:spMkLst>
        </pc:spChg>
        <pc:grpChg chg="add mod">
          <ac:chgData name="Fabio Sabbion" userId="bec069c7-6d00-4093-9f7b-88626ffdaf4a" providerId="ADAL" clId="{F5DA4A35-6539-48EC-9B0E-1960D5895FC1}" dt="2022-08-07T14:29:29.309" v="5878" actId="14100"/>
          <ac:grpSpMkLst>
            <pc:docMk/>
            <pc:sldMk cId="784750919" sldId="281"/>
            <ac:grpSpMk id="64" creationId="{ED08F813-C87B-F241-2CFA-DE611BB3CBBB}"/>
          </ac:grpSpMkLst>
        </pc:grpChg>
        <pc:cxnChg chg="mod">
          <ac:chgData name="Fabio Sabbion" userId="bec069c7-6d00-4093-9f7b-88626ffdaf4a" providerId="ADAL" clId="{F5DA4A35-6539-48EC-9B0E-1960D5895FC1}" dt="2022-08-07T14:13:07.074" v="5565" actId="1076"/>
          <ac:cxnSpMkLst>
            <pc:docMk/>
            <pc:sldMk cId="784750919" sldId="281"/>
            <ac:cxnSpMk id="10" creationId="{848DD809-325D-E6B7-10BF-7C079DB82C56}"/>
          </ac:cxnSpMkLst>
        </pc:cxnChg>
        <pc:cxnChg chg="mod">
          <ac:chgData name="Fabio Sabbion" userId="bec069c7-6d00-4093-9f7b-88626ffdaf4a" providerId="ADAL" clId="{F5DA4A35-6539-48EC-9B0E-1960D5895FC1}" dt="2022-08-07T14:13:07.074" v="5565" actId="1076"/>
          <ac:cxnSpMkLst>
            <pc:docMk/>
            <pc:sldMk cId="784750919" sldId="281"/>
            <ac:cxnSpMk id="11" creationId="{16D06473-4577-0E7E-C6D1-9A438702058C}"/>
          </ac:cxnSpMkLst>
        </pc:cxnChg>
        <pc:cxnChg chg="del mod">
          <ac:chgData name="Fabio Sabbion" userId="bec069c7-6d00-4093-9f7b-88626ffdaf4a" providerId="ADAL" clId="{F5DA4A35-6539-48EC-9B0E-1960D5895FC1}" dt="2022-08-07T14:22:56.562" v="5711" actId="478"/>
          <ac:cxnSpMkLst>
            <pc:docMk/>
            <pc:sldMk cId="784750919" sldId="281"/>
            <ac:cxnSpMk id="12" creationId="{1221134E-A507-CEE2-8C29-43DD433BCF7E}"/>
          </ac:cxnSpMkLst>
        </pc:cxnChg>
        <pc:cxnChg chg="mod">
          <ac:chgData name="Fabio Sabbion" userId="bec069c7-6d00-4093-9f7b-88626ffdaf4a" providerId="ADAL" clId="{F5DA4A35-6539-48EC-9B0E-1960D5895FC1}" dt="2022-08-07T14:23:01.211" v="5712" actId="1076"/>
          <ac:cxnSpMkLst>
            <pc:docMk/>
            <pc:sldMk cId="784750919" sldId="281"/>
            <ac:cxnSpMk id="13" creationId="{B70378D9-5DD9-E290-DD18-C63CF0A029B8}"/>
          </ac:cxnSpMkLst>
        </pc:cxnChg>
        <pc:cxnChg chg="del">
          <ac:chgData name="Fabio Sabbion" userId="bec069c7-6d00-4093-9f7b-88626ffdaf4a" providerId="ADAL" clId="{F5DA4A35-6539-48EC-9B0E-1960D5895FC1}" dt="2022-08-07T14:12:37.608" v="5561" actId="478"/>
          <ac:cxnSpMkLst>
            <pc:docMk/>
            <pc:sldMk cId="784750919" sldId="281"/>
            <ac:cxnSpMk id="14" creationId="{325167EE-A5C2-CA89-EF4B-EDB43F6C2D06}"/>
          </ac:cxnSpMkLst>
        </pc:cxnChg>
        <pc:cxnChg chg="del">
          <ac:chgData name="Fabio Sabbion" userId="bec069c7-6d00-4093-9f7b-88626ffdaf4a" providerId="ADAL" clId="{F5DA4A35-6539-48EC-9B0E-1960D5895FC1}" dt="2022-08-07T14:12:55.034" v="5564" actId="478"/>
          <ac:cxnSpMkLst>
            <pc:docMk/>
            <pc:sldMk cId="784750919" sldId="281"/>
            <ac:cxnSpMk id="16" creationId="{3FD66C4D-6DA5-51B7-275A-2D58D28381ED}"/>
          </ac:cxnSpMkLst>
        </pc:cxnChg>
        <pc:cxnChg chg="mod">
          <ac:chgData name="Fabio Sabbion" userId="bec069c7-6d00-4093-9f7b-88626ffdaf4a" providerId="ADAL" clId="{F5DA4A35-6539-48EC-9B0E-1960D5895FC1}" dt="2022-08-07T14:13:07.074" v="5565" actId="1076"/>
          <ac:cxnSpMkLst>
            <pc:docMk/>
            <pc:sldMk cId="784750919" sldId="281"/>
            <ac:cxnSpMk id="19" creationId="{8BDF3B28-50B1-50EF-E26C-8964954C64AD}"/>
          </ac:cxnSpMkLst>
        </pc:cxnChg>
        <pc:cxnChg chg="add mod">
          <ac:chgData name="Fabio Sabbion" userId="bec069c7-6d00-4093-9f7b-88626ffdaf4a" providerId="ADAL" clId="{F5DA4A35-6539-48EC-9B0E-1960D5895FC1}" dt="2022-08-07T14:13:46.867" v="5592" actId="1076"/>
          <ac:cxnSpMkLst>
            <pc:docMk/>
            <pc:sldMk cId="784750919" sldId="281"/>
            <ac:cxnSpMk id="20" creationId="{495CF702-4063-83E4-7E8D-AE4D9605963E}"/>
          </ac:cxnSpMkLst>
        </pc:cxnChg>
        <pc:cxnChg chg="mod">
          <ac:chgData name="Fabio Sabbion" userId="bec069c7-6d00-4093-9f7b-88626ffdaf4a" providerId="ADAL" clId="{F5DA4A35-6539-48EC-9B0E-1960D5895FC1}" dt="2022-08-07T14:23:52.675" v="5744" actId="1076"/>
          <ac:cxnSpMkLst>
            <pc:docMk/>
            <pc:sldMk cId="784750919" sldId="281"/>
            <ac:cxnSpMk id="23" creationId="{B0257CF5-DA60-2FA8-E1FF-21906CE9F310}"/>
          </ac:cxnSpMkLst>
        </pc:cxnChg>
        <pc:cxnChg chg="add">
          <ac:chgData name="Fabio Sabbion" userId="bec069c7-6d00-4093-9f7b-88626ffdaf4a" providerId="ADAL" clId="{F5DA4A35-6539-48EC-9B0E-1960D5895FC1}" dt="2022-08-07T14:18:36.319" v="5611" actId="11529"/>
          <ac:cxnSpMkLst>
            <pc:docMk/>
            <pc:sldMk cId="784750919" sldId="281"/>
            <ac:cxnSpMk id="24" creationId="{5174001D-0C5F-7B78-BFFA-B6A7CF9DA02C}"/>
          </ac:cxnSpMkLst>
        </pc:cxnChg>
        <pc:cxnChg chg="add mod">
          <ac:chgData name="Fabio Sabbion" userId="bec069c7-6d00-4093-9f7b-88626ffdaf4a" providerId="ADAL" clId="{F5DA4A35-6539-48EC-9B0E-1960D5895FC1}" dt="2022-08-07T14:20:41.601" v="5646" actId="1076"/>
          <ac:cxnSpMkLst>
            <pc:docMk/>
            <pc:sldMk cId="784750919" sldId="281"/>
            <ac:cxnSpMk id="26" creationId="{A8AFE535-8CF7-6203-355D-E92D32A0C6A3}"/>
          </ac:cxnSpMkLst>
        </pc:cxnChg>
        <pc:cxnChg chg="del mod">
          <ac:chgData name="Fabio Sabbion" userId="bec069c7-6d00-4093-9f7b-88626ffdaf4a" providerId="ADAL" clId="{F5DA4A35-6539-48EC-9B0E-1960D5895FC1}" dt="2022-08-07T14:21:33.035" v="5683" actId="478"/>
          <ac:cxnSpMkLst>
            <pc:docMk/>
            <pc:sldMk cId="784750919" sldId="281"/>
            <ac:cxnSpMk id="29" creationId="{FB748FF1-7090-3A9D-634E-0E2478B68092}"/>
          </ac:cxnSpMkLst>
        </pc:cxnChg>
        <pc:cxnChg chg="del mod">
          <ac:chgData name="Fabio Sabbion" userId="bec069c7-6d00-4093-9f7b-88626ffdaf4a" providerId="ADAL" clId="{F5DA4A35-6539-48EC-9B0E-1960D5895FC1}" dt="2022-08-07T14:21:32.200" v="5682" actId="478"/>
          <ac:cxnSpMkLst>
            <pc:docMk/>
            <pc:sldMk cId="784750919" sldId="281"/>
            <ac:cxnSpMk id="33" creationId="{206162C6-482A-BCF4-46F6-E486A11C8399}"/>
          </ac:cxnSpMkLst>
        </pc:cxnChg>
        <pc:cxnChg chg="del mod">
          <ac:chgData name="Fabio Sabbion" userId="bec069c7-6d00-4093-9f7b-88626ffdaf4a" providerId="ADAL" clId="{F5DA4A35-6539-48EC-9B0E-1960D5895FC1}" dt="2022-08-07T14:21:31.092" v="5681" actId="478"/>
          <ac:cxnSpMkLst>
            <pc:docMk/>
            <pc:sldMk cId="784750919" sldId="281"/>
            <ac:cxnSpMk id="34" creationId="{FA96D2CF-D801-4816-C4B5-2B96136621BF}"/>
          </ac:cxnSpMkLst>
        </pc:cxnChg>
        <pc:cxnChg chg="add mod">
          <ac:chgData name="Fabio Sabbion" userId="bec069c7-6d00-4093-9f7b-88626ffdaf4a" providerId="ADAL" clId="{F5DA4A35-6539-48EC-9B0E-1960D5895FC1}" dt="2022-08-07T14:23:21.735" v="5713" actId="1076"/>
          <ac:cxnSpMkLst>
            <pc:docMk/>
            <pc:sldMk cId="784750919" sldId="281"/>
            <ac:cxnSpMk id="35" creationId="{315015FB-A7A3-7D1C-5B7E-76430CDBE568}"/>
          </ac:cxnSpMkLst>
        </pc:cxnChg>
        <pc:cxnChg chg="add">
          <ac:chgData name="Fabio Sabbion" userId="bec069c7-6d00-4093-9f7b-88626ffdaf4a" providerId="ADAL" clId="{F5DA4A35-6539-48EC-9B0E-1960D5895FC1}" dt="2022-08-07T14:23:29.859" v="5714" actId="11529"/>
          <ac:cxnSpMkLst>
            <pc:docMk/>
            <pc:sldMk cId="784750919" sldId="281"/>
            <ac:cxnSpMk id="39" creationId="{4E923C83-985B-A51A-150E-C13EA52C29C6}"/>
          </ac:cxnSpMkLst>
        </pc:cxnChg>
        <pc:cxnChg chg="add mod">
          <ac:chgData name="Fabio Sabbion" userId="bec069c7-6d00-4093-9f7b-88626ffdaf4a" providerId="ADAL" clId="{F5DA4A35-6539-48EC-9B0E-1960D5895FC1}" dt="2022-08-07T14:24:07.217" v="5746" actId="1076"/>
          <ac:cxnSpMkLst>
            <pc:docMk/>
            <pc:sldMk cId="784750919" sldId="281"/>
            <ac:cxnSpMk id="42" creationId="{9225696D-1932-E575-BF46-1DCA981B9981}"/>
          </ac:cxnSpMkLst>
        </pc:cxnChg>
        <pc:cxnChg chg="add mod">
          <ac:chgData name="Fabio Sabbion" userId="bec069c7-6d00-4093-9f7b-88626ffdaf4a" providerId="ADAL" clId="{F5DA4A35-6539-48EC-9B0E-1960D5895FC1}" dt="2022-08-07T14:24:11.206" v="5748" actId="1076"/>
          <ac:cxnSpMkLst>
            <pc:docMk/>
            <pc:sldMk cId="784750919" sldId="281"/>
            <ac:cxnSpMk id="44" creationId="{0E3AE1C5-B23D-428A-C455-BE4F9D1D839D}"/>
          </ac:cxnSpMkLst>
        </pc:cxnChg>
        <pc:cxnChg chg="add mod">
          <ac:chgData name="Fabio Sabbion" userId="bec069c7-6d00-4093-9f7b-88626ffdaf4a" providerId="ADAL" clId="{F5DA4A35-6539-48EC-9B0E-1960D5895FC1}" dt="2022-08-07T14:25:06.686" v="5773" actId="1076"/>
          <ac:cxnSpMkLst>
            <pc:docMk/>
            <pc:sldMk cId="784750919" sldId="281"/>
            <ac:cxnSpMk id="46" creationId="{43FF3D8D-F47C-AA64-A5AE-BF4FD2D8B2B7}"/>
          </ac:cxnSpMkLst>
        </pc:cxnChg>
        <pc:cxnChg chg="del">
          <ac:chgData name="Fabio Sabbion" userId="bec069c7-6d00-4093-9f7b-88626ffdaf4a" providerId="ADAL" clId="{F5DA4A35-6539-48EC-9B0E-1960D5895FC1}" dt="2022-08-07T14:12:37.608" v="5561" actId="478"/>
          <ac:cxnSpMkLst>
            <pc:docMk/>
            <pc:sldMk cId="784750919" sldId="281"/>
            <ac:cxnSpMk id="48" creationId="{CD87B077-AE57-0BDE-9446-C125195E1E2B}"/>
          </ac:cxnSpMkLst>
        </pc:cxnChg>
        <pc:cxnChg chg="add mod">
          <ac:chgData name="Fabio Sabbion" userId="bec069c7-6d00-4093-9f7b-88626ffdaf4a" providerId="ADAL" clId="{F5DA4A35-6539-48EC-9B0E-1960D5895FC1}" dt="2022-08-07T14:25:06.686" v="5773" actId="1076"/>
          <ac:cxnSpMkLst>
            <pc:docMk/>
            <pc:sldMk cId="784750919" sldId="281"/>
            <ac:cxnSpMk id="50" creationId="{C29281EF-115F-E8C3-2032-F9176744EB1A}"/>
          </ac:cxnSpMkLst>
        </pc:cxnChg>
        <pc:cxnChg chg="del">
          <ac:chgData name="Fabio Sabbion" userId="bec069c7-6d00-4093-9f7b-88626ffdaf4a" providerId="ADAL" clId="{F5DA4A35-6539-48EC-9B0E-1960D5895FC1}" dt="2022-08-07T14:12:42.144" v="5562" actId="478"/>
          <ac:cxnSpMkLst>
            <pc:docMk/>
            <pc:sldMk cId="784750919" sldId="281"/>
            <ac:cxnSpMk id="53" creationId="{2784323C-056C-2DB2-AAA3-4B47964BF4AC}"/>
          </ac:cxnSpMkLst>
        </pc:cxnChg>
        <pc:cxnChg chg="add del mod">
          <ac:chgData name="Fabio Sabbion" userId="bec069c7-6d00-4093-9f7b-88626ffdaf4a" providerId="ADAL" clId="{F5DA4A35-6539-48EC-9B0E-1960D5895FC1}" dt="2022-08-07T14:28:00.238" v="5867" actId="478"/>
          <ac:cxnSpMkLst>
            <pc:docMk/>
            <pc:sldMk cId="784750919" sldId="281"/>
            <ac:cxnSpMk id="58" creationId="{3BE200F3-1118-43B2-4BEA-2F5330D069A5}"/>
          </ac:cxnSpMkLst>
        </pc:cxnChg>
        <pc:cxnChg chg="add del mod">
          <ac:chgData name="Fabio Sabbion" userId="bec069c7-6d00-4093-9f7b-88626ffdaf4a" providerId="ADAL" clId="{F5DA4A35-6539-48EC-9B0E-1960D5895FC1}" dt="2022-08-07T14:28:41.839" v="5872" actId="478"/>
          <ac:cxnSpMkLst>
            <pc:docMk/>
            <pc:sldMk cId="784750919" sldId="281"/>
            <ac:cxnSpMk id="63" creationId="{8665ACB1-681F-A0AA-04D1-4300FDFBC439}"/>
          </ac:cxnSpMkLst>
        </pc:cxnChg>
        <pc:cxnChg chg="mod">
          <ac:chgData name="Fabio Sabbion" userId="bec069c7-6d00-4093-9f7b-88626ffdaf4a" providerId="ADAL" clId="{F5DA4A35-6539-48EC-9B0E-1960D5895FC1}" dt="2022-08-07T14:29:33.950" v="5879" actId="208"/>
          <ac:cxnSpMkLst>
            <pc:docMk/>
            <pc:sldMk cId="784750919" sldId="281"/>
            <ac:cxnSpMk id="65" creationId="{9E803569-EECD-033B-71ED-908E34422F8B}"/>
          </ac:cxnSpMkLst>
        </pc:cxnChg>
        <pc:cxnChg chg="mod">
          <ac:chgData name="Fabio Sabbion" userId="bec069c7-6d00-4093-9f7b-88626ffdaf4a" providerId="ADAL" clId="{F5DA4A35-6539-48EC-9B0E-1960D5895FC1}" dt="2022-08-07T14:29:33.950" v="5879" actId="208"/>
          <ac:cxnSpMkLst>
            <pc:docMk/>
            <pc:sldMk cId="784750919" sldId="281"/>
            <ac:cxnSpMk id="66" creationId="{D19158C4-A1F5-B73A-A995-23F0A9A4D8F0}"/>
          </ac:cxnSpMkLst>
        </pc:cxnChg>
        <pc:cxnChg chg="mod">
          <ac:chgData name="Fabio Sabbion" userId="bec069c7-6d00-4093-9f7b-88626ffdaf4a" providerId="ADAL" clId="{F5DA4A35-6539-48EC-9B0E-1960D5895FC1}" dt="2022-08-07T14:29:33.950" v="5879" actId="208"/>
          <ac:cxnSpMkLst>
            <pc:docMk/>
            <pc:sldMk cId="784750919" sldId="281"/>
            <ac:cxnSpMk id="67" creationId="{8C0DB233-AD56-7707-B12C-23299132BA04}"/>
          </ac:cxnSpMkLst>
        </pc:cxnChg>
      </pc:sldChg>
      <pc:sldChg chg="addSp delSp modSp new mod">
        <pc:chgData name="Fabio Sabbion" userId="bec069c7-6d00-4093-9f7b-88626ffdaf4a" providerId="ADAL" clId="{F5DA4A35-6539-48EC-9B0E-1960D5895FC1}" dt="2022-08-28T18:42:37.704" v="7134" actId="20577"/>
        <pc:sldMkLst>
          <pc:docMk/>
          <pc:sldMk cId="135503322" sldId="282"/>
        </pc:sldMkLst>
        <pc:spChg chg="mod">
          <ac:chgData name="Fabio Sabbion" userId="bec069c7-6d00-4093-9f7b-88626ffdaf4a" providerId="ADAL" clId="{F5DA4A35-6539-48EC-9B0E-1960D5895FC1}" dt="2022-08-28T18:42:37.704" v="7134" actId="20577"/>
          <ac:spMkLst>
            <pc:docMk/>
            <pc:sldMk cId="135503322" sldId="282"/>
            <ac:spMk id="2" creationId="{89FF09F4-7971-E0AF-DB4E-B455BA75051E}"/>
          </ac:spMkLst>
        </pc:spChg>
        <pc:spChg chg="add mod">
          <ac:chgData name="Fabio Sabbion" userId="bec069c7-6d00-4093-9f7b-88626ffdaf4a" providerId="ADAL" clId="{F5DA4A35-6539-48EC-9B0E-1960D5895FC1}" dt="2022-08-08T09:30:00.516" v="6713" actId="403"/>
          <ac:spMkLst>
            <pc:docMk/>
            <pc:sldMk cId="135503322" sldId="282"/>
            <ac:spMk id="3" creationId="{4103377B-34B1-8A24-952E-EF5818F3BA9B}"/>
          </ac:spMkLst>
        </pc:spChg>
        <pc:spChg chg="del mod">
          <ac:chgData name="Fabio Sabbion" userId="bec069c7-6d00-4093-9f7b-88626ffdaf4a" providerId="ADAL" clId="{F5DA4A35-6539-48EC-9B0E-1960D5895FC1}" dt="2022-08-07T14:30:58.362" v="5929" actId="478"/>
          <ac:spMkLst>
            <pc:docMk/>
            <pc:sldMk cId="135503322" sldId="282"/>
            <ac:spMk id="3" creationId="{A3D87D6D-C2C5-1B20-BFD0-0C624AA88137}"/>
          </ac:spMkLst>
        </pc:spChg>
        <pc:spChg chg="add mod">
          <ac:chgData name="Fabio Sabbion" userId="bec069c7-6d00-4093-9f7b-88626ffdaf4a" providerId="ADAL" clId="{F5DA4A35-6539-48EC-9B0E-1960D5895FC1}" dt="2022-08-07T14:40:07.945" v="6123" actId="207"/>
          <ac:spMkLst>
            <pc:docMk/>
            <pc:sldMk cId="135503322" sldId="282"/>
            <ac:spMk id="4" creationId="{6EC67B32-1471-569C-3793-000B2B44EDB4}"/>
          </ac:spMkLst>
        </pc:spChg>
        <pc:spChg chg="add mod">
          <ac:chgData name="Fabio Sabbion" userId="bec069c7-6d00-4093-9f7b-88626ffdaf4a" providerId="ADAL" clId="{F5DA4A35-6539-48EC-9B0E-1960D5895FC1}" dt="2022-08-07T14:40:07.945" v="6123" actId="207"/>
          <ac:spMkLst>
            <pc:docMk/>
            <pc:sldMk cId="135503322" sldId="282"/>
            <ac:spMk id="5" creationId="{5493D5C2-6ED8-0046-05CA-625C45F39AB7}"/>
          </ac:spMkLst>
        </pc:spChg>
        <pc:spChg chg="add del mod">
          <ac:chgData name="Fabio Sabbion" userId="bec069c7-6d00-4093-9f7b-88626ffdaf4a" providerId="ADAL" clId="{F5DA4A35-6539-48EC-9B0E-1960D5895FC1}" dt="2022-08-07T14:33:50.939" v="6037" actId="478"/>
          <ac:spMkLst>
            <pc:docMk/>
            <pc:sldMk cId="135503322" sldId="282"/>
            <ac:spMk id="6" creationId="{222EACA8-24AD-3012-0DB0-1D14B80AE35C}"/>
          </ac:spMkLst>
        </pc:spChg>
        <pc:spChg chg="add mod">
          <ac:chgData name="Fabio Sabbion" userId="bec069c7-6d00-4093-9f7b-88626ffdaf4a" providerId="ADAL" clId="{F5DA4A35-6539-48EC-9B0E-1960D5895FC1}" dt="2022-08-08T09:29:52.902" v="6711" actId="20577"/>
          <ac:spMkLst>
            <pc:docMk/>
            <pc:sldMk cId="135503322" sldId="282"/>
            <ac:spMk id="6" creationId="{7C5D221B-B25D-E616-4635-37D90E90A181}"/>
          </ac:spMkLst>
        </pc:spChg>
        <pc:spChg chg="add mod">
          <ac:chgData name="Fabio Sabbion" userId="bec069c7-6d00-4093-9f7b-88626ffdaf4a" providerId="ADAL" clId="{F5DA4A35-6539-48EC-9B0E-1960D5895FC1}" dt="2022-08-07T14:38:58.992" v="6118" actId="1076"/>
          <ac:spMkLst>
            <pc:docMk/>
            <pc:sldMk cId="135503322" sldId="282"/>
            <ac:spMk id="11" creationId="{A8DAD249-EB12-4532-5D7D-0670FEFD3EF4}"/>
          </ac:spMkLst>
        </pc:spChg>
        <pc:spChg chg="add mod">
          <ac:chgData name="Fabio Sabbion" userId="bec069c7-6d00-4093-9f7b-88626ffdaf4a" providerId="ADAL" clId="{F5DA4A35-6539-48EC-9B0E-1960D5895FC1}" dt="2022-08-07T14:38:58.992" v="6118" actId="1076"/>
          <ac:spMkLst>
            <pc:docMk/>
            <pc:sldMk cId="135503322" sldId="282"/>
            <ac:spMk id="13" creationId="{5383B54E-0F31-AF34-209E-818473F80B7A}"/>
          </ac:spMkLst>
        </pc:spChg>
        <pc:spChg chg="add mod">
          <ac:chgData name="Fabio Sabbion" userId="bec069c7-6d00-4093-9f7b-88626ffdaf4a" providerId="ADAL" clId="{F5DA4A35-6539-48EC-9B0E-1960D5895FC1}" dt="2022-08-07T14:38:58.992" v="6118" actId="1076"/>
          <ac:spMkLst>
            <pc:docMk/>
            <pc:sldMk cId="135503322" sldId="282"/>
            <ac:spMk id="14" creationId="{BB1F1A5F-08B0-E516-7FD6-676E438981BE}"/>
          </ac:spMkLst>
        </pc:spChg>
        <pc:spChg chg="add mod">
          <ac:chgData name="Fabio Sabbion" userId="bec069c7-6d00-4093-9f7b-88626ffdaf4a" providerId="ADAL" clId="{F5DA4A35-6539-48EC-9B0E-1960D5895FC1}" dt="2022-08-07T14:38:58.992" v="6118" actId="1076"/>
          <ac:spMkLst>
            <pc:docMk/>
            <pc:sldMk cId="135503322" sldId="282"/>
            <ac:spMk id="17" creationId="{32ED30C8-9AA4-3808-638D-BB72759A6CE2}"/>
          </ac:spMkLst>
        </pc:spChg>
        <pc:spChg chg="add mod">
          <ac:chgData name="Fabio Sabbion" userId="bec069c7-6d00-4093-9f7b-88626ffdaf4a" providerId="ADAL" clId="{F5DA4A35-6539-48EC-9B0E-1960D5895FC1}" dt="2022-08-07T14:38:58.992" v="6118" actId="1076"/>
          <ac:spMkLst>
            <pc:docMk/>
            <pc:sldMk cId="135503322" sldId="282"/>
            <ac:spMk id="19" creationId="{7591D821-5759-9545-583C-1C9B2DF69A04}"/>
          </ac:spMkLst>
        </pc:spChg>
        <pc:spChg chg="add del mod">
          <ac:chgData name="Fabio Sabbion" userId="bec069c7-6d00-4093-9f7b-88626ffdaf4a" providerId="ADAL" clId="{F5DA4A35-6539-48EC-9B0E-1960D5895FC1}" dt="2022-08-07T14:32:50.884" v="6005" actId="478"/>
          <ac:spMkLst>
            <pc:docMk/>
            <pc:sldMk cId="135503322" sldId="282"/>
            <ac:spMk id="21" creationId="{ED0ACD2C-2CDA-5212-AEA8-D9F55E739407}"/>
          </ac:spMkLst>
        </pc:spChg>
        <pc:spChg chg="add del mod">
          <ac:chgData name="Fabio Sabbion" userId="bec069c7-6d00-4093-9f7b-88626ffdaf4a" providerId="ADAL" clId="{F5DA4A35-6539-48EC-9B0E-1960D5895FC1}" dt="2022-08-08T09:30:04.999" v="6714" actId="478"/>
          <ac:spMkLst>
            <pc:docMk/>
            <pc:sldMk cId="135503322" sldId="282"/>
            <ac:spMk id="22" creationId="{ADFB9F68-1EE9-63EF-0E28-7D0592D6A4CA}"/>
          </ac:spMkLst>
        </pc:spChg>
        <pc:spChg chg="add del mod">
          <ac:chgData name="Fabio Sabbion" userId="bec069c7-6d00-4093-9f7b-88626ffdaf4a" providerId="ADAL" clId="{F5DA4A35-6539-48EC-9B0E-1960D5895FC1}" dt="2022-08-07T14:35:29.364" v="6061" actId="478"/>
          <ac:spMkLst>
            <pc:docMk/>
            <pc:sldMk cId="135503322" sldId="282"/>
            <ac:spMk id="23" creationId="{FAA68E3B-6ACA-7384-EEB3-7D7F4090B767}"/>
          </ac:spMkLst>
        </pc:spChg>
        <pc:spChg chg="add del mod">
          <ac:chgData name="Fabio Sabbion" userId="bec069c7-6d00-4093-9f7b-88626ffdaf4a" providerId="ADAL" clId="{F5DA4A35-6539-48EC-9B0E-1960D5895FC1}" dt="2022-08-08T09:30:04.999" v="6714" actId="478"/>
          <ac:spMkLst>
            <pc:docMk/>
            <pc:sldMk cId="135503322" sldId="282"/>
            <ac:spMk id="24" creationId="{14258E48-EB3B-ADCD-83AC-0EB4D8D5C91C}"/>
          </ac:spMkLst>
        </pc:spChg>
        <pc:spChg chg="add del mod">
          <ac:chgData name="Fabio Sabbion" userId="bec069c7-6d00-4093-9f7b-88626ffdaf4a" providerId="ADAL" clId="{F5DA4A35-6539-48EC-9B0E-1960D5895FC1}" dt="2022-08-07T14:32:37.446" v="6003" actId="478"/>
          <ac:spMkLst>
            <pc:docMk/>
            <pc:sldMk cId="135503322" sldId="282"/>
            <ac:spMk id="24" creationId="{7AB28F24-1737-759B-997B-7B9B8B531BD6}"/>
          </ac:spMkLst>
        </pc:spChg>
        <pc:spChg chg="add del mod">
          <ac:chgData name="Fabio Sabbion" userId="bec069c7-6d00-4093-9f7b-88626ffdaf4a" providerId="ADAL" clId="{F5DA4A35-6539-48EC-9B0E-1960D5895FC1}" dt="2022-08-07T14:32:37.446" v="6003" actId="478"/>
          <ac:spMkLst>
            <pc:docMk/>
            <pc:sldMk cId="135503322" sldId="282"/>
            <ac:spMk id="26" creationId="{E0BD5741-1C2E-133F-1450-16E21A3AC636}"/>
          </ac:spMkLst>
        </pc:spChg>
        <pc:spChg chg="add mod">
          <ac:chgData name="Fabio Sabbion" userId="bec069c7-6d00-4093-9f7b-88626ffdaf4a" providerId="ADAL" clId="{F5DA4A35-6539-48EC-9B0E-1960D5895FC1}" dt="2022-08-08T09:31:25.695" v="6723" actId="1076"/>
          <ac:spMkLst>
            <pc:docMk/>
            <pc:sldMk cId="135503322" sldId="282"/>
            <ac:spMk id="27" creationId="{A4374441-CA3D-F2AD-F1AC-370210BA733B}"/>
          </ac:spMkLst>
        </pc:spChg>
        <pc:spChg chg="add del mod">
          <ac:chgData name="Fabio Sabbion" userId="bec069c7-6d00-4093-9f7b-88626ffdaf4a" providerId="ADAL" clId="{F5DA4A35-6539-48EC-9B0E-1960D5895FC1}" dt="2022-08-07T14:32:41.242" v="6004" actId="478"/>
          <ac:spMkLst>
            <pc:docMk/>
            <pc:sldMk cId="135503322" sldId="282"/>
            <ac:spMk id="30" creationId="{951F0E6C-A0D9-8337-7080-D7ED8A2BC192}"/>
          </ac:spMkLst>
        </pc:spChg>
        <pc:spChg chg="add del mod">
          <ac:chgData name="Fabio Sabbion" userId="bec069c7-6d00-4093-9f7b-88626ffdaf4a" providerId="ADAL" clId="{F5DA4A35-6539-48EC-9B0E-1960D5895FC1}" dt="2022-08-07T14:32:41.242" v="6004" actId="478"/>
          <ac:spMkLst>
            <pc:docMk/>
            <pc:sldMk cId="135503322" sldId="282"/>
            <ac:spMk id="31" creationId="{659522EF-7287-586B-A720-8FDDA2FCCC89}"/>
          </ac:spMkLst>
        </pc:spChg>
        <pc:spChg chg="add del mod">
          <ac:chgData name="Fabio Sabbion" userId="bec069c7-6d00-4093-9f7b-88626ffdaf4a" providerId="ADAL" clId="{F5DA4A35-6539-48EC-9B0E-1960D5895FC1}" dt="2022-08-07T14:32:41.242" v="6004" actId="478"/>
          <ac:spMkLst>
            <pc:docMk/>
            <pc:sldMk cId="135503322" sldId="282"/>
            <ac:spMk id="32" creationId="{E661B5D2-5686-D8C1-B034-1E81A5121B75}"/>
          </ac:spMkLst>
        </pc:spChg>
        <pc:spChg chg="add del mod">
          <ac:chgData name="Fabio Sabbion" userId="bec069c7-6d00-4093-9f7b-88626ffdaf4a" providerId="ADAL" clId="{F5DA4A35-6539-48EC-9B0E-1960D5895FC1}" dt="2022-08-07T14:32:41.242" v="6004" actId="478"/>
          <ac:spMkLst>
            <pc:docMk/>
            <pc:sldMk cId="135503322" sldId="282"/>
            <ac:spMk id="33" creationId="{6636DC26-F0DE-F570-81E2-B594F3D413AE}"/>
          </ac:spMkLst>
        </pc:spChg>
        <pc:spChg chg="add mod">
          <ac:chgData name="Fabio Sabbion" userId="bec069c7-6d00-4093-9f7b-88626ffdaf4a" providerId="ADAL" clId="{F5DA4A35-6539-48EC-9B0E-1960D5895FC1}" dt="2022-08-08T09:32:37.653" v="6758" actId="1076"/>
          <ac:spMkLst>
            <pc:docMk/>
            <pc:sldMk cId="135503322" sldId="282"/>
            <ac:spMk id="38" creationId="{27D17BE3-F891-DCC7-55C2-10245B499315}"/>
          </ac:spMkLst>
        </pc:spChg>
        <pc:spChg chg="add mod">
          <ac:chgData name="Fabio Sabbion" userId="bec069c7-6d00-4093-9f7b-88626ffdaf4a" providerId="ADAL" clId="{F5DA4A35-6539-48EC-9B0E-1960D5895FC1}" dt="2022-08-08T09:32:37.653" v="6758" actId="1076"/>
          <ac:spMkLst>
            <pc:docMk/>
            <pc:sldMk cId="135503322" sldId="282"/>
            <ac:spMk id="39" creationId="{038BFC44-8F40-675C-BC0B-E203998EB52D}"/>
          </ac:spMkLst>
        </pc:spChg>
        <pc:spChg chg="add mod">
          <ac:chgData name="Fabio Sabbion" userId="bec069c7-6d00-4093-9f7b-88626ffdaf4a" providerId="ADAL" clId="{F5DA4A35-6539-48EC-9B0E-1960D5895FC1}" dt="2022-08-07T14:38:58.992" v="6118" actId="1076"/>
          <ac:spMkLst>
            <pc:docMk/>
            <pc:sldMk cId="135503322" sldId="282"/>
            <ac:spMk id="42" creationId="{6DBF9EB8-7E62-B6DB-8EEC-958E8777AD5B}"/>
          </ac:spMkLst>
        </pc:spChg>
        <pc:spChg chg="add mod">
          <ac:chgData name="Fabio Sabbion" userId="bec069c7-6d00-4093-9f7b-88626ffdaf4a" providerId="ADAL" clId="{F5DA4A35-6539-48EC-9B0E-1960D5895FC1}" dt="2022-08-08T09:31:31.942" v="6724" actId="1076"/>
          <ac:spMkLst>
            <pc:docMk/>
            <pc:sldMk cId="135503322" sldId="282"/>
            <ac:spMk id="47" creationId="{14BB20A6-BB07-521F-BF35-2BDF0A568E46}"/>
          </ac:spMkLst>
        </pc:spChg>
        <pc:spChg chg="add mod">
          <ac:chgData name="Fabio Sabbion" userId="bec069c7-6d00-4093-9f7b-88626ffdaf4a" providerId="ADAL" clId="{F5DA4A35-6539-48EC-9B0E-1960D5895FC1}" dt="2022-08-08T09:31:31.942" v="6724" actId="1076"/>
          <ac:spMkLst>
            <pc:docMk/>
            <pc:sldMk cId="135503322" sldId="282"/>
            <ac:spMk id="48" creationId="{1D09B67B-6AA1-2C1D-D744-A6E1C0212976}"/>
          </ac:spMkLst>
        </pc:spChg>
        <pc:spChg chg="add mod">
          <ac:chgData name="Fabio Sabbion" userId="bec069c7-6d00-4093-9f7b-88626ffdaf4a" providerId="ADAL" clId="{F5DA4A35-6539-48EC-9B0E-1960D5895FC1}" dt="2022-08-08T09:31:59.972" v="6727" actId="1076"/>
          <ac:spMkLst>
            <pc:docMk/>
            <pc:sldMk cId="135503322" sldId="282"/>
            <ac:spMk id="49" creationId="{48B1393D-7C57-8D59-FF16-D24152198D9C}"/>
          </ac:spMkLst>
        </pc:spChg>
        <pc:spChg chg="add mod">
          <ac:chgData name="Fabio Sabbion" userId="bec069c7-6d00-4093-9f7b-88626ffdaf4a" providerId="ADAL" clId="{F5DA4A35-6539-48EC-9B0E-1960D5895FC1}" dt="2022-08-08T09:32:16.244" v="6743" actId="14100"/>
          <ac:spMkLst>
            <pc:docMk/>
            <pc:sldMk cId="135503322" sldId="282"/>
            <ac:spMk id="50" creationId="{EE7B0B56-B851-511B-42F9-E5793CA27171}"/>
          </ac:spMkLst>
        </pc:spChg>
        <pc:spChg chg="add mod">
          <ac:chgData name="Fabio Sabbion" userId="bec069c7-6d00-4093-9f7b-88626ffdaf4a" providerId="ADAL" clId="{F5DA4A35-6539-48EC-9B0E-1960D5895FC1}" dt="2022-08-08T09:32:30.102" v="6757" actId="20577"/>
          <ac:spMkLst>
            <pc:docMk/>
            <pc:sldMk cId="135503322" sldId="282"/>
            <ac:spMk id="51" creationId="{90F57836-0238-16FD-4AE6-8E47987C53BC}"/>
          </ac:spMkLst>
        </pc:spChg>
        <pc:grpChg chg="add mod">
          <ac:chgData name="Fabio Sabbion" userId="bec069c7-6d00-4093-9f7b-88626ffdaf4a" providerId="ADAL" clId="{F5DA4A35-6539-48EC-9B0E-1960D5895FC1}" dt="2022-08-08T09:32:37.653" v="6758" actId="1076"/>
          <ac:grpSpMkLst>
            <pc:docMk/>
            <pc:sldMk cId="135503322" sldId="282"/>
            <ac:grpSpMk id="34" creationId="{7D14B513-4EA1-9CCE-63A2-7A039DB998A6}"/>
          </ac:grpSpMkLst>
        </pc:grpChg>
        <pc:grpChg chg="add mod">
          <ac:chgData name="Fabio Sabbion" userId="bec069c7-6d00-4093-9f7b-88626ffdaf4a" providerId="ADAL" clId="{F5DA4A35-6539-48EC-9B0E-1960D5895FC1}" dt="2022-08-08T09:31:31.942" v="6724" actId="1076"/>
          <ac:grpSpMkLst>
            <pc:docMk/>
            <pc:sldMk cId="135503322" sldId="282"/>
            <ac:grpSpMk id="43" creationId="{1FA60765-AE62-93CF-DC28-76A4E34EDEB2}"/>
          </ac:grpSpMkLst>
        </pc:grpChg>
        <pc:cxnChg chg="add mod">
          <ac:chgData name="Fabio Sabbion" userId="bec069c7-6d00-4093-9f7b-88626ffdaf4a" providerId="ADAL" clId="{F5DA4A35-6539-48EC-9B0E-1960D5895FC1}" dt="2022-08-07T14:38:58.992" v="6118" actId="1076"/>
          <ac:cxnSpMkLst>
            <pc:docMk/>
            <pc:sldMk cId="135503322" sldId="282"/>
            <ac:cxnSpMk id="7" creationId="{D50B8CE7-E9E4-221A-3DF9-311C837C05AC}"/>
          </ac:cxnSpMkLst>
        </pc:cxnChg>
        <pc:cxnChg chg="add mod">
          <ac:chgData name="Fabio Sabbion" userId="bec069c7-6d00-4093-9f7b-88626ffdaf4a" providerId="ADAL" clId="{F5DA4A35-6539-48EC-9B0E-1960D5895FC1}" dt="2022-08-07T14:38:58.992" v="6118" actId="1076"/>
          <ac:cxnSpMkLst>
            <pc:docMk/>
            <pc:sldMk cId="135503322" sldId="282"/>
            <ac:cxnSpMk id="8" creationId="{D41374CD-D1E8-3031-2636-A154CD2AA43E}"/>
          </ac:cxnSpMkLst>
        </pc:cxnChg>
        <pc:cxnChg chg="add del mod">
          <ac:chgData name="Fabio Sabbion" userId="bec069c7-6d00-4093-9f7b-88626ffdaf4a" providerId="ADAL" clId="{F5DA4A35-6539-48EC-9B0E-1960D5895FC1}" dt="2022-08-07T14:33:55.007" v="6038" actId="478"/>
          <ac:cxnSpMkLst>
            <pc:docMk/>
            <pc:sldMk cId="135503322" sldId="282"/>
            <ac:cxnSpMk id="9" creationId="{3BA0139B-64B5-A3AD-4A57-5F28A7570DFF}"/>
          </ac:cxnSpMkLst>
        </pc:cxnChg>
        <pc:cxnChg chg="add mod">
          <ac:chgData name="Fabio Sabbion" userId="bec069c7-6d00-4093-9f7b-88626ffdaf4a" providerId="ADAL" clId="{F5DA4A35-6539-48EC-9B0E-1960D5895FC1}" dt="2022-08-08T09:29:42.560" v="6694" actId="1076"/>
          <ac:cxnSpMkLst>
            <pc:docMk/>
            <pc:sldMk cId="135503322" sldId="282"/>
            <ac:cxnSpMk id="9" creationId="{887ED34F-0CA4-39DD-B10D-9F350ED99A55}"/>
          </ac:cxnSpMkLst>
        </pc:cxnChg>
        <pc:cxnChg chg="add mod">
          <ac:chgData name="Fabio Sabbion" userId="bec069c7-6d00-4093-9f7b-88626ffdaf4a" providerId="ADAL" clId="{F5DA4A35-6539-48EC-9B0E-1960D5895FC1}" dt="2022-08-07T14:38:58.992" v="6118" actId="1076"/>
          <ac:cxnSpMkLst>
            <pc:docMk/>
            <pc:sldMk cId="135503322" sldId="282"/>
            <ac:cxnSpMk id="10" creationId="{AA525CF7-809D-B35B-5FB5-498D8BC59471}"/>
          </ac:cxnSpMkLst>
        </pc:cxnChg>
        <pc:cxnChg chg="add mod">
          <ac:chgData name="Fabio Sabbion" userId="bec069c7-6d00-4093-9f7b-88626ffdaf4a" providerId="ADAL" clId="{F5DA4A35-6539-48EC-9B0E-1960D5895FC1}" dt="2022-08-07T14:38:58.992" v="6118" actId="1076"/>
          <ac:cxnSpMkLst>
            <pc:docMk/>
            <pc:sldMk cId="135503322" sldId="282"/>
            <ac:cxnSpMk id="12" creationId="{0FBD75A1-CC23-2E73-ECB2-1D834179755E}"/>
          </ac:cxnSpMkLst>
        </pc:cxnChg>
        <pc:cxnChg chg="add mod">
          <ac:chgData name="Fabio Sabbion" userId="bec069c7-6d00-4093-9f7b-88626ffdaf4a" providerId="ADAL" clId="{F5DA4A35-6539-48EC-9B0E-1960D5895FC1}" dt="2022-08-07T14:38:58.992" v="6118" actId="1076"/>
          <ac:cxnSpMkLst>
            <pc:docMk/>
            <pc:sldMk cId="135503322" sldId="282"/>
            <ac:cxnSpMk id="15" creationId="{88C4AFBA-33EB-E2C6-64DF-BF3CCBE91F62}"/>
          </ac:cxnSpMkLst>
        </pc:cxnChg>
        <pc:cxnChg chg="add mod">
          <ac:chgData name="Fabio Sabbion" userId="bec069c7-6d00-4093-9f7b-88626ffdaf4a" providerId="ADAL" clId="{F5DA4A35-6539-48EC-9B0E-1960D5895FC1}" dt="2022-08-07T14:38:58.992" v="6118" actId="1076"/>
          <ac:cxnSpMkLst>
            <pc:docMk/>
            <pc:sldMk cId="135503322" sldId="282"/>
            <ac:cxnSpMk id="16" creationId="{043BBDD7-6931-1C2D-FC48-72635147C630}"/>
          </ac:cxnSpMkLst>
        </pc:cxnChg>
        <pc:cxnChg chg="add mod">
          <ac:chgData name="Fabio Sabbion" userId="bec069c7-6d00-4093-9f7b-88626ffdaf4a" providerId="ADAL" clId="{F5DA4A35-6539-48EC-9B0E-1960D5895FC1}" dt="2022-08-07T14:38:58.992" v="6118" actId="1076"/>
          <ac:cxnSpMkLst>
            <pc:docMk/>
            <pc:sldMk cId="135503322" sldId="282"/>
            <ac:cxnSpMk id="18" creationId="{792D6B5D-EE23-7B8F-DB37-3F3689F41853}"/>
          </ac:cxnSpMkLst>
        </pc:cxnChg>
        <pc:cxnChg chg="add del mod">
          <ac:chgData name="Fabio Sabbion" userId="bec069c7-6d00-4093-9f7b-88626ffdaf4a" providerId="ADAL" clId="{F5DA4A35-6539-48EC-9B0E-1960D5895FC1}" dt="2022-08-07T14:32:41.242" v="6004" actId="478"/>
          <ac:cxnSpMkLst>
            <pc:docMk/>
            <pc:sldMk cId="135503322" sldId="282"/>
            <ac:cxnSpMk id="20" creationId="{33A72CB5-B0DB-C897-B484-7D049222C29D}"/>
          </ac:cxnSpMkLst>
        </pc:cxnChg>
        <pc:cxnChg chg="add mod">
          <ac:chgData name="Fabio Sabbion" userId="bec069c7-6d00-4093-9f7b-88626ffdaf4a" providerId="ADAL" clId="{F5DA4A35-6539-48EC-9B0E-1960D5895FC1}" dt="2022-08-08T09:29:42.560" v="6694" actId="1076"/>
          <ac:cxnSpMkLst>
            <pc:docMk/>
            <pc:sldMk cId="135503322" sldId="282"/>
            <ac:cxnSpMk id="20" creationId="{6A9C123C-E7E5-83D3-04CA-003D38612442}"/>
          </ac:cxnSpMkLst>
        </pc:cxnChg>
        <pc:cxnChg chg="add del mod">
          <ac:chgData name="Fabio Sabbion" userId="bec069c7-6d00-4093-9f7b-88626ffdaf4a" providerId="ADAL" clId="{F5DA4A35-6539-48EC-9B0E-1960D5895FC1}" dt="2022-08-08T09:30:04.999" v="6714" actId="478"/>
          <ac:cxnSpMkLst>
            <pc:docMk/>
            <pc:sldMk cId="135503322" sldId="282"/>
            <ac:cxnSpMk id="21" creationId="{5CB2BAF1-D854-84F4-4BEC-930BA02B9239}"/>
          </ac:cxnSpMkLst>
        </pc:cxnChg>
        <pc:cxnChg chg="add del mod">
          <ac:chgData name="Fabio Sabbion" userId="bec069c7-6d00-4093-9f7b-88626ffdaf4a" providerId="ADAL" clId="{F5DA4A35-6539-48EC-9B0E-1960D5895FC1}" dt="2022-08-07T14:35:29.364" v="6061" actId="478"/>
          <ac:cxnSpMkLst>
            <pc:docMk/>
            <pc:sldMk cId="135503322" sldId="282"/>
            <ac:cxnSpMk id="22" creationId="{C975186F-18F5-5A32-E284-C2E3A44508C5}"/>
          </ac:cxnSpMkLst>
        </pc:cxnChg>
        <pc:cxnChg chg="add del mod">
          <ac:chgData name="Fabio Sabbion" userId="bec069c7-6d00-4093-9f7b-88626ffdaf4a" providerId="ADAL" clId="{F5DA4A35-6539-48EC-9B0E-1960D5895FC1}" dt="2022-08-08T09:30:04.999" v="6714" actId="478"/>
          <ac:cxnSpMkLst>
            <pc:docMk/>
            <pc:sldMk cId="135503322" sldId="282"/>
            <ac:cxnSpMk id="23" creationId="{3733C436-147F-3604-46C1-BA7B1CF7EAAD}"/>
          </ac:cxnSpMkLst>
        </pc:cxnChg>
        <pc:cxnChg chg="add del mod">
          <ac:chgData name="Fabio Sabbion" userId="bec069c7-6d00-4093-9f7b-88626ffdaf4a" providerId="ADAL" clId="{F5DA4A35-6539-48EC-9B0E-1960D5895FC1}" dt="2022-08-07T14:32:37.446" v="6003" actId="478"/>
          <ac:cxnSpMkLst>
            <pc:docMk/>
            <pc:sldMk cId="135503322" sldId="282"/>
            <ac:cxnSpMk id="25" creationId="{3F239C2B-70FE-DBC8-C257-2707C37C2DC8}"/>
          </ac:cxnSpMkLst>
        </pc:cxnChg>
        <pc:cxnChg chg="add mod">
          <ac:chgData name="Fabio Sabbion" userId="bec069c7-6d00-4093-9f7b-88626ffdaf4a" providerId="ADAL" clId="{F5DA4A35-6539-48EC-9B0E-1960D5895FC1}" dt="2022-08-08T09:31:25.695" v="6723" actId="1076"/>
          <ac:cxnSpMkLst>
            <pc:docMk/>
            <pc:sldMk cId="135503322" sldId="282"/>
            <ac:cxnSpMk id="25" creationId="{D2668CB0-CAA0-E81C-4B54-04B56963AE2A}"/>
          </ac:cxnSpMkLst>
        </pc:cxnChg>
        <pc:cxnChg chg="add del mod">
          <ac:chgData name="Fabio Sabbion" userId="bec069c7-6d00-4093-9f7b-88626ffdaf4a" providerId="ADAL" clId="{F5DA4A35-6539-48EC-9B0E-1960D5895FC1}" dt="2022-08-07T14:32:37.446" v="6003" actId="478"/>
          <ac:cxnSpMkLst>
            <pc:docMk/>
            <pc:sldMk cId="135503322" sldId="282"/>
            <ac:cxnSpMk id="27" creationId="{F7F97E5D-5E15-3F8B-BA32-41398470596C}"/>
          </ac:cxnSpMkLst>
        </pc:cxnChg>
        <pc:cxnChg chg="add del mod">
          <ac:chgData name="Fabio Sabbion" userId="bec069c7-6d00-4093-9f7b-88626ffdaf4a" providerId="ADAL" clId="{F5DA4A35-6539-48EC-9B0E-1960D5895FC1}" dt="2022-08-07T14:32:41.242" v="6004" actId="478"/>
          <ac:cxnSpMkLst>
            <pc:docMk/>
            <pc:sldMk cId="135503322" sldId="282"/>
            <ac:cxnSpMk id="28" creationId="{BE14A6D1-963F-164D-1E64-BD3B2034E629}"/>
          </ac:cxnSpMkLst>
        </pc:cxnChg>
        <pc:cxnChg chg="add mod">
          <ac:chgData name="Fabio Sabbion" userId="bec069c7-6d00-4093-9f7b-88626ffdaf4a" providerId="ADAL" clId="{F5DA4A35-6539-48EC-9B0E-1960D5895FC1}" dt="2022-08-08T09:31:25.695" v="6723" actId="1076"/>
          <ac:cxnSpMkLst>
            <pc:docMk/>
            <pc:sldMk cId="135503322" sldId="282"/>
            <ac:cxnSpMk id="29" creationId="{43BBA5D9-5A0B-2462-0662-CC3D6D12F978}"/>
          </ac:cxnSpMkLst>
        </pc:cxnChg>
        <pc:cxnChg chg="add del mod">
          <ac:chgData name="Fabio Sabbion" userId="bec069c7-6d00-4093-9f7b-88626ffdaf4a" providerId="ADAL" clId="{F5DA4A35-6539-48EC-9B0E-1960D5895FC1}" dt="2022-08-07T14:32:41.242" v="6004" actId="478"/>
          <ac:cxnSpMkLst>
            <pc:docMk/>
            <pc:sldMk cId="135503322" sldId="282"/>
            <ac:cxnSpMk id="29" creationId="{C3ADC2E3-8F9C-FF48-AAC1-9022DE8622E2}"/>
          </ac:cxnSpMkLst>
        </pc:cxnChg>
        <pc:cxnChg chg="add mod">
          <ac:chgData name="Fabio Sabbion" userId="bec069c7-6d00-4093-9f7b-88626ffdaf4a" providerId="ADAL" clId="{F5DA4A35-6539-48EC-9B0E-1960D5895FC1}" dt="2022-08-08T09:31:25.695" v="6723" actId="1076"/>
          <ac:cxnSpMkLst>
            <pc:docMk/>
            <pc:sldMk cId="135503322" sldId="282"/>
            <ac:cxnSpMk id="31" creationId="{99DC184D-D370-6C0C-0272-CA33A3B9105B}"/>
          </ac:cxnSpMkLst>
        </pc:cxnChg>
        <pc:cxnChg chg="add mod">
          <ac:chgData name="Fabio Sabbion" userId="bec069c7-6d00-4093-9f7b-88626ffdaf4a" providerId="ADAL" clId="{F5DA4A35-6539-48EC-9B0E-1960D5895FC1}" dt="2022-08-08T09:31:25.695" v="6723" actId="1076"/>
          <ac:cxnSpMkLst>
            <pc:docMk/>
            <pc:sldMk cId="135503322" sldId="282"/>
            <ac:cxnSpMk id="33" creationId="{C2731C99-1361-EC35-9AB0-63346F09FF83}"/>
          </ac:cxnSpMkLst>
        </pc:cxnChg>
        <pc:cxnChg chg="mod">
          <ac:chgData name="Fabio Sabbion" userId="bec069c7-6d00-4093-9f7b-88626ffdaf4a" providerId="ADAL" clId="{F5DA4A35-6539-48EC-9B0E-1960D5895FC1}" dt="2022-08-07T14:31:22.301" v="5933"/>
          <ac:cxnSpMkLst>
            <pc:docMk/>
            <pc:sldMk cId="135503322" sldId="282"/>
            <ac:cxnSpMk id="35" creationId="{258F562E-9779-B51C-1B23-A45673E0915E}"/>
          </ac:cxnSpMkLst>
        </pc:cxnChg>
        <pc:cxnChg chg="mod">
          <ac:chgData name="Fabio Sabbion" userId="bec069c7-6d00-4093-9f7b-88626ffdaf4a" providerId="ADAL" clId="{F5DA4A35-6539-48EC-9B0E-1960D5895FC1}" dt="2022-08-07T14:31:22.301" v="5933"/>
          <ac:cxnSpMkLst>
            <pc:docMk/>
            <pc:sldMk cId="135503322" sldId="282"/>
            <ac:cxnSpMk id="36" creationId="{965B42E8-2834-D42D-7E87-E78CE54CCEDF}"/>
          </ac:cxnSpMkLst>
        </pc:cxnChg>
        <pc:cxnChg chg="mod">
          <ac:chgData name="Fabio Sabbion" userId="bec069c7-6d00-4093-9f7b-88626ffdaf4a" providerId="ADAL" clId="{F5DA4A35-6539-48EC-9B0E-1960D5895FC1}" dt="2022-08-07T14:31:22.301" v="5933"/>
          <ac:cxnSpMkLst>
            <pc:docMk/>
            <pc:sldMk cId="135503322" sldId="282"/>
            <ac:cxnSpMk id="37" creationId="{AB74E5DE-CD33-CADB-6060-BCEE8CC44C74}"/>
          </ac:cxnSpMkLst>
        </pc:cxnChg>
        <pc:cxnChg chg="add mod">
          <ac:chgData name="Fabio Sabbion" userId="bec069c7-6d00-4093-9f7b-88626ffdaf4a" providerId="ADAL" clId="{F5DA4A35-6539-48EC-9B0E-1960D5895FC1}" dt="2022-08-07T14:38:58.992" v="6118" actId="1076"/>
          <ac:cxnSpMkLst>
            <pc:docMk/>
            <pc:sldMk cId="135503322" sldId="282"/>
            <ac:cxnSpMk id="41" creationId="{20DAFD55-B9D3-01CC-2745-C618CB562911}"/>
          </ac:cxnSpMkLst>
        </pc:cxnChg>
        <pc:cxnChg chg="mod">
          <ac:chgData name="Fabio Sabbion" userId="bec069c7-6d00-4093-9f7b-88626ffdaf4a" providerId="ADAL" clId="{F5DA4A35-6539-48EC-9B0E-1960D5895FC1}" dt="2022-08-07T14:38:27.983" v="6115" actId="208"/>
          <ac:cxnSpMkLst>
            <pc:docMk/>
            <pc:sldMk cId="135503322" sldId="282"/>
            <ac:cxnSpMk id="44" creationId="{22339AB1-CC7C-10A2-991C-E0C208E17EEB}"/>
          </ac:cxnSpMkLst>
        </pc:cxnChg>
        <pc:cxnChg chg="mod">
          <ac:chgData name="Fabio Sabbion" userId="bec069c7-6d00-4093-9f7b-88626ffdaf4a" providerId="ADAL" clId="{F5DA4A35-6539-48EC-9B0E-1960D5895FC1}" dt="2022-08-07T14:38:27.983" v="6115" actId="208"/>
          <ac:cxnSpMkLst>
            <pc:docMk/>
            <pc:sldMk cId="135503322" sldId="282"/>
            <ac:cxnSpMk id="45" creationId="{EB6CFFD2-5F48-D963-A940-D8E560259829}"/>
          </ac:cxnSpMkLst>
        </pc:cxnChg>
        <pc:cxnChg chg="mod">
          <ac:chgData name="Fabio Sabbion" userId="bec069c7-6d00-4093-9f7b-88626ffdaf4a" providerId="ADAL" clId="{F5DA4A35-6539-48EC-9B0E-1960D5895FC1}" dt="2022-08-07T14:38:27.983" v="6115" actId="208"/>
          <ac:cxnSpMkLst>
            <pc:docMk/>
            <pc:sldMk cId="135503322" sldId="282"/>
            <ac:cxnSpMk id="46" creationId="{BA668FB9-BB42-C2F1-5E68-8B536B061582}"/>
          </ac:cxnSpMkLst>
        </pc:cxnChg>
      </pc:sldChg>
      <pc:sldChg chg="addSp delSp modSp new mod">
        <pc:chgData name="Fabio Sabbion" userId="bec069c7-6d00-4093-9f7b-88626ffdaf4a" providerId="ADAL" clId="{F5DA4A35-6539-48EC-9B0E-1960D5895FC1}" dt="2022-08-07T14:45:59.367" v="6361"/>
        <pc:sldMkLst>
          <pc:docMk/>
          <pc:sldMk cId="203253294" sldId="283"/>
        </pc:sldMkLst>
        <pc:spChg chg="mod">
          <ac:chgData name="Fabio Sabbion" userId="bec069c7-6d00-4093-9f7b-88626ffdaf4a" providerId="ADAL" clId="{F5DA4A35-6539-48EC-9B0E-1960D5895FC1}" dt="2022-08-07T14:45:59.367" v="6361"/>
          <ac:spMkLst>
            <pc:docMk/>
            <pc:sldMk cId="203253294" sldId="283"/>
            <ac:spMk id="2" creationId="{3CD1A113-39DB-30DF-0BD6-EAE4EA1FF2AE}"/>
          </ac:spMkLst>
        </pc:spChg>
        <pc:spChg chg="del">
          <ac:chgData name="Fabio Sabbion" userId="bec069c7-6d00-4093-9f7b-88626ffdaf4a" providerId="ADAL" clId="{F5DA4A35-6539-48EC-9B0E-1960D5895FC1}" dt="2022-08-07T14:40:40.504" v="6214" actId="478"/>
          <ac:spMkLst>
            <pc:docMk/>
            <pc:sldMk cId="203253294" sldId="283"/>
            <ac:spMk id="3" creationId="{79228752-6037-7FFA-651F-613DCCCFE4D7}"/>
          </ac:spMkLst>
        </pc:spChg>
        <pc:spChg chg="add mod">
          <ac:chgData name="Fabio Sabbion" userId="bec069c7-6d00-4093-9f7b-88626ffdaf4a" providerId="ADAL" clId="{F5DA4A35-6539-48EC-9B0E-1960D5895FC1}" dt="2022-08-07T14:41:03.573" v="6230" actId="20577"/>
          <ac:spMkLst>
            <pc:docMk/>
            <pc:sldMk cId="203253294" sldId="283"/>
            <ac:spMk id="4" creationId="{C318F088-5E08-A7FD-7FE3-187AEF1C0414}"/>
          </ac:spMkLst>
        </pc:spChg>
        <pc:spChg chg="add mod">
          <ac:chgData name="Fabio Sabbion" userId="bec069c7-6d00-4093-9f7b-88626ffdaf4a" providerId="ADAL" clId="{F5DA4A35-6539-48EC-9B0E-1960D5895FC1}" dt="2022-08-07T14:40:57.711" v="6219" actId="1076"/>
          <ac:spMkLst>
            <pc:docMk/>
            <pc:sldMk cId="203253294" sldId="283"/>
            <ac:spMk id="5" creationId="{1C112E76-3D43-6E09-5793-46E167B1FEE2}"/>
          </ac:spMkLst>
        </pc:spChg>
        <pc:spChg chg="add mod">
          <ac:chgData name="Fabio Sabbion" userId="bec069c7-6d00-4093-9f7b-88626ffdaf4a" providerId="ADAL" clId="{F5DA4A35-6539-48EC-9B0E-1960D5895FC1}" dt="2022-08-07T14:42:17.994" v="6276" actId="20577"/>
          <ac:spMkLst>
            <pc:docMk/>
            <pc:sldMk cId="203253294" sldId="283"/>
            <ac:spMk id="9" creationId="{ECF35285-08F4-BE56-38D9-7417D7B1A406}"/>
          </ac:spMkLst>
        </pc:spChg>
        <pc:spChg chg="add mod">
          <ac:chgData name="Fabio Sabbion" userId="bec069c7-6d00-4093-9f7b-88626ffdaf4a" providerId="ADAL" clId="{F5DA4A35-6539-48EC-9B0E-1960D5895FC1}" dt="2022-08-07T14:43:36.800" v="6305" actId="1076"/>
          <ac:spMkLst>
            <pc:docMk/>
            <pc:sldMk cId="203253294" sldId="283"/>
            <ac:spMk id="11" creationId="{B7D41ED3-7E53-3F12-FB51-12795B8D9F28}"/>
          </ac:spMkLst>
        </pc:spChg>
        <pc:spChg chg="add mod">
          <ac:chgData name="Fabio Sabbion" userId="bec069c7-6d00-4093-9f7b-88626ffdaf4a" providerId="ADAL" clId="{F5DA4A35-6539-48EC-9B0E-1960D5895FC1}" dt="2022-08-07T14:40:57.711" v="6219" actId="1076"/>
          <ac:spMkLst>
            <pc:docMk/>
            <pc:sldMk cId="203253294" sldId="283"/>
            <ac:spMk id="12" creationId="{057A9807-F871-EC02-518E-19340ED4957D}"/>
          </ac:spMkLst>
        </pc:spChg>
        <pc:spChg chg="add mod">
          <ac:chgData name="Fabio Sabbion" userId="bec069c7-6d00-4093-9f7b-88626ffdaf4a" providerId="ADAL" clId="{F5DA4A35-6539-48EC-9B0E-1960D5895FC1}" dt="2022-08-07T14:41:30.359" v="6252" actId="20577"/>
          <ac:spMkLst>
            <pc:docMk/>
            <pc:sldMk cId="203253294" sldId="283"/>
            <ac:spMk id="15" creationId="{D0C94FAC-CC20-01B3-BB00-B4CF83BAEEAE}"/>
          </ac:spMkLst>
        </pc:spChg>
        <pc:spChg chg="add mod">
          <ac:chgData name="Fabio Sabbion" userId="bec069c7-6d00-4093-9f7b-88626ffdaf4a" providerId="ADAL" clId="{F5DA4A35-6539-48EC-9B0E-1960D5895FC1}" dt="2022-08-07T14:41:41.826" v="6264" actId="14100"/>
          <ac:spMkLst>
            <pc:docMk/>
            <pc:sldMk cId="203253294" sldId="283"/>
            <ac:spMk id="17" creationId="{52389C39-C34A-62A8-B278-161EB1539309}"/>
          </ac:spMkLst>
        </pc:spChg>
        <pc:spChg chg="add mod">
          <ac:chgData name="Fabio Sabbion" userId="bec069c7-6d00-4093-9f7b-88626ffdaf4a" providerId="ADAL" clId="{F5DA4A35-6539-48EC-9B0E-1960D5895FC1}" dt="2022-08-07T14:43:27.836" v="6303" actId="1076"/>
          <ac:spMkLst>
            <pc:docMk/>
            <pc:sldMk cId="203253294" sldId="283"/>
            <ac:spMk id="22" creationId="{31448DCB-A09A-71EE-54E5-C4B6094B8BE3}"/>
          </ac:spMkLst>
        </pc:spChg>
        <pc:spChg chg="add mod">
          <ac:chgData name="Fabio Sabbion" userId="bec069c7-6d00-4093-9f7b-88626ffdaf4a" providerId="ADAL" clId="{F5DA4A35-6539-48EC-9B0E-1960D5895FC1}" dt="2022-08-07T14:43:27.836" v="6303" actId="1076"/>
          <ac:spMkLst>
            <pc:docMk/>
            <pc:sldMk cId="203253294" sldId="283"/>
            <ac:spMk id="23" creationId="{1D739950-9E02-9A74-677F-08D14CDA94A1}"/>
          </ac:spMkLst>
        </pc:spChg>
        <pc:spChg chg="add mod">
          <ac:chgData name="Fabio Sabbion" userId="bec069c7-6d00-4093-9f7b-88626ffdaf4a" providerId="ADAL" clId="{F5DA4A35-6539-48EC-9B0E-1960D5895FC1}" dt="2022-08-07T14:44:40.588" v="6348" actId="1076"/>
          <ac:spMkLst>
            <pc:docMk/>
            <pc:sldMk cId="203253294" sldId="283"/>
            <ac:spMk id="25" creationId="{5E97ED3E-BAB3-ED4B-021C-80FAEA38382A}"/>
          </ac:spMkLst>
        </pc:spChg>
        <pc:spChg chg="add mod">
          <ac:chgData name="Fabio Sabbion" userId="bec069c7-6d00-4093-9f7b-88626ffdaf4a" providerId="ADAL" clId="{F5DA4A35-6539-48EC-9B0E-1960D5895FC1}" dt="2022-08-07T14:43:27.836" v="6303" actId="1076"/>
          <ac:spMkLst>
            <pc:docMk/>
            <pc:sldMk cId="203253294" sldId="283"/>
            <ac:spMk id="30" creationId="{58EB7838-9E2C-C5DD-7E60-A437F3DCAC02}"/>
          </ac:spMkLst>
        </pc:spChg>
        <pc:spChg chg="add mod">
          <ac:chgData name="Fabio Sabbion" userId="bec069c7-6d00-4093-9f7b-88626ffdaf4a" providerId="ADAL" clId="{F5DA4A35-6539-48EC-9B0E-1960D5895FC1}" dt="2022-08-07T14:45:01.529" v="6358" actId="20577"/>
          <ac:spMkLst>
            <pc:docMk/>
            <pc:sldMk cId="203253294" sldId="283"/>
            <ac:spMk id="31" creationId="{2A43F9A6-36D4-1C89-4D14-695D9CFB154E}"/>
          </ac:spMkLst>
        </pc:spChg>
        <pc:spChg chg="add mod">
          <ac:chgData name="Fabio Sabbion" userId="bec069c7-6d00-4093-9f7b-88626ffdaf4a" providerId="ADAL" clId="{F5DA4A35-6539-48EC-9B0E-1960D5895FC1}" dt="2022-08-07T14:41:19.807" v="6241" actId="20577"/>
          <ac:spMkLst>
            <pc:docMk/>
            <pc:sldMk cId="203253294" sldId="283"/>
            <ac:spMk id="32" creationId="{FA984955-8505-F421-B003-46FF793C3B85}"/>
          </ac:spMkLst>
        </pc:spChg>
        <pc:spChg chg="add mod">
          <ac:chgData name="Fabio Sabbion" userId="bec069c7-6d00-4093-9f7b-88626ffdaf4a" providerId="ADAL" clId="{F5DA4A35-6539-48EC-9B0E-1960D5895FC1}" dt="2022-08-07T14:44:17.023" v="6330" actId="20577"/>
          <ac:spMkLst>
            <pc:docMk/>
            <pc:sldMk cId="203253294" sldId="283"/>
            <ac:spMk id="38" creationId="{71815527-0E20-76B0-8AA2-BD495702C840}"/>
          </ac:spMkLst>
        </pc:spChg>
        <pc:spChg chg="add mod">
          <ac:chgData name="Fabio Sabbion" userId="bec069c7-6d00-4093-9f7b-88626ffdaf4a" providerId="ADAL" clId="{F5DA4A35-6539-48EC-9B0E-1960D5895FC1}" dt="2022-08-07T14:44:33.749" v="6347" actId="20577"/>
          <ac:spMkLst>
            <pc:docMk/>
            <pc:sldMk cId="203253294" sldId="283"/>
            <ac:spMk id="39" creationId="{3BA89A95-6B16-C695-B6E3-C88AA0A79713}"/>
          </ac:spMkLst>
        </pc:spChg>
        <pc:grpChg chg="add mod">
          <ac:chgData name="Fabio Sabbion" userId="bec069c7-6d00-4093-9f7b-88626ffdaf4a" providerId="ADAL" clId="{F5DA4A35-6539-48EC-9B0E-1960D5895FC1}" dt="2022-08-07T14:43:27.836" v="6303" actId="1076"/>
          <ac:grpSpMkLst>
            <pc:docMk/>
            <pc:sldMk cId="203253294" sldId="283"/>
            <ac:grpSpMk id="18" creationId="{2A91B7F8-EFB4-402E-46B7-546D10D0F465}"/>
          </ac:grpSpMkLst>
        </pc:grpChg>
        <pc:grpChg chg="add mod">
          <ac:chgData name="Fabio Sabbion" userId="bec069c7-6d00-4093-9f7b-88626ffdaf4a" providerId="ADAL" clId="{F5DA4A35-6539-48EC-9B0E-1960D5895FC1}" dt="2022-08-07T14:43:27.836" v="6303" actId="1076"/>
          <ac:grpSpMkLst>
            <pc:docMk/>
            <pc:sldMk cId="203253294" sldId="283"/>
            <ac:grpSpMk id="26" creationId="{33C76FA5-52D8-5E51-B083-C46F7DF22E82}"/>
          </ac:grpSpMkLst>
        </pc:grpChg>
        <pc:cxnChg chg="add mod">
          <ac:chgData name="Fabio Sabbion" userId="bec069c7-6d00-4093-9f7b-88626ffdaf4a" providerId="ADAL" clId="{F5DA4A35-6539-48EC-9B0E-1960D5895FC1}" dt="2022-08-07T14:40:57.711" v="6219" actId="1076"/>
          <ac:cxnSpMkLst>
            <pc:docMk/>
            <pc:sldMk cId="203253294" sldId="283"/>
            <ac:cxnSpMk id="6" creationId="{08B4A670-B615-59B3-3634-D34036A207E6}"/>
          </ac:cxnSpMkLst>
        </pc:cxnChg>
        <pc:cxnChg chg="add mod">
          <ac:chgData name="Fabio Sabbion" userId="bec069c7-6d00-4093-9f7b-88626ffdaf4a" providerId="ADAL" clId="{F5DA4A35-6539-48EC-9B0E-1960D5895FC1}" dt="2022-08-07T14:40:57.711" v="6219" actId="1076"/>
          <ac:cxnSpMkLst>
            <pc:docMk/>
            <pc:sldMk cId="203253294" sldId="283"/>
            <ac:cxnSpMk id="7" creationId="{CB99EE34-03EC-1CBA-BB3C-2F5A4D49DF60}"/>
          </ac:cxnSpMkLst>
        </pc:cxnChg>
        <pc:cxnChg chg="add mod">
          <ac:chgData name="Fabio Sabbion" userId="bec069c7-6d00-4093-9f7b-88626ffdaf4a" providerId="ADAL" clId="{F5DA4A35-6539-48EC-9B0E-1960D5895FC1}" dt="2022-08-07T14:40:57.711" v="6219" actId="1076"/>
          <ac:cxnSpMkLst>
            <pc:docMk/>
            <pc:sldMk cId="203253294" sldId="283"/>
            <ac:cxnSpMk id="8" creationId="{D7DF7079-3BC1-58DF-9D8B-5D8A9A7132DB}"/>
          </ac:cxnSpMkLst>
        </pc:cxnChg>
        <pc:cxnChg chg="add mod">
          <ac:chgData name="Fabio Sabbion" userId="bec069c7-6d00-4093-9f7b-88626ffdaf4a" providerId="ADAL" clId="{F5DA4A35-6539-48EC-9B0E-1960D5895FC1}" dt="2022-08-07T14:43:36.800" v="6305" actId="1076"/>
          <ac:cxnSpMkLst>
            <pc:docMk/>
            <pc:sldMk cId="203253294" sldId="283"/>
            <ac:cxnSpMk id="10" creationId="{DD30CCCA-5BEC-97BF-5547-D8A13511B76F}"/>
          </ac:cxnSpMkLst>
        </pc:cxnChg>
        <pc:cxnChg chg="add mod">
          <ac:chgData name="Fabio Sabbion" userId="bec069c7-6d00-4093-9f7b-88626ffdaf4a" providerId="ADAL" clId="{F5DA4A35-6539-48EC-9B0E-1960D5895FC1}" dt="2022-08-07T14:40:57.711" v="6219" actId="1076"/>
          <ac:cxnSpMkLst>
            <pc:docMk/>
            <pc:sldMk cId="203253294" sldId="283"/>
            <ac:cxnSpMk id="13" creationId="{D229E660-8497-B508-DC1B-65179FF1CF71}"/>
          </ac:cxnSpMkLst>
        </pc:cxnChg>
        <pc:cxnChg chg="add mod">
          <ac:chgData name="Fabio Sabbion" userId="bec069c7-6d00-4093-9f7b-88626ffdaf4a" providerId="ADAL" clId="{F5DA4A35-6539-48EC-9B0E-1960D5895FC1}" dt="2022-08-07T14:40:57.711" v="6219" actId="1076"/>
          <ac:cxnSpMkLst>
            <pc:docMk/>
            <pc:sldMk cId="203253294" sldId="283"/>
            <ac:cxnSpMk id="14" creationId="{0608CBB2-72A3-117B-27FF-E46A1175966E}"/>
          </ac:cxnSpMkLst>
        </pc:cxnChg>
        <pc:cxnChg chg="add mod">
          <ac:chgData name="Fabio Sabbion" userId="bec069c7-6d00-4093-9f7b-88626ffdaf4a" providerId="ADAL" clId="{F5DA4A35-6539-48EC-9B0E-1960D5895FC1}" dt="2022-08-07T14:40:57.711" v="6219" actId="1076"/>
          <ac:cxnSpMkLst>
            <pc:docMk/>
            <pc:sldMk cId="203253294" sldId="283"/>
            <ac:cxnSpMk id="16" creationId="{90D5E4FF-B1AC-96BC-EA92-FC2B9DCA551F}"/>
          </ac:cxnSpMkLst>
        </pc:cxnChg>
        <pc:cxnChg chg="mod">
          <ac:chgData name="Fabio Sabbion" userId="bec069c7-6d00-4093-9f7b-88626ffdaf4a" providerId="ADAL" clId="{F5DA4A35-6539-48EC-9B0E-1960D5895FC1}" dt="2022-08-07T14:40:52.309" v="6217"/>
          <ac:cxnSpMkLst>
            <pc:docMk/>
            <pc:sldMk cId="203253294" sldId="283"/>
            <ac:cxnSpMk id="19" creationId="{76A4D0DC-81BF-23FC-7691-25CC1322AEF4}"/>
          </ac:cxnSpMkLst>
        </pc:cxnChg>
        <pc:cxnChg chg="mod">
          <ac:chgData name="Fabio Sabbion" userId="bec069c7-6d00-4093-9f7b-88626ffdaf4a" providerId="ADAL" clId="{F5DA4A35-6539-48EC-9B0E-1960D5895FC1}" dt="2022-08-07T14:40:52.309" v="6217"/>
          <ac:cxnSpMkLst>
            <pc:docMk/>
            <pc:sldMk cId="203253294" sldId="283"/>
            <ac:cxnSpMk id="20" creationId="{DDA6C09D-9F3B-997A-88DB-F625D7AC9B49}"/>
          </ac:cxnSpMkLst>
        </pc:cxnChg>
        <pc:cxnChg chg="mod">
          <ac:chgData name="Fabio Sabbion" userId="bec069c7-6d00-4093-9f7b-88626ffdaf4a" providerId="ADAL" clId="{F5DA4A35-6539-48EC-9B0E-1960D5895FC1}" dt="2022-08-07T14:40:52.309" v="6217"/>
          <ac:cxnSpMkLst>
            <pc:docMk/>
            <pc:sldMk cId="203253294" sldId="283"/>
            <ac:cxnSpMk id="21" creationId="{EE1BDE08-C050-8632-27EB-7749408C07F4}"/>
          </ac:cxnSpMkLst>
        </pc:cxnChg>
        <pc:cxnChg chg="add mod">
          <ac:chgData name="Fabio Sabbion" userId="bec069c7-6d00-4093-9f7b-88626ffdaf4a" providerId="ADAL" clId="{F5DA4A35-6539-48EC-9B0E-1960D5895FC1}" dt="2022-08-07T14:44:40.588" v="6348" actId="1076"/>
          <ac:cxnSpMkLst>
            <pc:docMk/>
            <pc:sldMk cId="203253294" sldId="283"/>
            <ac:cxnSpMk id="24" creationId="{1CD932C0-3A75-8E76-535E-F30AC133D23F}"/>
          </ac:cxnSpMkLst>
        </pc:cxnChg>
        <pc:cxnChg chg="mod">
          <ac:chgData name="Fabio Sabbion" userId="bec069c7-6d00-4093-9f7b-88626ffdaf4a" providerId="ADAL" clId="{F5DA4A35-6539-48EC-9B0E-1960D5895FC1}" dt="2022-08-07T14:40:52.309" v="6217"/>
          <ac:cxnSpMkLst>
            <pc:docMk/>
            <pc:sldMk cId="203253294" sldId="283"/>
            <ac:cxnSpMk id="27" creationId="{B7EE4968-16FD-D593-3F6C-64F4C6E2B468}"/>
          </ac:cxnSpMkLst>
        </pc:cxnChg>
        <pc:cxnChg chg="mod">
          <ac:chgData name="Fabio Sabbion" userId="bec069c7-6d00-4093-9f7b-88626ffdaf4a" providerId="ADAL" clId="{F5DA4A35-6539-48EC-9B0E-1960D5895FC1}" dt="2022-08-07T14:40:52.309" v="6217"/>
          <ac:cxnSpMkLst>
            <pc:docMk/>
            <pc:sldMk cId="203253294" sldId="283"/>
            <ac:cxnSpMk id="28" creationId="{D545F16D-8612-F66F-CDB9-842A41AEACBA}"/>
          </ac:cxnSpMkLst>
        </pc:cxnChg>
        <pc:cxnChg chg="mod">
          <ac:chgData name="Fabio Sabbion" userId="bec069c7-6d00-4093-9f7b-88626ffdaf4a" providerId="ADAL" clId="{F5DA4A35-6539-48EC-9B0E-1960D5895FC1}" dt="2022-08-07T14:40:52.309" v="6217"/>
          <ac:cxnSpMkLst>
            <pc:docMk/>
            <pc:sldMk cId="203253294" sldId="283"/>
            <ac:cxnSpMk id="29" creationId="{153DA91E-2053-ED28-A2F8-8CD5B10C02A4}"/>
          </ac:cxnSpMkLst>
        </pc:cxnChg>
        <pc:cxnChg chg="add mod">
          <ac:chgData name="Fabio Sabbion" userId="bec069c7-6d00-4093-9f7b-88626ffdaf4a" providerId="ADAL" clId="{F5DA4A35-6539-48EC-9B0E-1960D5895FC1}" dt="2022-08-07T14:41:15.656" v="6232" actId="1076"/>
          <ac:cxnSpMkLst>
            <pc:docMk/>
            <pc:sldMk cId="203253294" sldId="283"/>
            <ac:cxnSpMk id="33" creationId="{C44F1F70-3195-9877-9837-85626DB4C90B}"/>
          </ac:cxnSpMkLst>
        </pc:cxnChg>
        <pc:cxnChg chg="add">
          <ac:chgData name="Fabio Sabbion" userId="bec069c7-6d00-4093-9f7b-88626ffdaf4a" providerId="ADAL" clId="{F5DA4A35-6539-48EC-9B0E-1960D5895FC1}" dt="2022-08-07T14:43:49.955" v="6306" actId="11529"/>
          <ac:cxnSpMkLst>
            <pc:docMk/>
            <pc:sldMk cId="203253294" sldId="283"/>
            <ac:cxnSpMk id="35" creationId="{E04C6346-8170-F2D5-7606-7D0E08FFA6DD}"/>
          </ac:cxnSpMkLst>
        </pc:cxnChg>
        <pc:cxnChg chg="add">
          <ac:chgData name="Fabio Sabbion" userId="bec069c7-6d00-4093-9f7b-88626ffdaf4a" providerId="ADAL" clId="{F5DA4A35-6539-48EC-9B0E-1960D5895FC1}" dt="2022-08-07T14:43:57.613" v="6307" actId="11529"/>
          <ac:cxnSpMkLst>
            <pc:docMk/>
            <pc:sldMk cId="203253294" sldId="283"/>
            <ac:cxnSpMk id="37" creationId="{A7F516D9-D149-382A-0875-9583B9679D94}"/>
          </ac:cxnSpMkLst>
        </pc:cxnChg>
      </pc:sldChg>
      <pc:sldChg chg="addSp delSp modSp add mod ord">
        <pc:chgData name="Fabio Sabbion" userId="bec069c7-6d00-4093-9f7b-88626ffdaf4a" providerId="ADAL" clId="{F5DA4A35-6539-48EC-9B0E-1960D5895FC1}" dt="2022-08-07T14:56:24.371" v="6595" actId="207"/>
        <pc:sldMkLst>
          <pc:docMk/>
          <pc:sldMk cId="3869634624" sldId="284"/>
        </pc:sldMkLst>
        <pc:spChg chg="mod">
          <ac:chgData name="Fabio Sabbion" userId="bec069c7-6d00-4093-9f7b-88626ffdaf4a" providerId="ADAL" clId="{F5DA4A35-6539-48EC-9B0E-1960D5895FC1}" dt="2022-08-07T14:56:13.514" v="6594" actId="14100"/>
          <ac:spMkLst>
            <pc:docMk/>
            <pc:sldMk cId="3869634624" sldId="284"/>
            <ac:spMk id="2" creationId="{3ED86976-3427-421F-FA85-A0FBF85B8B44}"/>
          </ac:spMkLst>
        </pc:spChg>
        <pc:spChg chg="add mod">
          <ac:chgData name="Fabio Sabbion" userId="bec069c7-6d00-4093-9f7b-88626ffdaf4a" providerId="ADAL" clId="{F5DA4A35-6539-48EC-9B0E-1960D5895FC1}" dt="2022-08-07T14:48:59.012" v="6402" actId="1076"/>
          <ac:spMkLst>
            <pc:docMk/>
            <pc:sldMk cId="3869634624" sldId="284"/>
            <ac:spMk id="3" creationId="{0BA36220-89D3-7BBC-3B86-59FA72530496}"/>
          </ac:spMkLst>
        </pc:spChg>
        <pc:spChg chg="add mod">
          <ac:chgData name="Fabio Sabbion" userId="bec069c7-6d00-4093-9f7b-88626ffdaf4a" providerId="ADAL" clId="{F5DA4A35-6539-48EC-9B0E-1960D5895FC1}" dt="2022-08-07T14:50:09.847" v="6456" actId="1076"/>
          <ac:spMkLst>
            <pc:docMk/>
            <pc:sldMk cId="3869634624" sldId="284"/>
            <ac:spMk id="7" creationId="{792CEF13-DAF2-9421-22A9-03F2F1187E14}"/>
          </ac:spMkLst>
        </pc:spChg>
        <pc:spChg chg="del">
          <ac:chgData name="Fabio Sabbion" userId="bec069c7-6d00-4093-9f7b-88626ffdaf4a" providerId="ADAL" clId="{F5DA4A35-6539-48EC-9B0E-1960D5895FC1}" dt="2022-08-07T14:48:24.324" v="6371" actId="478"/>
          <ac:spMkLst>
            <pc:docMk/>
            <pc:sldMk cId="3869634624" sldId="284"/>
            <ac:spMk id="11" creationId="{75F5A156-F02F-CC52-3058-6B164594EBFC}"/>
          </ac:spMkLst>
        </pc:spChg>
        <pc:spChg chg="add mod">
          <ac:chgData name="Fabio Sabbion" userId="bec069c7-6d00-4093-9f7b-88626ffdaf4a" providerId="ADAL" clId="{F5DA4A35-6539-48EC-9B0E-1960D5895FC1}" dt="2022-08-07T14:51:21.739" v="6482" actId="404"/>
          <ac:spMkLst>
            <pc:docMk/>
            <pc:sldMk cId="3869634624" sldId="284"/>
            <ac:spMk id="12" creationId="{5FCE9753-6685-30E3-754D-F01DFE582D91}"/>
          </ac:spMkLst>
        </pc:spChg>
        <pc:spChg chg="add del mod">
          <ac:chgData name="Fabio Sabbion" userId="bec069c7-6d00-4093-9f7b-88626ffdaf4a" providerId="ADAL" clId="{F5DA4A35-6539-48EC-9B0E-1960D5895FC1}" dt="2022-08-07T14:53:14.843" v="6502" actId="478"/>
          <ac:spMkLst>
            <pc:docMk/>
            <pc:sldMk cId="3869634624" sldId="284"/>
            <ac:spMk id="15" creationId="{A258CC2A-FD66-9C9D-ECC6-52ADC9551020}"/>
          </ac:spMkLst>
        </pc:spChg>
        <pc:spChg chg="mod">
          <ac:chgData name="Fabio Sabbion" userId="bec069c7-6d00-4093-9f7b-88626ffdaf4a" providerId="ADAL" clId="{F5DA4A35-6539-48EC-9B0E-1960D5895FC1}" dt="2022-08-07T14:56:24.371" v="6595" actId="207"/>
          <ac:spMkLst>
            <pc:docMk/>
            <pc:sldMk cId="3869634624" sldId="284"/>
            <ac:spMk id="22" creationId="{9904FD80-9DB7-3B3A-B6A9-5C2477ADE2E5}"/>
          </ac:spMkLst>
        </pc:spChg>
        <pc:spChg chg="mod">
          <ac:chgData name="Fabio Sabbion" userId="bec069c7-6d00-4093-9f7b-88626ffdaf4a" providerId="ADAL" clId="{F5DA4A35-6539-48EC-9B0E-1960D5895FC1}" dt="2022-08-07T14:56:24.371" v="6595" actId="207"/>
          <ac:spMkLst>
            <pc:docMk/>
            <pc:sldMk cId="3869634624" sldId="284"/>
            <ac:spMk id="25" creationId="{D560A788-DBC8-3E57-703E-5FDA1AEB6EDB}"/>
          </ac:spMkLst>
        </pc:spChg>
        <pc:spChg chg="del mod">
          <ac:chgData name="Fabio Sabbion" userId="bec069c7-6d00-4093-9f7b-88626ffdaf4a" providerId="ADAL" clId="{F5DA4A35-6539-48EC-9B0E-1960D5895FC1}" dt="2022-08-07T14:53:01.182" v="6499" actId="478"/>
          <ac:spMkLst>
            <pc:docMk/>
            <pc:sldMk cId="3869634624" sldId="284"/>
            <ac:spMk id="26" creationId="{A52B10BA-07A2-A8B0-8318-2EC28BB65EB1}"/>
          </ac:spMkLst>
        </pc:spChg>
        <pc:spChg chg="add mod">
          <ac:chgData name="Fabio Sabbion" userId="bec069c7-6d00-4093-9f7b-88626ffdaf4a" providerId="ADAL" clId="{F5DA4A35-6539-48EC-9B0E-1960D5895FC1}" dt="2022-08-07T14:55:13.731" v="6548" actId="1076"/>
          <ac:spMkLst>
            <pc:docMk/>
            <pc:sldMk cId="3869634624" sldId="284"/>
            <ac:spMk id="27" creationId="{9119C083-8AF2-5132-ED8D-7F8BD128A19E}"/>
          </ac:spMkLst>
        </pc:spChg>
        <pc:spChg chg="mod">
          <ac:chgData name="Fabio Sabbion" userId="bec069c7-6d00-4093-9f7b-88626ffdaf4a" providerId="ADAL" clId="{F5DA4A35-6539-48EC-9B0E-1960D5895FC1}" dt="2022-08-07T14:56:24.371" v="6595" actId="207"/>
          <ac:spMkLst>
            <pc:docMk/>
            <pc:sldMk cId="3869634624" sldId="284"/>
            <ac:spMk id="28" creationId="{5685F0A0-4B24-8ED4-63D5-264E8EC28840}"/>
          </ac:spMkLst>
        </pc:spChg>
        <pc:spChg chg="add mod">
          <ac:chgData name="Fabio Sabbion" userId="bec069c7-6d00-4093-9f7b-88626ffdaf4a" providerId="ADAL" clId="{F5DA4A35-6539-48EC-9B0E-1960D5895FC1}" dt="2022-08-07T14:55:13.731" v="6548" actId="1076"/>
          <ac:spMkLst>
            <pc:docMk/>
            <pc:sldMk cId="3869634624" sldId="284"/>
            <ac:spMk id="29" creationId="{A0FF084C-6662-7625-6C68-207B07956C9C}"/>
          </ac:spMkLst>
        </pc:spChg>
        <pc:spChg chg="mod">
          <ac:chgData name="Fabio Sabbion" userId="bec069c7-6d00-4093-9f7b-88626ffdaf4a" providerId="ADAL" clId="{F5DA4A35-6539-48EC-9B0E-1960D5895FC1}" dt="2022-08-07T14:56:24.371" v="6595" actId="207"/>
          <ac:spMkLst>
            <pc:docMk/>
            <pc:sldMk cId="3869634624" sldId="284"/>
            <ac:spMk id="30" creationId="{722293DC-5439-CE49-0405-7DDEC47ABAAE}"/>
          </ac:spMkLst>
        </pc:spChg>
        <pc:spChg chg="del">
          <ac:chgData name="Fabio Sabbion" userId="bec069c7-6d00-4093-9f7b-88626ffdaf4a" providerId="ADAL" clId="{F5DA4A35-6539-48EC-9B0E-1960D5895FC1}" dt="2022-08-07T14:46:25.190" v="6365" actId="478"/>
          <ac:spMkLst>
            <pc:docMk/>
            <pc:sldMk cId="3869634624" sldId="284"/>
            <ac:spMk id="32" creationId="{1551F66F-8DB9-E4B8-AA2A-8DAA7BA0AE71}"/>
          </ac:spMkLst>
        </pc:spChg>
        <pc:spChg chg="mod">
          <ac:chgData name="Fabio Sabbion" userId="bec069c7-6d00-4093-9f7b-88626ffdaf4a" providerId="ADAL" clId="{F5DA4A35-6539-48EC-9B0E-1960D5895FC1}" dt="2022-08-07T14:48:10.738" v="6369" actId="1076"/>
          <ac:spMkLst>
            <pc:docMk/>
            <pc:sldMk cId="3869634624" sldId="284"/>
            <ac:spMk id="40" creationId="{31CBE741-01EC-B709-C37C-FD1116930D28}"/>
          </ac:spMkLst>
        </pc:spChg>
        <pc:spChg chg="mod">
          <ac:chgData name="Fabio Sabbion" userId="bec069c7-6d00-4093-9f7b-88626ffdaf4a" providerId="ADAL" clId="{F5DA4A35-6539-48EC-9B0E-1960D5895FC1}" dt="2022-08-07T14:48:10.738" v="6369" actId="1076"/>
          <ac:spMkLst>
            <pc:docMk/>
            <pc:sldMk cId="3869634624" sldId="284"/>
            <ac:spMk id="42" creationId="{4B502965-5DA6-42DF-EA22-AF33F542F26F}"/>
          </ac:spMkLst>
        </pc:spChg>
        <pc:spChg chg="mod">
          <ac:chgData name="Fabio Sabbion" userId="bec069c7-6d00-4093-9f7b-88626ffdaf4a" providerId="ADAL" clId="{F5DA4A35-6539-48EC-9B0E-1960D5895FC1}" dt="2022-08-07T14:48:10.738" v="6369" actId="1076"/>
          <ac:spMkLst>
            <pc:docMk/>
            <pc:sldMk cId="3869634624" sldId="284"/>
            <ac:spMk id="44" creationId="{7E9BE56B-21B5-CDA7-2FDB-F7254FAFC056}"/>
          </ac:spMkLst>
        </pc:spChg>
        <pc:spChg chg="mod">
          <ac:chgData name="Fabio Sabbion" userId="bec069c7-6d00-4093-9f7b-88626ffdaf4a" providerId="ADAL" clId="{F5DA4A35-6539-48EC-9B0E-1960D5895FC1}" dt="2022-08-07T14:48:10.738" v="6369" actId="1076"/>
          <ac:spMkLst>
            <pc:docMk/>
            <pc:sldMk cId="3869634624" sldId="284"/>
            <ac:spMk id="46" creationId="{E6529632-8B9E-1CBD-2A3D-5FBBD516367E}"/>
          </ac:spMkLst>
        </pc:spChg>
        <pc:spChg chg="del">
          <ac:chgData name="Fabio Sabbion" userId="bec069c7-6d00-4093-9f7b-88626ffdaf4a" providerId="ADAL" clId="{F5DA4A35-6539-48EC-9B0E-1960D5895FC1}" dt="2022-08-07T14:46:28.894" v="6366" actId="478"/>
          <ac:spMkLst>
            <pc:docMk/>
            <pc:sldMk cId="3869634624" sldId="284"/>
            <ac:spMk id="47" creationId="{36746A8B-2B37-6D1D-49D0-C92149A25875}"/>
          </ac:spMkLst>
        </pc:spChg>
        <pc:spChg chg="del">
          <ac:chgData name="Fabio Sabbion" userId="bec069c7-6d00-4093-9f7b-88626ffdaf4a" providerId="ADAL" clId="{F5DA4A35-6539-48EC-9B0E-1960D5895FC1}" dt="2022-08-07T14:48:20.137" v="6370" actId="478"/>
          <ac:spMkLst>
            <pc:docMk/>
            <pc:sldMk cId="3869634624" sldId="284"/>
            <ac:spMk id="49" creationId="{673B5BE4-27D3-BE3B-66D9-1A73627E11EA}"/>
          </ac:spMkLst>
        </pc:spChg>
        <pc:spChg chg="mod">
          <ac:chgData name="Fabio Sabbion" userId="bec069c7-6d00-4093-9f7b-88626ffdaf4a" providerId="ADAL" clId="{F5DA4A35-6539-48EC-9B0E-1960D5895FC1}" dt="2022-08-07T14:48:10.738" v="6369" actId="1076"/>
          <ac:spMkLst>
            <pc:docMk/>
            <pc:sldMk cId="3869634624" sldId="284"/>
            <ac:spMk id="50" creationId="{C0AC3BBF-7D0C-3780-1E33-2FC5A4E014AE}"/>
          </ac:spMkLst>
        </pc:spChg>
        <pc:spChg chg="add mod">
          <ac:chgData name="Fabio Sabbion" userId="bec069c7-6d00-4093-9f7b-88626ffdaf4a" providerId="ADAL" clId="{F5DA4A35-6539-48EC-9B0E-1960D5895FC1}" dt="2022-08-07T14:55:13.731" v="6548" actId="1076"/>
          <ac:spMkLst>
            <pc:docMk/>
            <pc:sldMk cId="3869634624" sldId="284"/>
            <ac:spMk id="52" creationId="{8973A7DD-164A-1F20-F43E-59CDFC70AC95}"/>
          </ac:spMkLst>
        </pc:spChg>
        <pc:spChg chg="add mod">
          <ac:chgData name="Fabio Sabbion" userId="bec069c7-6d00-4093-9f7b-88626ffdaf4a" providerId="ADAL" clId="{F5DA4A35-6539-48EC-9B0E-1960D5895FC1}" dt="2022-08-07T14:55:53.799" v="6593" actId="14100"/>
          <ac:spMkLst>
            <pc:docMk/>
            <pc:sldMk cId="3869634624" sldId="284"/>
            <ac:spMk id="53" creationId="{4D9AC184-4060-5FCF-1F11-66552E240DCC}"/>
          </ac:spMkLst>
        </pc:spChg>
        <pc:spChg chg="add mod">
          <ac:chgData name="Fabio Sabbion" userId="bec069c7-6d00-4093-9f7b-88626ffdaf4a" providerId="ADAL" clId="{F5DA4A35-6539-48EC-9B0E-1960D5895FC1}" dt="2022-08-07T14:55:03.548" v="6547" actId="1076"/>
          <ac:spMkLst>
            <pc:docMk/>
            <pc:sldMk cId="3869634624" sldId="284"/>
            <ac:spMk id="55" creationId="{57871A98-DCCF-C7DE-83F5-20890A22DD72}"/>
          </ac:spMkLst>
        </pc:spChg>
        <pc:spChg chg="mod">
          <ac:chgData name="Fabio Sabbion" userId="bec069c7-6d00-4093-9f7b-88626ffdaf4a" providerId="ADAL" clId="{F5DA4A35-6539-48EC-9B0E-1960D5895FC1}" dt="2022-08-07T14:53:04.780" v="6500" actId="1076"/>
          <ac:spMkLst>
            <pc:docMk/>
            <pc:sldMk cId="3869634624" sldId="284"/>
            <ac:spMk id="59" creationId="{794769D8-B861-E307-F806-1BE93030241D}"/>
          </ac:spMkLst>
        </pc:spChg>
        <pc:spChg chg="mod">
          <ac:chgData name="Fabio Sabbion" userId="bec069c7-6d00-4093-9f7b-88626ffdaf4a" providerId="ADAL" clId="{F5DA4A35-6539-48EC-9B0E-1960D5895FC1}" dt="2022-08-07T14:53:04.780" v="6500" actId="1076"/>
          <ac:spMkLst>
            <pc:docMk/>
            <pc:sldMk cId="3869634624" sldId="284"/>
            <ac:spMk id="60" creationId="{143B6DCD-644B-6DC2-F4C1-FBDE36D6B792}"/>
          </ac:spMkLst>
        </pc:spChg>
        <pc:spChg chg="del mod">
          <ac:chgData name="Fabio Sabbion" userId="bec069c7-6d00-4093-9f7b-88626ffdaf4a" providerId="ADAL" clId="{F5DA4A35-6539-48EC-9B0E-1960D5895FC1}" dt="2022-08-07T14:52:23.451" v="6493" actId="478"/>
          <ac:spMkLst>
            <pc:docMk/>
            <pc:sldMk cId="3869634624" sldId="284"/>
            <ac:spMk id="63" creationId="{2385AACA-7B93-916A-93E3-567A889BBB09}"/>
          </ac:spMkLst>
        </pc:spChg>
        <pc:grpChg chg="add mod">
          <ac:chgData name="Fabio Sabbion" userId="bec069c7-6d00-4093-9f7b-88626ffdaf4a" providerId="ADAL" clId="{F5DA4A35-6539-48EC-9B0E-1960D5895FC1}" dt="2022-08-07T14:55:13.731" v="6548" actId="1076"/>
          <ac:grpSpMkLst>
            <pc:docMk/>
            <pc:sldMk cId="3869634624" sldId="284"/>
            <ac:grpSpMk id="19" creationId="{DF1533C2-39A6-81E8-5EF9-5F6E183EA042}"/>
          </ac:grpSpMkLst>
        </pc:grpChg>
        <pc:grpChg chg="add mod">
          <ac:chgData name="Fabio Sabbion" userId="bec069c7-6d00-4093-9f7b-88626ffdaf4a" providerId="ADAL" clId="{F5DA4A35-6539-48EC-9B0E-1960D5895FC1}" dt="2022-08-07T14:55:13.731" v="6548" actId="1076"/>
          <ac:grpSpMkLst>
            <pc:docMk/>
            <pc:sldMk cId="3869634624" sldId="284"/>
            <ac:grpSpMk id="31" creationId="{AD3E2F72-CAEE-8865-F7E8-6049A42DCF8E}"/>
          </ac:grpSpMkLst>
        </pc:grpChg>
        <pc:cxnChg chg="add mod">
          <ac:chgData name="Fabio Sabbion" userId="bec069c7-6d00-4093-9f7b-88626ffdaf4a" providerId="ADAL" clId="{F5DA4A35-6539-48EC-9B0E-1960D5895FC1}" dt="2022-08-07T14:49:05.233" v="6404" actId="1076"/>
          <ac:cxnSpMkLst>
            <pc:docMk/>
            <pc:sldMk cId="3869634624" sldId="284"/>
            <ac:cxnSpMk id="4" creationId="{3EAD8ABC-E7E3-0C9B-6432-FB4DB47E932C}"/>
          </ac:cxnSpMkLst>
        </pc:cxnChg>
        <pc:cxnChg chg="add mod">
          <ac:chgData name="Fabio Sabbion" userId="bec069c7-6d00-4093-9f7b-88626ffdaf4a" providerId="ADAL" clId="{F5DA4A35-6539-48EC-9B0E-1960D5895FC1}" dt="2022-08-07T14:50:09.847" v="6456" actId="1076"/>
          <ac:cxnSpMkLst>
            <pc:docMk/>
            <pc:sldMk cId="3869634624" sldId="284"/>
            <ac:cxnSpMk id="6" creationId="{02F191B2-4DDF-7EEB-F16E-494979CCA983}"/>
          </ac:cxnSpMkLst>
        </pc:cxnChg>
        <pc:cxnChg chg="del">
          <ac:chgData name="Fabio Sabbion" userId="bec069c7-6d00-4093-9f7b-88626ffdaf4a" providerId="ADAL" clId="{F5DA4A35-6539-48EC-9B0E-1960D5895FC1}" dt="2022-08-07T14:48:20.137" v="6370" actId="478"/>
          <ac:cxnSpMkLst>
            <pc:docMk/>
            <pc:sldMk cId="3869634624" sldId="284"/>
            <ac:cxnSpMk id="9" creationId="{8D7FD054-1FD6-3BF7-379C-D9FF3E162D53}"/>
          </ac:cxnSpMkLst>
        </pc:cxnChg>
        <pc:cxnChg chg="add">
          <ac:chgData name="Fabio Sabbion" userId="bec069c7-6d00-4093-9f7b-88626ffdaf4a" providerId="ADAL" clId="{F5DA4A35-6539-48EC-9B0E-1960D5895FC1}" dt="2022-08-07T14:50:37.584" v="6457" actId="11529"/>
          <ac:cxnSpMkLst>
            <pc:docMk/>
            <pc:sldMk cId="3869634624" sldId="284"/>
            <ac:cxnSpMk id="10" creationId="{9BA07E0A-432F-CD4F-7056-F3B965068B5D}"/>
          </ac:cxnSpMkLst>
        </pc:cxnChg>
        <pc:cxnChg chg="mod">
          <ac:chgData name="Fabio Sabbion" userId="bec069c7-6d00-4093-9f7b-88626ffdaf4a" providerId="ADAL" clId="{F5DA4A35-6539-48EC-9B0E-1960D5895FC1}" dt="2022-08-07T14:48:10.738" v="6369" actId="1076"/>
          <ac:cxnSpMkLst>
            <pc:docMk/>
            <pc:sldMk cId="3869634624" sldId="284"/>
            <ac:cxnSpMk id="17" creationId="{E1BAC5CB-FB4E-4616-7471-B372EED9FE72}"/>
          </ac:cxnSpMkLst>
        </pc:cxnChg>
        <pc:cxnChg chg="add">
          <ac:chgData name="Fabio Sabbion" userId="bec069c7-6d00-4093-9f7b-88626ffdaf4a" providerId="ADAL" clId="{F5DA4A35-6539-48EC-9B0E-1960D5895FC1}" dt="2022-08-07T14:53:25.183" v="6503" actId="11529"/>
          <ac:cxnSpMkLst>
            <pc:docMk/>
            <pc:sldMk cId="3869634624" sldId="284"/>
            <ac:cxnSpMk id="18" creationId="{BD381EF2-EC22-DEB1-ECA8-6F0DD0EC63EC}"/>
          </ac:cxnSpMkLst>
        </pc:cxnChg>
        <pc:cxnChg chg="mod">
          <ac:chgData name="Fabio Sabbion" userId="bec069c7-6d00-4093-9f7b-88626ffdaf4a" providerId="ADAL" clId="{F5DA4A35-6539-48EC-9B0E-1960D5895FC1}" dt="2022-08-07T14:54:08.815" v="6504"/>
          <ac:cxnSpMkLst>
            <pc:docMk/>
            <pc:sldMk cId="3869634624" sldId="284"/>
            <ac:cxnSpMk id="20" creationId="{3718A250-F704-5CB6-7D06-E077D762194A}"/>
          </ac:cxnSpMkLst>
        </pc:cxnChg>
        <pc:cxnChg chg="mod">
          <ac:chgData name="Fabio Sabbion" userId="bec069c7-6d00-4093-9f7b-88626ffdaf4a" providerId="ADAL" clId="{F5DA4A35-6539-48EC-9B0E-1960D5895FC1}" dt="2022-08-07T14:54:08.815" v="6504"/>
          <ac:cxnSpMkLst>
            <pc:docMk/>
            <pc:sldMk cId="3869634624" sldId="284"/>
            <ac:cxnSpMk id="21" creationId="{FDD5AC10-7C9C-EBE0-B23E-80F3CA4CDDFC}"/>
          </ac:cxnSpMkLst>
        </pc:cxnChg>
        <pc:cxnChg chg="del mod">
          <ac:chgData name="Fabio Sabbion" userId="bec069c7-6d00-4093-9f7b-88626ffdaf4a" providerId="ADAL" clId="{F5DA4A35-6539-48EC-9B0E-1960D5895FC1}" dt="2022-08-07T14:53:01.182" v="6499" actId="478"/>
          <ac:cxnSpMkLst>
            <pc:docMk/>
            <pc:sldMk cId="3869634624" sldId="284"/>
            <ac:cxnSpMk id="23" creationId="{A6F7D8F0-2664-1087-9A72-427625ADA9D2}"/>
          </ac:cxnSpMkLst>
        </pc:cxnChg>
        <pc:cxnChg chg="mod">
          <ac:chgData name="Fabio Sabbion" userId="bec069c7-6d00-4093-9f7b-88626ffdaf4a" providerId="ADAL" clId="{F5DA4A35-6539-48EC-9B0E-1960D5895FC1}" dt="2022-08-07T14:54:08.815" v="6504"/>
          <ac:cxnSpMkLst>
            <pc:docMk/>
            <pc:sldMk cId="3869634624" sldId="284"/>
            <ac:cxnSpMk id="24" creationId="{B713520F-2AD9-B0A2-CE0D-59C02ACD10B1}"/>
          </ac:cxnSpMkLst>
        </pc:cxnChg>
        <pc:cxnChg chg="mod">
          <ac:chgData name="Fabio Sabbion" userId="bec069c7-6d00-4093-9f7b-88626ffdaf4a" providerId="ADAL" clId="{F5DA4A35-6539-48EC-9B0E-1960D5895FC1}" dt="2022-08-07T14:48:10.738" v="6369" actId="1076"/>
          <ac:cxnSpMkLst>
            <pc:docMk/>
            <pc:sldMk cId="3869634624" sldId="284"/>
            <ac:cxnSpMk id="33" creationId="{63CCC494-EB94-8E4B-0A4D-CC5A81022929}"/>
          </ac:cxnSpMkLst>
        </pc:cxnChg>
        <pc:cxnChg chg="mod">
          <ac:chgData name="Fabio Sabbion" userId="bec069c7-6d00-4093-9f7b-88626ffdaf4a" providerId="ADAL" clId="{F5DA4A35-6539-48EC-9B0E-1960D5895FC1}" dt="2022-08-07T14:48:10.738" v="6369" actId="1076"/>
          <ac:cxnSpMkLst>
            <pc:docMk/>
            <pc:sldMk cId="3869634624" sldId="284"/>
            <ac:cxnSpMk id="34" creationId="{B37ECD7B-A9BA-DD6A-29ED-71D198568B4D}"/>
          </ac:cxnSpMkLst>
        </pc:cxnChg>
        <pc:cxnChg chg="mod">
          <ac:chgData name="Fabio Sabbion" userId="bec069c7-6d00-4093-9f7b-88626ffdaf4a" providerId="ADAL" clId="{F5DA4A35-6539-48EC-9B0E-1960D5895FC1}" dt="2022-08-07T14:48:10.738" v="6369" actId="1076"/>
          <ac:cxnSpMkLst>
            <pc:docMk/>
            <pc:sldMk cId="3869634624" sldId="284"/>
            <ac:cxnSpMk id="35" creationId="{46AE18B9-5B53-7EA2-E814-AFF1B46EAAA8}"/>
          </ac:cxnSpMkLst>
        </pc:cxnChg>
        <pc:cxnChg chg="mod">
          <ac:chgData name="Fabio Sabbion" userId="bec069c7-6d00-4093-9f7b-88626ffdaf4a" providerId="ADAL" clId="{F5DA4A35-6539-48EC-9B0E-1960D5895FC1}" dt="2022-08-07T14:52:37.798" v="6494" actId="1076"/>
          <ac:cxnSpMkLst>
            <pc:docMk/>
            <pc:sldMk cId="3869634624" sldId="284"/>
            <ac:cxnSpMk id="36" creationId="{40B8D41E-1256-6877-3745-F4B59D22274D}"/>
          </ac:cxnSpMkLst>
        </pc:cxnChg>
        <pc:cxnChg chg="del">
          <ac:chgData name="Fabio Sabbion" userId="bec069c7-6d00-4093-9f7b-88626ffdaf4a" providerId="ADAL" clId="{F5DA4A35-6539-48EC-9B0E-1960D5895FC1}" dt="2022-08-07T14:46:25.190" v="6365" actId="478"/>
          <ac:cxnSpMkLst>
            <pc:docMk/>
            <pc:sldMk cId="3869634624" sldId="284"/>
            <ac:cxnSpMk id="37" creationId="{78CF1781-9A00-D02D-019B-7260D1450107}"/>
          </ac:cxnSpMkLst>
        </pc:cxnChg>
        <pc:cxnChg chg="mod">
          <ac:chgData name="Fabio Sabbion" userId="bec069c7-6d00-4093-9f7b-88626ffdaf4a" providerId="ADAL" clId="{F5DA4A35-6539-48EC-9B0E-1960D5895FC1}" dt="2022-08-07T14:54:08.815" v="6504"/>
          <ac:cxnSpMkLst>
            <pc:docMk/>
            <pc:sldMk cId="3869634624" sldId="284"/>
            <ac:cxnSpMk id="38" creationId="{6A81C3ED-3435-DE6E-8E56-42EAAD29C660}"/>
          </ac:cxnSpMkLst>
        </pc:cxnChg>
        <pc:cxnChg chg="mod">
          <ac:chgData name="Fabio Sabbion" userId="bec069c7-6d00-4093-9f7b-88626ffdaf4a" providerId="ADAL" clId="{F5DA4A35-6539-48EC-9B0E-1960D5895FC1}" dt="2022-08-07T14:48:10.738" v="6369" actId="1076"/>
          <ac:cxnSpMkLst>
            <pc:docMk/>
            <pc:sldMk cId="3869634624" sldId="284"/>
            <ac:cxnSpMk id="39" creationId="{35EA5718-29BE-9113-C685-ACAD5E52D5DF}"/>
          </ac:cxnSpMkLst>
        </pc:cxnChg>
        <pc:cxnChg chg="mod">
          <ac:chgData name="Fabio Sabbion" userId="bec069c7-6d00-4093-9f7b-88626ffdaf4a" providerId="ADAL" clId="{F5DA4A35-6539-48EC-9B0E-1960D5895FC1}" dt="2022-08-07T14:48:10.738" v="6369" actId="1076"/>
          <ac:cxnSpMkLst>
            <pc:docMk/>
            <pc:sldMk cId="3869634624" sldId="284"/>
            <ac:cxnSpMk id="41" creationId="{38CAA91F-EE5F-7A20-14BB-C04A0D4578E1}"/>
          </ac:cxnSpMkLst>
        </pc:cxnChg>
        <pc:cxnChg chg="mod">
          <ac:chgData name="Fabio Sabbion" userId="bec069c7-6d00-4093-9f7b-88626ffdaf4a" providerId="ADAL" clId="{F5DA4A35-6539-48EC-9B0E-1960D5895FC1}" dt="2022-08-07T14:48:10.738" v="6369" actId="1076"/>
          <ac:cxnSpMkLst>
            <pc:docMk/>
            <pc:sldMk cId="3869634624" sldId="284"/>
            <ac:cxnSpMk id="43" creationId="{C5C940C5-EDB3-9558-A4A3-0625B93F011F}"/>
          </ac:cxnSpMkLst>
        </pc:cxnChg>
        <pc:cxnChg chg="mod">
          <ac:chgData name="Fabio Sabbion" userId="bec069c7-6d00-4093-9f7b-88626ffdaf4a" providerId="ADAL" clId="{F5DA4A35-6539-48EC-9B0E-1960D5895FC1}" dt="2022-08-07T14:54:08.815" v="6504"/>
          <ac:cxnSpMkLst>
            <pc:docMk/>
            <pc:sldMk cId="3869634624" sldId="284"/>
            <ac:cxnSpMk id="45" creationId="{E84CCFDA-881F-760F-0A64-7E65EA2EBA6E}"/>
          </ac:cxnSpMkLst>
        </pc:cxnChg>
        <pc:cxnChg chg="del">
          <ac:chgData name="Fabio Sabbion" userId="bec069c7-6d00-4093-9f7b-88626ffdaf4a" providerId="ADAL" clId="{F5DA4A35-6539-48EC-9B0E-1960D5895FC1}" dt="2022-08-07T14:46:28.894" v="6366" actId="478"/>
          <ac:cxnSpMkLst>
            <pc:docMk/>
            <pc:sldMk cId="3869634624" sldId="284"/>
            <ac:cxnSpMk id="48" creationId="{8E957B16-D0CF-B0A9-FBBD-A25F55ED328A}"/>
          </ac:cxnSpMkLst>
        </pc:cxnChg>
        <pc:cxnChg chg="mod">
          <ac:chgData name="Fabio Sabbion" userId="bec069c7-6d00-4093-9f7b-88626ffdaf4a" providerId="ADAL" clId="{F5DA4A35-6539-48EC-9B0E-1960D5895FC1}" dt="2022-08-07T14:54:08.815" v="6504"/>
          <ac:cxnSpMkLst>
            <pc:docMk/>
            <pc:sldMk cId="3869634624" sldId="284"/>
            <ac:cxnSpMk id="51" creationId="{4D4D9D3A-2A8F-02F2-F5DB-9C85A5977B72}"/>
          </ac:cxnSpMkLst>
        </pc:cxnChg>
        <pc:cxnChg chg="mod">
          <ac:chgData name="Fabio Sabbion" userId="bec069c7-6d00-4093-9f7b-88626ffdaf4a" providerId="ADAL" clId="{F5DA4A35-6539-48EC-9B0E-1960D5895FC1}" dt="2022-08-07T14:53:04.780" v="6500" actId="1076"/>
          <ac:cxnSpMkLst>
            <pc:docMk/>
            <pc:sldMk cId="3869634624" sldId="284"/>
            <ac:cxnSpMk id="54" creationId="{D18A89EE-936B-7611-B545-880ADD2B8312}"/>
          </ac:cxnSpMkLst>
        </pc:cxnChg>
        <pc:cxnChg chg="mod">
          <ac:chgData name="Fabio Sabbion" userId="bec069c7-6d00-4093-9f7b-88626ffdaf4a" providerId="ADAL" clId="{F5DA4A35-6539-48EC-9B0E-1960D5895FC1}" dt="2022-08-07T14:53:04.780" v="6500" actId="1076"/>
          <ac:cxnSpMkLst>
            <pc:docMk/>
            <pc:sldMk cId="3869634624" sldId="284"/>
            <ac:cxnSpMk id="58" creationId="{02197636-B49C-73B0-232D-33E4E549EEB2}"/>
          </ac:cxnSpMkLst>
        </pc:cxnChg>
        <pc:cxnChg chg="del mod">
          <ac:chgData name="Fabio Sabbion" userId="bec069c7-6d00-4093-9f7b-88626ffdaf4a" providerId="ADAL" clId="{F5DA4A35-6539-48EC-9B0E-1960D5895FC1}" dt="2022-08-07T14:52:23.451" v="6493" actId="478"/>
          <ac:cxnSpMkLst>
            <pc:docMk/>
            <pc:sldMk cId="3869634624" sldId="284"/>
            <ac:cxnSpMk id="62" creationId="{ED6586E1-FCE7-21A8-415B-E86FA38A2260}"/>
          </ac:cxnSpMkLst>
        </pc:cxnChg>
      </pc:sldChg>
      <pc:sldChg chg="addSp delSp modSp new mod">
        <pc:chgData name="Fabio Sabbion" userId="bec069c7-6d00-4093-9f7b-88626ffdaf4a" providerId="ADAL" clId="{F5DA4A35-6539-48EC-9B0E-1960D5895FC1}" dt="2022-08-08T10:13:15.084" v="6885" actId="20577"/>
        <pc:sldMkLst>
          <pc:docMk/>
          <pc:sldMk cId="2596864743" sldId="285"/>
        </pc:sldMkLst>
        <pc:spChg chg="mod">
          <ac:chgData name="Fabio Sabbion" userId="bec069c7-6d00-4093-9f7b-88626ffdaf4a" providerId="ADAL" clId="{F5DA4A35-6539-48EC-9B0E-1960D5895FC1}" dt="2022-08-08T10:13:15.084" v="6885" actId="20577"/>
          <ac:spMkLst>
            <pc:docMk/>
            <pc:sldMk cId="2596864743" sldId="285"/>
            <ac:spMk id="2" creationId="{D1089237-C8BB-A65C-5591-E98464601AFE}"/>
          </ac:spMkLst>
        </pc:spChg>
        <pc:spChg chg="add mod">
          <ac:chgData name="Fabio Sabbion" userId="bec069c7-6d00-4093-9f7b-88626ffdaf4a" providerId="ADAL" clId="{F5DA4A35-6539-48EC-9B0E-1960D5895FC1}" dt="2022-08-08T09:33:20.496" v="6760" actId="1076"/>
          <ac:spMkLst>
            <pc:docMk/>
            <pc:sldMk cId="2596864743" sldId="285"/>
            <ac:spMk id="3" creationId="{057B7A13-7DEF-F239-88E7-66F01F681AAD}"/>
          </ac:spMkLst>
        </pc:spChg>
        <pc:spChg chg="del">
          <ac:chgData name="Fabio Sabbion" userId="bec069c7-6d00-4093-9f7b-88626ffdaf4a" providerId="ADAL" clId="{F5DA4A35-6539-48EC-9B0E-1960D5895FC1}" dt="2022-08-07T15:14:32.471" v="6620" actId="478"/>
          <ac:spMkLst>
            <pc:docMk/>
            <pc:sldMk cId="2596864743" sldId="285"/>
            <ac:spMk id="3" creationId="{FA84E63B-D8FD-B5CC-33B3-1B7C9AF33D4B}"/>
          </ac:spMkLst>
        </pc:spChg>
        <pc:spChg chg="add mod">
          <ac:chgData name="Fabio Sabbion" userId="bec069c7-6d00-4093-9f7b-88626ffdaf4a" providerId="ADAL" clId="{F5DA4A35-6539-48EC-9B0E-1960D5895FC1}" dt="2022-08-08T09:33:20.496" v="6760" actId="1076"/>
          <ac:spMkLst>
            <pc:docMk/>
            <pc:sldMk cId="2596864743" sldId="285"/>
            <ac:spMk id="4" creationId="{82647259-8F6D-1C16-99F1-DF301F377A3F}"/>
          </ac:spMkLst>
        </pc:spChg>
        <pc:spChg chg="add del mod">
          <ac:chgData name="Fabio Sabbion" userId="bec069c7-6d00-4093-9f7b-88626ffdaf4a" providerId="ADAL" clId="{F5DA4A35-6539-48EC-9B0E-1960D5895FC1}" dt="2022-08-08T09:33:14.911" v="6759" actId="478"/>
          <ac:spMkLst>
            <pc:docMk/>
            <pc:sldMk cId="2596864743" sldId="285"/>
            <ac:spMk id="5" creationId="{D87EB642-ADBE-C2FF-FD63-7FD95BBFE350}"/>
          </ac:spMkLst>
        </pc:spChg>
        <pc:spChg chg="add del mod">
          <ac:chgData name="Fabio Sabbion" userId="bec069c7-6d00-4093-9f7b-88626ffdaf4a" providerId="ADAL" clId="{F5DA4A35-6539-48EC-9B0E-1960D5895FC1}" dt="2022-08-08T09:33:14.911" v="6759" actId="478"/>
          <ac:spMkLst>
            <pc:docMk/>
            <pc:sldMk cId="2596864743" sldId="285"/>
            <ac:spMk id="6" creationId="{4D88FFE1-3DFE-E602-7497-65E3DE21ACF3}"/>
          </ac:spMkLst>
        </pc:spChg>
        <pc:spChg chg="add mod">
          <ac:chgData name="Fabio Sabbion" userId="bec069c7-6d00-4093-9f7b-88626ffdaf4a" providerId="ADAL" clId="{F5DA4A35-6539-48EC-9B0E-1960D5895FC1}" dt="2022-08-08T09:34:58.795" v="6797" actId="1076"/>
          <ac:spMkLst>
            <pc:docMk/>
            <pc:sldMk cId="2596864743" sldId="285"/>
            <ac:spMk id="12" creationId="{64B64B70-0F60-2C25-9107-72965712A3BA}"/>
          </ac:spMkLst>
        </pc:spChg>
        <pc:spChg chg="add del mod">
          <ac:chgData name="Fabio Sabbion" userId="bec069c7-6d00-4093-9f7b-88626ffdaf4a" providerId="ADAL" clId="{F5DA4A35-6539-48EC-9B0E-1960D5895FC1}" dt="2022-08-08T09:33:36.434" v="6780"/>
          <ac:spMkLst>
            <pc:docMk/>
            <pc:sldMk cId="2596864743" sldId="285"/>
            <ac:spMk id="14" creationId="{DC5ADB52-46F6-DD2D-7DC8-BA7BC7764F15}"/>
          </ac:spMkLst>
        </pc:spChg>
        <pc:spChg chg="add del mod">
          <ac:chgData name="Fabio Sabbion" userId="bec069c7-6d00-4093-9f7b-88626ffdaf4a" providerId="ADAL" clId="{F5DA4A35-6539-48EC-9B0E-1960D5895FC1}" dt="2022-08-08T09:33:41.702" v="6781" actId="478"/>
          <ac:spMkLst>
            <pc:docMk/>
            <pc:sldMk cId="2596864743" sldId="285"/>
            <ac:spMk id="16" creationId="{1279010D-0EE7-84F9-2A4A-F9AB436B9157}"/>
          </ac:spMkLst>
        </pc:spChg>
        <pc:spChg chg="add del mod">
          <ac:chgData name="Fabio Sabbion" userId="bec069c7-6d00-4093-9f7b-88626ffdaf4a" providerId="ADAL" clId="{F5DA4A35-6539-48EC-9B0E-1960D5895FC1}" dt="2022-08-08T09:33:41.702" v="6781" actId="478"/>
          <ac:spMkLst>
            <pc:docMk/>
            <pc:sldMk cId="2596864743" sldId="285"/>
            <ac:spMk id="18" creationId="{81966AC4-E044-2079-588C-488F7FFDABB0}"/>
          </ac:spMkLst>
        </pc:spChg>
        <pc:spChg chg="add del mod">
          <ac:chgData name="Fabio Sabbion" userId="bec069c7-6d00-4093-9f7b-88626ffdaf4a" providerId="ADAL" clId="{F5DA4A35-6539-48EC-9B0E-1960D5895FC1}" dt="2022-08-08T09:33:41.702" v="6781" actId="478"/>
          <ac:spMkLst>
            <pc:docMk/>
            <pc:sldMk cId="2596864743" sldId="285"/>
            <ac:spMk id="19" creationId="{CDA52DDC-A7B0-FA18-FE61-16D43B3A18D3}"/>
          </ac:spMkLst>
        </pc:spChg>
        <pc:spChg chg="add del mod">
          <ac:chgData name="Fabio Sabbion" userId="bec069c7-6d00-4093-9f7b-88626ffdaf4a" providerId="ADAL" clId="{F5DA4A35-6539-48EC-9B0E-1960D5895FC1}" dt="2022-08-08T09:33:41.702" v="6781" actId="478"/>
          <ac:spMkLst>
            <pc:docMk/>
            <pc:sldMk cId="2596864743" sldId="285"/>
            <ac:spMk id="22" creationId="{11B04CBE-7347-D98B-2F1A-1A35434FA187}"/>
          </ac:spMkLst>
        </pc:spChg>
        <pc:spChg chg="add del mod">
          <ac:chgData name="Fabio Sabbion" userId="bec069c7-6d00-4093-9f7b-88626ffdaf4a" providerId="ADAL" clId="{F5DA4A35-6539-48EC-9B0E-1960D5895FC1}" dt="2022-08-08T09:33:41.702" v="6781" actId="478"/>
          <ac:spMkLst>
            <pc:docMk/>
            <pc:sldMk cId="2596864743" sldId="285"/>
            <ac:spMk id="23" creationId="{0E08FEBB-6168-52B3-E8D6-5A799C989093}"/>
          </ac:spMkLst>
        </pc:spChg>
        <pc:spChg chg="add mod">
          <ac:chgData name="Fabio Sabbion" userId="bec069c7-6d00-4093-9f7b-88626ffdaf4a" providerId="ADAL" clId="{F5DA4A35-6539-48EC-9B0E-1960D5895FC1}" dt="2022-08-08T09:33:20.496" v="6760" actId="1076"/>
          <ac:spMkLst>
            <pc:docMk/>
            <pc:sldMk cId="2596864743" sldId="285"/>
            <ac:spMk id="24" creationId="{F909828C-E2BF-AA85-8428-33C5E9638940}"/>
          </ac:spMkLst>
        </pc:spChg>
        <pc:spChg chg="add mod">
          <ac:chgData name="Fabio Sabbion" userId="bec069c7-6d00-4093-9f7b-88626ffdaf4a" providerId="ADAL" clId="{F5DA4A35-6539-48EC-9B0E-1960D5895FC1}" dt="2022-08-08T09:34:58.795" v="6797" actId="1076"/>
          <ac:spMkLst>
            <pc:docMk/>
            <pc:sldMk cId="2596864743" sldId="285"/>
            <ac:spMk id="27" creationId="{FE2D6CCE-D055-BBCA-4087-FD3D71052337}"/>
          </ac:spMkLst>
        </pc:spChg>
        <pc:spChg chg="add mod">
          <ac:chgData name="Fabio Sabbion" userId="bec069c7-6d00-4093-9f7b-88626ffdaf4a" providerId="ADAL" clId="{F5DA4A35-6539-48EC-9B0E-1960D5895FC1}" dt="2022-08-08T09:34:58.795" v="6797" actId="1076"/>
          <ac:spMkLst>
            <pc:docMk/>
            <pc:sldMk cId="2596864743" sldId="285"/>
            <ac:spMk id="29" creationId="{160B957F-E5BE-60D1-BBC4-2CA1F1AFF54C}"/>
          </ac:spMkLst>
        </pc:spChg>
        <pc:spChg chg="add mod">
          <ac:chgData name="Fabio Sabbion" userId="bec069c7-6d00-4093-9f7b-88626ffdaf4a" providerId="ADAL" clId="{F5DA4A35-6539-48EC-9B0E-1960D5895FC1}" dt="2022-08-08T09:34:46.299" v="6796" actId="1076"/>
          <ac:spMkLst>
            <pc:docMk/>
            <pc:sldMk cId="2596864743" sldId="285"/>
            <ac:spMk id="35" creationId="{ECE73130-EC6B-FF27-D7A9-408732ABBABD}"/>
          </ac:spMkLst>
        </pc:spChg>
        <pc:spChg chg="add mod">
          <ac:chgData name="Fabio Sabbion" userId="bec069c7-6d00-4093-9f7b-88626ffdaf4a" providerId="ADAL" clId="{F5DA4A35-6539-48EC-9B0E-1960D5895FC1}" dt="2022-08-08T09:34:46.299" v="6796" actId="1076"/>
          <ac:spMkLst>
            <pc:docMk/>
            <pc:sldMk cId="2596864743" sldId="285"/>
            <ac:spMk id="36" creationId="{28E8C870-9794-0010-203B-0FD707440112}"/>
          </ac:spMkLst>
        </pc:spChg>
        <pc:spChg chg="add del mod">
          <ac:chgData name="Fabio Sabbion" userId="bec069c7-6d00-4093-9f7b-88626ffdaf4a" providerId="ADAL" clId="{F5DA4A35-6539-48EC-9B0E-1960D5895FC1}" dt="2022-08-08T09:34:29.453" v="6792" actId="478"/>
          <ac:spMkLst>
            <pc:docMk/>
            <pc:sldMk cId="2596864743" sldId="285"/>
            <ac:spMk id="41" creationId="{77E05D80-0128-E580-3447-AEBE363FF1B9}"/>
          </ac:spMkLst>
        </pc:spChg>
        <pc:spChg chg="add del mod">
          <ac:chgData name="Fabio Sabbion" userId="bec069c7-6d00-4093-9f7b-88626ffdaf4a" providerId="ADAL" clId="{F5DA4A35-6539-48EC-9B0E-1960D5895FC1}" dt="2022-08-08T09:34:20.639" v="6790" actId="478"/>
          <ac:spMkLst>
            <pc:docMk/>
            <pc:sldMk cId="2596864743" sldId="285"/>
            <ac:spMk id="42" creationId="{A9F31D38-CD87-4278-60B4-39DF939EB3F6}"/>
          </ac:spMkLst>
        </pc:spChg>
        <pc:spChg chg="add del mod">
          <ac:chgData name="Fabio Sabbion" userId="bec069c7-6d00-4093-9f7b-88626ffdaf4a" providerId="ADAL" clId="{F5DA4A35-6539-48EC-9B0E-1960D5895FC1}" dt="2022-08-08T09:34:38.395" v="6794" actId="478"/>
          <ac:spMkLst>
            <pc:docMk/>
            <pc:sldMk cId="2596864743" sldId="285"/>
            <ac:spMk id="43" creationId="{536558BB-A876-3114-A0EB-AA488603AC27}"/>
          </ac:spMkLst>
        </pc:spChg>
        <pc:spChg chg="add mod">
          <ac:chgData name="Fabio Sabbion" userId="bec069c7-6d00-4093-9f7b-88626ffdaf4a" providerId="ADAL" clId="{F5DA4A35-6539-48EC-9B0E-1960D5895FC1}" dt="2022-08-08T09:34:58.795" v="6797" actId="1076"/>
          <ac:spMkLst>
            <pc:docMk/>
            <pc:sldMk cId="2596864743" sldId="285"/>
            <ac:spMk id="46" creationId="{7C357A52-DFC3-E938-ED97-8779B2CB550C}"/>
          </ac:spMkLst>
        </pc:spChg>
        <pc:grpChg chg="add mod">
          <ac:chgData name="Fabio Sabbion" userId="bec069c7-6d00-4093-9f7b-88626ffdaf4a" providerId="ADAL" clId="{F5DA4A35-6539-48EC-9B0E-1960D5895FC1}" dt="2022-08-08T09:34:46.299" v="6796" actId="1076"/>
          <ac:grpSpMkLst>
            <pc:docMk/>
            <pc:sldMk cId="2596864743" sldId="285"/>
            <ac:grpSpMk id="31" creationId="{BB14EBEF-1460-2818-EE40-CB996AE29FC1}"/>
          </ac:grpSpMkLst>
        </pc:grpChg>
        <pc:grpChg chg="add del mod">
          <ac:chgData name="Fabio Sabbion" userId="bec069c7-6d00-4093-9f7b-88626ffdaf4a" providerId="ADAL" clId="{F5DA4A35-6539-48EC-9B0E-1960D5895FC1}" dt="2022-08-08T09:34:29.453" v="6792" actId="478"/>
          <ac:grpSpMkLst>
            <pc:docMk/>
            <pc:sldMk cId="2596864743" sldId="285"/>
            <ac:grpSpMk id="37" creationId="{035E1ADC-DE79-DC70-4056-A2EDCAA54C28}"/>
          </ac:grpSpMkLst>
        </pc:grpChg>
        <pc:cxnChg chg="add mod">
          <ac:chgData name="Fabio Sabbion" userId="bec069c7-6d00-4093-9f7b-88626ffdaf4a" providerId="ADAL" clId="{F5DA4A35-6539-48EC-9B0E-1960D5895FC1}" dt="2022-08-08T09:33:20.496" v="6760" actId="1076"/>
          <ac:cxnSpMkLst>
            <pc:docMk/>
            <pc:sldMk cId="2596864743" sldId="285"/>
            <ac:cxnSpMk id="7" creationId="{2FE3AB98-5C0F-4047-8B3F-B7B2BA7BAB06}"/>
          </ac:cxnSpMkLst>
        </pc:cxnChg>
        <pc:cxnChg chg="add mod">
          <ac:chgData name="Fabio Sabbion" userId="bec069c7-6d00-4093-9f7b-88626ffdaf4a" providerId="ADAL" clId="{F5DA4A35-6539-48EC-9B0E-1960D5895FC1}" dt="2022-08-08T09:33:20.496" v="6760" actId="1076"/>
          <ac:cxnSpMkLst>
            <pc:docMk/>
            <pc:sldMk cId="2596864743" sldId="285"/>
            <ac:cxnSpMk id="8" creationId="{9D61E5EE-AD13-C738-A4E6-FDBF1B48888A}"/>
          </ac:cxnSpMkLst>
        </pc:cxnChg>
        <pc:cxnChg chg="add del mod">
          <ac:chgData name="Fabio Sabbion" userId="bec069c7-6d00-4093-9f7b-88626ffdaf4a" providerId="ADAL" clId="{F5DA4A35-6539-48EC-9B0E-1960D5895FC1}" dt="2022-08-08T09:33:14.911" v="6759" actId="478"/>
          <ac:cxnSpMkLst>
            <pc:docMk/>
            <pc:sldMk cId="2596864743" sldId="285"/>
            <ac:cxnSpMk id="9" creationId="{BE258C22-AC13-6389-160D-1E415276A161}"/>
          </ac:cxnSpMkLst>
        </pc:cxnChg>
        <pc:cxnChg chg="add del mod">
          <ac:chgData name="Fabio Sabbion" userId="bec069c7-6d00-4093-9f7b-88626ffdaf4a" providerId="ADAL" clId="{F5DA4A35-6539-48EC-9B0E-1960D5895FC1}" dt="2022-08-08T09:33:14.911" v="6759" actId="478"/>
          <ac:cxnSpMkLst>
            <pc:docMk/>
            <pc:sldMk cId="2596864743" sldId="285"/>
            <ac:cxnSpMk id="10" creationId="{64D541A5-7466-190E-AFDF-8CE52F6D9B00}"/>
          </ac:cxnSpMkLst>
        </pc:cxnChg>
        <pc:cxnChg chg="add mod">
          <ac:chgData name="Fabio Sabbion" userId="bec069c7-6d00-4093-9f7b-88626ffdaf4a" providerId="ADAL" clId="{F5DA4A35-6539-48EC-9B0E-1960D5895FC1}" dt="2022-08-08T09:34:58.795" v="6797" actId="1076"/>
          <ac:cxnSpMkLst>
            <pc:docMk/>
            <pc:sldMk cId="2596864743" sldId="285"/>
            <ac:cxnSpMk id="11" creationId="{EF30D4DF-6B09-2CDC-3544-92E0D5965A36}"/>
          </ac:cxnSpMkLst>
        </pc:cxnChg>
        <pc:cxnChg chg="add mod">
          <ac:chgData name="Fabio Sabbion" userId="bec069c7-6d00-4093-9f7b-88626ffdaf4a" providerId="ADAL" clId="{F5DA4A35-6539-48EC-9B0E-1960D5895FC1}" dt="2022-08-08T09:34:58.795" v="6797" actId="1076"/>
          <ac:cxnSpMkLst>
            <pc:docMk/>
            <pc:sldMk cId="2596864743" sldId="285"/>
            <ac:cxnSpMk id="13" creationId="{0F1AC0D4-3E29-AE01-3C5B-CB120BFA30E6}"/>
          </ac:cxnSpMkLst>
        </pc:cxnChg>
        <pc:cxnChg chg="add del mod">
          <ac:chgData name="Fabio Sabbion" userId="bec069c7-6d00-4093-9f7b-88626ffdaf4a" providerId="ADAL" clId="{F5DA4A35-6539-48EC-9B0E-1960D5895FC1}" dt="2022-08-08T09:33:41.702" v="6781" actId="478"/>
          <ac:cxnSpMkLst>
            <pc:docMk/>
            <pc:sldMk cId="2596864743" sldId="285"/>
            <ac:cxnSpMk id="15" creationId="{A7EF7C2A-1B84-BE91-75E1-AE75D881D532}"/>
          </ac:cxnSpMkLst>
        </pc:cxnChg>
        <pc:cxnChg chg="add del mod">
          <ac:chgData name="Fabio Sabbion" userId="bec069c7-6d00-4093-9f7b-88626ffdaf4a" providerId="ADAL" clId="{F5DA4A35-6539-48EC-9B0E-1960D5895FC1}" dt="2022-08-08T09:33:41.702" v="6781" actId="478"/>
          <ac:cxnSpMkLst>
            <pc:docMk/>
            <pc:sldMk cId="2596864743" sldId="285"/>
            <ac:cxnSpMk id="17" creationId="{C82CE731-9E12-0166-6DEC-03643156D50F}"/>
          </ac:cxnSpMkLst>
        </pc:cxnChg>
        <pc:cxnChg chg="add del mod">
          <ac:chgData name="Fabio Sabbion" userId="bec069c7-6d00-4093-9f7b-88626ffdaf4a" providerId="ADAL" clId="{F5DA4A35-6539-48EC-9B0E-1960D5895FC1}" dt="2022-08-08T09:33:41.702" v="6781" actId="478"/>
          <ac:cxnSpMkLst>
            <pc:docMk/>
            <pc:sldMk cId="2596864743" sldId="285"/>
            <ac:cxnSpMk id="20" creationId="{20860D60-F01A-073B-DB05-D967CB98636B}"/>
          </ac:cxnSpMkLst>
        </pc:cxnChg>
        <pc:cxnChg chg="add del mod">
          <ac:chgData name="Fabio Sabbion" userId="bec069c7-6d00-4093-9f7b-88626ffdaf4a" providerId="ADAL" clId="{F5DA4A35-6539-48EC-9B0E-1960D5895FC1}" dt="2022-08-08T09:33:41.702" v="6781" actId="478"/>
          <ac:cxnSpMkLst>
            <pc:docMk/>
            <pc:sldMk cId="2596864743" sldId="285"/>
            <ac:cxnSpMk id="21" creationId="{FD179BA0-BE6A-4B9F-04FC-1A3632BD1BB6}"/>
          </ac:cxnSpMkLst>
        </pc:cxnChg>
        <pc:cxnChg chg="add mod">
          <ac:chgData name="Fabio Sabbion" userId="bec069c7-6d00-4093-9f7b-88626ffdaf4a" providerId="ADAL" clId="{F5DA4A35-6539-48EC-9B0E-1960D5895FC1}" dt="2022-08-08T09:33:20.496" v="6760" actId="1076"/>
          <ac:cxnSpMkLst>
            <pc:docMk/>
            <pc:sldMk cId="2596864743" sldId="285"/>
            <ac:cxnSpMk id="25" creationId="{4BF118F9-09E6-A4E3-8C79-79BAE131670B}"/>
          </ac:cxnSpMkLst>
        </pc:cxnChg>
        <pc:cxnChg chg="add mod">
          <ac:chgData name="Fabio Sabbion" userId="bec069c7-6d00-4093-9f7b-88626ffdaf4a" providerId="ADAL" clId="{F5DA4A35-6539-48EC-9B0E-1960D5895FC1}" dt="2022-08-08T09:34:58.795" v="6797" actId="1076"/>
          <ac:cxnSpMkLst>
            <pc:docMk/>
            <pc:sldMk cId="2596864743" sldId="285"/>
            <ac:cxnSpMk id="26" creationId="{59F08BBB-F006-768E-E6ED-7E2F7DA683C2}"/>
          </ac:cxnSpMkLst>
        </pc:cxnChg>
        <pc:cxnChg chg="add mod">
          <ac:chgData name="Fabio Sabbion" userId="bec069c7-6d00-4093-9f7b-88626ffdaf4a" providerId="ADAL" clId="{F5DA4A35-6539-48EC-9B0E-1960D5895FC1}" dt="2022-08-08T09:34:58.795" v="6797" actId="1076"/>
          <ac:cxnSpMkLst>
            <pc:docMk/>
            <pc:sldMk cId="2596864743" sldId="285"/>
            <ac:cxnSpMk id="28" creationId="{8A1FA7BD-FAB5-B6B7-29FB-4A305A203EB7}"/>
          </ac:cxnSpMkLst>
        </pc:cxnChg>
        <pc:cxnChg chg="add del mod">
          <ac:chgData name="Fabio Sabbion" userId="bec069c7-6d00-4093-9f7b-88626ffdaf4a" providerId="ADAL" clId="{F5DA4A35-6539-48EC-9B0E-1960D5895FC1}" dt="2022-08-08T09:34:40.287" v="6795" actId="478"/>
          <ac:cxnSpMkLst>
            <pc:docMk/>
            <pc:sldMk cId="2596864743" sldId="285"/>
            <ac:cxnSpMk id="30" creationId="{4A943F6A-C1BF-347D-F6BF-D795E36E77BA}"/>
          </ac:cxnSpMkLst>
        </pc:cxnChg>
        <pc:cxnChg chg="mod">
          <ac:chgData name="Fabio Sabbion" userId="bec069c7-6d00-4093-9f7b-88626ffdaf4a" providerId="ADAL" clId="{F5DA4A35-6539-48EC-9B0E-1960D5895FC1}" dt="2022-08-08T09:28:46.792" v="6627"/>
          <ac:cxnSpMkLst>
            <pc:docMk/>
            <pc:sldMk cId="2596864743" sldId="285"/>
            <ac:cxnSpMk id="32" creationId="{B2DA1332-4129-D651-CA07-7F3BE625A8A0}"/>
          </ac:cxnSpMkLst>
        </pc:cxnChg>
        <pc:cxnChg chg="mod">
          <ac:chgData name="Fabio Sabbion" userId="bec069c7-6d00-4093-9f7b-88626ffdaf4a" providerId="ADAL" clId="{F5DA4A35-6539-48EC-9B0E-1960D5895FC1}" dt="2022-08-08T09:28:46.792" v="6627"/>
          <ac:cxnSpMkLst>
            <pc:docMk/>
            <pc:sldMk cId="2596864743" sldId="285"/>
            <ac:cxnSpMk id="33" creationId="{774C7BB8-B63D-244D-31ED-DC818CF8E8C9}"/>
          </ac:cxnSpMkLst>
        </pc:cxnChg>
        <pc:cxnChg chg="mod">
          <ac:chgData name="Fabio Sabbion" userId="bec069c7-6d00-4093-9f7b-88626ffdaf4a" providerId="ADAL" clId="{F5DA4A35-6539-48EC-9B0E-1960D5895FC1}" dt="2022-08-08T09:28:46.792" v="6627"/>
          <ac:cxnSpMkLst>
            <pc:docMk/>
            <pc:sldMk cId="2596864743" sldId="285"/>
            <ac:cxnSpMk id="34" creationId="{B3905C7D-EE5D-D2A3-BA8A-A72ED779696E}"/>
          </ac:cxnSpMkLst>
        </pc:cxnChg>
        <pc:cxnChg chg="mod">
          <ac:chgData name="Fabio Sabbion" userId="bec069c7-6d00-4093-9f7b-88626ffdaf4a" providerId="ADAL" clId="{F5DA4A35-6539-48EC-9B0E-1960D5895FC1}" dt="2022-08-08T09:28:46.792" v="6627"/>
          <ac:cxnSpMkLst>
            <pc:docMk/>
            <pc:sldMk cId="2596864743" sldId="285"/>
            <ac:cxnSpMk id="38" creationId="{CEEC7B7A-48BD-B921-2BC3-52E943F99174}"/>
          </ac:cxnSpMkLst>
        </pc:cxnChg>
        <pc:cxnChg chg="mod">
          <ac:chgData name="Fabio Sabbion" userId="bec069c7-6d00-4093-9f7b-88626ffdaf4a" providerId="ADAL" clId="{F5DA4A35-6539-48EC-9B0E-1960D5895FC1}" dt="2022-08-08T09:28:46.792" v="6627"/>
          <ac:cxnSpMkLst>
            <pc:docMk/>
            <pc:sldMk cId="2596864743" sldId="285"/>
            <ac:cxnSpMk id="39" creationId="{EB112FA6-6FA1-CD8A-6267-A2B31E5CEDB9}"/>
          </ac:cxnSpMkLst>
        </pc:cxnChg>
        <pc:cxnChg chg="mod">
          <ac:chgData name="Fabio Sabbion" userId="bec069c7-6d00-4093-9f7b-88626ffdaf4a" providerId="ADAL" clId="{F5DA4A35-6539-48EC-9B0E-1960D5895FC1}" dt="2022-08-08T09:28:46.792" v="6627"/>
          <ac:cxnSpMkLst>
            <pc:docMk/>
            <pc:sldMk cId="2596864743" sldId="285"/>
            <ac:cxnSpMk id="40" creationId="{5F666E32-10F8-BF20-BC1A-92ADD10E5B86}"/>
          </ac:cxnSpMkLst>
        </pc:cxnChg>
        <pc:cxnChg chg="add mod">
          <ac:chgData name="Fabio Sabbion" userId="bec069c7-6d00-4093-9f7b-88626ffdaf4a" providerId="ADAL" clId="{F5DA4A35-6539-48EC-9B0E-1960D5895FC1}" dt="2022-08-08T09:34:58.795" v="6797" actId="1076"/>
          <ac:cxnSpMkLst>
            <pc:docMk/>
            <pc:sldMk cId="2596864743" sldId="285"/>
            <ac:cxnSpMk id="45" creationId="{808C257F-7C5B-F5C3-4031-15F82AEE24B5}"/>
          </ac:cxnSpMkLst>
        </pc:cxnChg>
      </pc:sldChg>
      <pc:sldChg chg="addSp delSp modSp add mod">
        <pc:chgData name="Fabio Sabbion" userId="bec069c7-6d00-4093-9f7b-88626ffdaf4a" providerId="ADAL" clId="{F5DA4A35-6539-48EC-9B0E-1960D5895FC1}" dt="2022-08-08T10:13:00.473" v="6880" actId="1076"/>
        <pc:sldMkLst>
          <pc:docMk/>
          <pc:sldMk cId="2733823241" sldId="286"/>
        </pc:sldMkLst>
        <pc:spChg chg="mod">
          <ac:chgData name="Fabio Sabbion" userId="bec069c7-6d00-4093-9f7b-88626ffdaf4a" providerId="ADAL" clId="{F5DA4A35-6539-48EC-9B0E-1960D5895FC1}" dt="2022-08-08T10:13:00.473" v="6880" actId="1076"/>
          <ac:spMkLst>
            <pc:docMk/>
            <pc:sldMk cId="2733823241" sldId="286"/>
            <ac:spMk id="2" creationId="{BA9A74B3-F34C-C214-52E0-9F41F7338D86}"/>
          </ac:spMkLst>
        </pc:spChg>
        <pc:spChg chg="mod">
          <ac:chgData name="Fabio Sabbion" userId="bec069c7-6d00-4093-9f7b-88626ffdaf4a" providerId="ADAL" clId="{F5DA4A35-6539-48EC-9B0E-1960D5895FC1}" dt="2022-08-08T10:12:57.536" v="6879" actId="1076"/>
          <ac:spMkLst>
            <pc:docMk/>
            <pc:sldMk cId="2733823241" sldId="286"/>
            <ac:spMk id="4" creationId="{CF4EF258-7E41-8069-8F94-21014F94FED5}"/>
          </ac:spMkLst>
        </pc:spChg>
        <pc:spChg chg="mod">
          <ac:chgData name="Fabio Sabbion" userId="bec069c7-6d00-4093-9f7b-88626ffdaf4a" providerId="ADAL" clId="{F5DA4A35-6539-48EC-9B0E-1960D5895FC1}" dt="2022-08-08T10:12:57.536" v="6879" actId="1076"/>
          <ac:spMkLst>
            <pc:docMk/>
            <pc:sldMk cId="2733823241" sldId="286"/>
            <ac:spMk id="5" creationId="{E55DB783-8A2D-79BE-B0B9-41D202C57965}"/>
          </ac:spMkLst>
        </pc:spChg>
        <pc:spChg chg="del">
          <ac:chgData name="Fabio Sabbion" userId="bec069c7-6d00-4093-9f7b-88626ffdaf4a" providerId="ADAL" clId="{F5DA4A35-6539-48EC-9B0E-1960D5895FC1}" dt="2022-08-08T10:12:50.004" v="6877" actId="478"/>
          <ac:spMkLst>
            <pc:docMk/>
            <pc:sldMk cId="2733823241" sldId="286"/>
            <ac:spMk id="7" creationId="{C8C16B1C-7C21-B194-3B89-5FC76BA1ACBA}"/>
          </ac:spMkLst>
        </pc:spChg>
        <pc:spChg chg="add mod">
          <ac:chgData name="Fabio Sabbion" userId="bec069c7-6d00-4093-9f7b-88626ffdaf4a" providerId="ADAL" clId="{F5DA4A35-6539-48EC-9B0E-1960D5895FC1}" dt="2022-08-08T10:12:57.536" v="6879" actId="1076"/>
          <ac:spMkLst>
            <pc:docMk/>
            <pc:sldMk cId="2733823241" sldId="286"/>
            <ac:spMk id="12" creationId="{281E6510-98E4-C6BC-71F0-996D100D5653}"/>
          </ac:spMkLst>
        </pc:spChg>
        <pc:spChg chg="add mod">
          <ac:chgData name="Fabio Sabbion" userId="bec069c7-6d00-4093-9f7b-88626ffdaf4a" providerId="ADAL" clId="{F5DA4A35-6539-48EC-9B0E-1960D5895FC1}" dt="2022-08-08T10:12:57.536" v="6879" actId="1076"/>
          <ac:spMkLst>
            <pc:docMk/>
            <pc:sldMk cId="2733823241" sldId="286"/>
            <ac:spMk id="14" creationId="{EE98F660-C591-A1C5-7AFC-3BE45D69B25D}"/>
          </ac:spMkLst>
        </pc:spChg>
        <pc:spChg chg="mod">
          <ac:chgData name="Fabio Sabbion" userId="bec069c7-6d00-4093-9f7b-88626ffdaf4a" providerId="ADAL" clId="{F5DA4A35-6539-48EC-9B0E-1960D5895FC1}" dt="2022-08-08T10:12:57.536" v="6879" actId="1076"/>
          <ac:spMkLst>
            <pc:docMk/>
            <pc:sldMk cId="2733823241" sldId="286"/>
            <ac:spMk id="15" creationId="{FEBFFB7B-2BD2-7788-C8ED-B44481EFB2C6}"/>
          </ac:spMkLst>
        </pc:spChg>
        <pc:spChg chg="mod">
          <ac:chgData name="Fabio Sabbion" userId="bec069c7-6d00-4093-9f7b-88626ffdaf4a" providerId="ADAL" clId="{F5DA4A35-6539-48EC-9B0E-1960D5895FC1}" dt="2022-08-08T10:12:57.536" v="6879" actId="1076"/>
          <ac:spMkLst>
            <pc:docMk/>
            <pc:sldMk cId="2733823241" sldId="286"/>
            <ac:spMk id="21" creationId="{EED4BD2F-39B1-9BDA-79BC-7B9FB4D0F464}"/>
          </ac:spMkLst>
        </pc:spChg>
        <pc:spChg chg="mod">
          <ac:chgData name="Fabio Sabbion" userId="bec069c7-6d00-4093-9f7b-88626ffdaf4a" providerId="ADAL" clId="{F5DA4A35-6539-48EC-9B0E-1960D5895FC1}" dt="2022-08-08T10:12:57.536" v="6879" actId="1076"/>
          <ac:spMkLst>
            <pc:docMk/>
            <pc:sldMk cId="2733823241" sldId="286"/>
            <ac:spMk id="25" creationId="{2CBE6D21-A163-D51A-97C8-3539B76609FF}"/>
          </ac:spMkLst>
        </pc:spChg>
        <pc:spChg chg="del mod">
          <ac:chgData name="Fabio Sabbion" userId="bec069c7-6d00-4093-9f7b-88626ffdaf4a" providerId="ADAL" clId="{F5DA4A35-6539-48EC-9B0E-1960D5895FC1}" dt="2022-08-08T10:11:11.808" v="6853"/>
          <ac:spMkLst>
            <pc:docMk/>
            <pc:sldMk cId="2733823241" sldId="286"/>
            <ac:spMk id="27" creationId="{27B5C751-EE05-B875-0B25-F6809EC60241}"/>
          </ac:spMkLst>
        </pc:spChg>
        <pc:spChg chg="mod">
          <ac:chgData name="Fabio Sabbion" userId="bec069c7-6d00-4093-9f7b-88626ffdaf4a" providerId="ADAL" clId="{F5DA4A35-6539-48EC-9B0E-1960D5895FC1}" dt="2022-08-08T10:12:57.536" v="6879" actId="1076"/>
          <ac:spMkLst>
            <pc:docMk/>
            <pc:sldMk cId="2733823241" sldId="286"/>
            <ac:spMk id="28" creationId="{F68C5535-1238-8E54-EA1E-572C5F07B900}"/>
          </ac:spMkLst>
        </pc:spChg>
        <pc:spChg chg="mod">
          <ac:chgData name="Fabio Sabbion" userId="bec069c7-6d00-4093-9f7b-88626ffdaf4a" providerId="ADAL" clId="{F5DA4A35-6539-48EC-9B0E-1960D5895FC1}" dt="2022-08-08T10:12:57.536" v="6879" actId="1076"/>
          <ac:spMkLst>
            <pc:docMk/>
            <pc:sldMk cId="2733823241" sldId="286"/>
            <ac:spMk id="37" creationId="{EB8E68B3-63E5-71AD-E8D2-4EC060151B09}"/>
          </ac:spMkLst>
        </pc:spChg>
        <pc:spChg chg="del">
          <ac:chgData name="Fabio Sabbion" userId="bec069c7-6d00-4093-9f7b-88626ffdaf4a" providerId="ADAL" clId="{F5DA4A35-6539-48EC-9B0E-1960D5895FC1}" dt="2022-08-08T10:11:17.686" v="6857" actId="478"/>
          <ac:spMkLst>
            <pc:docMk/>
            <pc:sldMk cId="2733823241" sldId="286"/>
            <ac:spMk id="40" creationId="{56360BC5-C767-4CE9-3C25-2FA1A4D50161}"/>
          </ac:spMkLst>
        </pc:spChg>
        <pc:spChg chg="del">
          <ac:chgData name="Fabio Sabbion" userId="bec069c7-6d00-4093-9f7b-88626ffdaf4a" providerId="ADAL" clId="{F5DA4A35-6539-48EC-9B0E-1960D5895FC1}" dt="2022-08-08T10:12:50.004" v="6877" actId="478"/>
          <ac:spMkLst>
            <pc:docMk/>
            <pc:sldMk cId="2733823241" sldId="286"/>
            <ac:spMk id="41" creationId="{D81C7085-90F3-A841-F58C-B681C6C034BF}"/>
          </ac:spMkLst>
        </pc:spChg>
        <pc:spChg chg="del">
          <ac:chgData name="Fabio Sabbion" userId="bec069c7-6d00-4093-9f7b-88626ffdaf4a" providerId="ADAL" clId="{F5DA4A35-6539-48EC-9B0E-1960D5895FC1}" dt="2022-08-08T10:12:50.004" v="6877" actId="478"/>
          <ac:spMkLst>
            <pc:docMk/>
            <pc:sldMk cId="2733823241" sldId="286"/>
            <ac:spMk id="43" creationId="{D2283300-E7DA-24E8-1E71-D1D556E8DAB1}"/>
          </ac:spMkLst>
        </pc:spChg>
        <pc:spChg chg="del">
          <ac:chgData name="Fabio Sabbion" userId="bec069c7-6d00-4093-9f7b-88626ffdaf4a" providerId="ADAL" clId="{F5DA4A35-6539-48EC-9B0E-1960D5895FC1}" dt="2022-08-08T10:11:27.866" v="6859" actId="478"/>
          <ac:spMkLst>
            <pc:docMk/>
            <pc:sldMk cId="2733823241" sldId="286"/>
            <ac:spMk id="51" creationId="{2C7E03A0-2C63-A9BD-76C0-ED6EEFBF21C3}"/>
          </ac:spMkLst>
        </pc:spChg>
        <pc:spChg chg="del">
          <ac:chgData name="Fabio Sabbion" userId="bec069c7-6d00-4093-9f7b-88626ffdaf4a" providerId="ADAL" clId="{F5DA4A35-6539-48EC-9B0E-1960D5895FC1}" dt="2022-08-08T10:11:27.866" v="6859" actId="478"/>
          <ac:spMkLst>
            <pc:docMk/>
            <pc:sldMk cId="2733823241" sldId="286"/>
            <ac:spMk id="52" creationId="{1A38364D-6ABF-2919-3855-2EBF9332765D}"/>
          </ac:spMkLst>
        </pc:spChg>
        <pc:spChg chg="del">
          <ac:chgData name="Fabio Sabbion" userId="bec069c7-6d00-4093-9f7b-88626ffdaf4a" providerId="ADAL" clId="{F5DA4A35-6539-48EC-9B0E-1960D5895FC1}" dt="2022-08-08T10:11:27.866" v="6859" actId="478"/>
          <ac:spMkLst>
            <pc:docMk/>
            <pc:sldMk cId="2733823241" sldId="286"/>
            <ac:spMk id="54" creationId="{5DFE29AA-9177-B1FB-3E8D-13461B67C8BA}"/>
          </ac:spMkLst>
        </pc:spChg>
        <pc:spChg chg="del">
          <ac:chgData name="Fabio Sabbion" userId="bec069c7-6d00-4093-9f7b-88626ffdaf4a" providerId="ADAL" clId="{F5DA4A35-6539-48EC-9B0E-1960D5895FC1}" dt="2022-08-08T10:11:27.866" v="6859" actId="478"/>
          <ac:spMkLst>
            <pc:docMk/>
            <pc:sldMk cId="2733823241" sldId="286"/>
            <ac:spMk id="56" creationId="{FD98B2F0-A873-17B4-CF26-74D222E7C254}"/>
          </ac:spMkLst>
        </pc:spChg>
        <pc:spChg chg="mod">
          <ac:chgData name="Fabio Sabbion" userId="bec069c7-6d00-4093-9f7b-88626ffdaf4a" providerId="ADAL" clId="{F5DA4A35-6539-48EC-9B0E-1960D5895FC1}" dt="2022-08-08T10:12:57.536" v="6879" actId="1076"/>
          <ac:spMkLst>
            <pc:docMk/>
            <pc:sldMk cId="2733823241" sldId="286"/>
            <ac:spMk id="69" creationId="{C40F94D0-B2F1-F1A3-352A-C9E053B74683}"/>
          </ac:spMkLst>
        </pc:spChg>
        <pc:spChg chg="mod">
          <ac:chgData name="Fabio Sabbion" userId="bec069c7-6d00-4093-9f7b-88626ffdaf4a" providerId="ADAL" clId="{F5DA4A35-6539-48EC-9B0E-1960D5895FC1}" dt="2022-08-08T10:12:57.536" v="6879" actId="1076"/>
          <ac:spMkLst>
            <pc:docMk/>
            <pc:sldMk cId="2733823241" sldId="286"/>
            <ac:spMk id="70" creationId="{EF3CBB89-D364-B0F5-4A80-9FCE3757EE53}"/>
          </ac:spMkLst>
        </pc:spChg>
        <pc:grpChg chg="add mod">
          <ac:chgData name="Fabio Sabbion" userId="bec069c7-6d00-4093-9f7b-88626ffdaf4a" providerId="ADAL" clId="{F5DA4A35-6539-48EC-9B0E-1960D5895FC1}" dt="2022-08-08T10:12:57.536" v="6879" actId="1076"/>
          <ac:grpSpMkLst>
            <pc:docMk/>
            <pc:sldMk cId="2733823241" sldId="286"/>
            <ac:grpSpMk id="3" creationId="{A63570A7-7822-C981-5D92-794A81562194}"/>
          </ac:grpSpMkLst>
        </pc:grpChg>
        <pc:grpChg chg="mod">
          <ac:chgData name="Fabio Sabbion" userId="bec069c7-6d00-4093-9f7b-88626ffdaf4a" providerId="ADAL" clId="{F5DA4A35-6539-48EC-9B0E-1960D5895FC1}" dt="2022-08-08T10:12:57.536" v="6879" actId="1076"/>
          <ac:grpSpMkLst>
            <pc:docMk/>
            <pc:sldMk cId="2733823241" sldId="286"/>
            <ac:grpSpMk id="64" creationId="{ED08F813-C87B-F241-2CFA-DE611BB3CBBB}"/>
          </ac:grpSpMkLst>
        </pc:grpChg>
        <pc:cxnChg chg="mod">
          <ac:chgData name="Fabio Sabbion" userId="bec069c7-6d00-4093-9f7b-88626ffdaf4a" providerId="ADAL" clId="{F5DA4A35-6539-48EC-9B0E-1960D5895FC1}" dt="2022-08-08T10:12:12.058" v="6874" actId="208"/>
          <ac:cxnSpMkLst>
            <pc:docMk/>
            <pc:sldMk cId="2733823241" sldId="286"/>
            <ac:cxnSpMk id="6" creationId="{0B0A0F42-CAC4-0E28-784D-9B4649CCDFAE}"/>
          </ac:cxnSpMkLst>
        </pc:cxnChg>
        <pc:cxnChg chg="mod">
          <ac:chgData name="Fabio Sabbion" userId="bec069c7-6d00-4093-9f7b-88626ffdaf4a" providerId="ADAL" clId="{F5DA4A35-6539-48EC-9B0E-1960D5895FC1}" dt="2022-08-08T10:12:12.058" v="6874" actId="208"/>
          <ac:cxnSpMkLst>
            <pc:docMk/>
            <pc:sldMk cId="2733823241" sldId="286"/>
            <ac:cxnSpMk id="8" creationId="{56285818-254B-414D-1CF1-5A0417CE37E9}"/>
          </ac:cxnSpMkLst>
        </pc:cxnChg>
        <pc:cxnChg chg="mod">
          <ac:chgData name="Fabio Sabbion" userId="bec069c7-6d00-4093-9f7b-88626ffdaf4a" providerId="ADAL" clId="{F5DA4A35-6539-48EC-9B0E-1960D5895FC1}" dt="2022-08-08T10:12:12.058" v="6874" actId="208"/>
          <ac:cxnSpMkLst>
            <pc:docMk/>
            <pc:sldMk cId="2733823241" sldId="286"/>
            <ac:cxnSpMk id="9" creationId="{6FBC8448-E330-5426-BD1C-A3672DAD4906}"/>
          </ac:cxnSpMkLst>
        </pc:cxnChg>
        <pc:cxnChg chg="mod">
          <ac:chgData name="Fabio Sabbion" userId="bec069c7-6d00-4093-9f7b-88626ffdaf4a" providerId="ADAL" clId="{F5DA4A35-6539-48EC-9B0E-1960D5895FC1}" dt="2022-08-08T10:12:57.536" v="6879" actId="1076"/>
          <ac:cxnSpMkLst>
            <pc:docMk/>
            <pc:sldMk cId="2733823241" sldId="286"/>
            <ac:cxnSpMk id="10" creationId="{848DD809-325D-E6B7-10BF-7C079DB82C56}"/>
          </ac:cxnSpMkLst>
        </pc:cxnChg>
        <pc:cxnChg chg="mod">
          <ac:chgData name="Fabio Sabbion" userId="bec069c7-6d00-4093-9f7b-88626ffdaf4a" providerId="ADAL" clId="{F5DA4A35-6539-48EC-9B0E-1960D5895FC1}" dt="2022-08-08T10:12:57.536" v="6879" actId="1076"/>
          <ac:cxnSpMkLst>
            <pc:docMk/>
            <pc:sldMk cId="2733823241" sldId="286"/>
            <ac:cxnSpMk id="11" creationId="{16D06473-4577-0E7E-C6D1-9A438702058C}"/>
          </ac:cxnSpMkLst>
        </pc:cxnChg>
        <pc:cxnChg chg="del">
          <ac:chgData name="Fabio Sabbion" userId="bec069c7-6d00-4093-9f7b-88626ffdaf4a" providerId="ADAL" clId="{F5DA4A35-6539-48EC-9B0E-1960D5895FC1}" dt="2022-08-08T10:12:50.004" v="6877" actId="478"/>
          <ac:cxnSpMkLst>
            <pc:docMk/>
            <pc:sldMk cId="2733823241" sldId="286"/>
            <ac:cxnSpMk id="13" creationId="{B70378D9-5DD9-E290-DD18-C63CF0A029B8}"/>
          </ac:cxnSpMkLst>
        </pc:cxnChg>
        <pc:cxnChg chg="mod">
          <ac:chgData name="Fabio Sabbion" userId="bec069c7-6d00-4093-9f7b-88626ffdaf4a" providerId="ADAL" clId="{F5DA4A35-6539-48EC-9B0E-1960D5895FC1}" dt="2022-08-08T10:12:57.536" v="6879" actId="1076"/>
          <ac:cxnSpMkLst>
            <pc:docMk/>
            <pc:sldMk cId="2733823241" sldId="286"/>
            <ac:cxnSpMk id="19" creationId="{8BDF3B28-50B1-50EF-E26C-8964954C64AD}"/>
          </ac:cxnSpMkLst>
        </pc:cxnChg>
        <pc:cxnChg chg="mod">
          <ac:chgData name="Fabio Sabbion" userId="bec069c7-6d00-4093-9f7b-88626ffdaf4a" providerId="ADAL" clId="{F5DA4A35-6539-48EC-9B0E-1960D5895FC1}" dt="2022-08-08T10:12:57.536" v="6879" actId="1076"/>
          <ac:cxnSpMkLst>
            <pc:docMk/>
            <pc:sldMk cId="2733823241" sldId="286"/>
            <ac:cxnSpMk id="20" creationId="{495CF702-4063-83E4-7E8D-AE4D9605963E}"/>
          </ac:cxnSpMkLst>
        </pc:cxnChg>
        <pc:cxnChg chg="mod">
          <ac:chgData name="Fabio Sabbion" userId="bec069c7-6d00-4093-9f7b-88626ffdaf4a" providerId="ADAL" clId="{F5DA4A35-6539-48EC-9B0E-1960D5895FC1}" dt="2022-08-08T10:12:57.536" v="6879" actId="1076"/>
          <ac:cxnSpMkLst>
            <pc:docMk/>
            <pc:sldMk cId="2733823241" sldId="286"/>
            <ac:cxnSpMk id="23" creationId="{B0257CF5-DA60-2FA8-E1FF-21906CE9F310}"/>
          </ac:cxnSpMkLst>
        </pc:cxnChg>
        <pc:cxnChg chg="mod">
          <ac:chgData name="Fabio Sabbion" userId="bec069c7-6d00-4093-9f7b-88626ffdaf4a" providerId="ADAL" clId="{F5DA4A35-6539-48EC-9B0E-1960D5895FC1}" dt="2022-08-08T10:12:57.536" v="6879" actId="1076"/>
          <ac:cxnSpMkLst>
            <pc:docMk/>
            <pc:sldMk cId="2733823241" sldId="286"/>
            <ac:cxnSpMk id="24" creationId="{5174001D-0C5F-7B78-BFFA-B6A7CF9DA02C}"/>
          </ac:cxnSpMkLst>
        </pc:cxnChg>
        <pc:cxnChg chg="mod">
          <ac:chgData name="Fabio Sabbion" userId="bec069c7-6d00-4093-9f7b-88626ffdaf4a" providerId="ADAL" clId="{F5DA4A35-6539-48EC-9B0E-1960D5895FC1}" dt="2022-08-08T10:12:57.536" v="6879" actId="1076"/>
          <ac:cxnSpMkLst>
            <pc:docMk/>
            <pc:sldMk cId="2733823241" sldId="286"/>
            <ac:cxnSpMk id="26" creationId="{A8AFE535-8CF7-6203-355D-E92D32A0C6A3}"/>
          </ac:cxnSpMkLst>
        </pc:cxnChg>
        <pc:cxnChg chg="mod">
          <ac:chgData name="Fabio Sabbion" userId="bec069c7-6d00-4093-9f7b-88626ffdaf4a" providerId="ADAL" clId="{F5DA4A35-6539-48EC-9B0E-1960D5895FC1}" dt="2022-08-08T10:12:57.536" v="6879" actId="1076"/>
          <ac:cxnSpMkLst>
            <pc:docMk/>
            <pc:sldMk cId="2733823241" sldId="286"/>
            <ac:cxnSpMk id="35" creationId="{315015FB-A7A3-7D1C-5B7E-76430CDBE568}"/>
          </ac:cxnSpMkLst>
        </pc:cxnChg>
        <pc:cxnChg chg="del">
          <ac:chgData name="Fabio Sabbion" userId="bec069c7-6d00-4093-9f7b-88626ffdaf4a" providerId="ADAL" clId="{F5DA4A35-6539-48EC-9B0E-1960D5895FC1}" dt="2022-08-08T10:11:19.100" v="6858" actId="478"/>
          <ac:cxnSpMkLst>
            <pc:docMk/>
            <pc:sldMk cId="2733823241" sldId="286"/>
            <ac:cxnSpMk id="39" creationId="{4E923C83-985B-A51A-150E-C13EA52C29C6}"/>
          </ac:cxnSpMkLst>
        </pc:cxnChg>
        <pc:cxnChg chg="del">
          <ac:chgData name="Fabio Sabbion" userId="bec069c7-6d00-4093-9f7b-88626ffdaf4a" providerId="ADAL" clId="{F5DA4A35-6539-48EC-9B0E-1960D5895FC1}" dt="2022-08-08T10:12:50.004" v="6877" actId="478"/>
          <ac:cxnSpMkLst>
            <pc:docMk/>
            <pc:sldMk cId="2733823241" sldId="286"/>
            <ac:cxnSpMk id="42" creationId="{9225696D-1932-E575-BF46-1DCA981B9981}"/>
          </ac:cxnSpMkLst>
        </pc:cxnChg>
        <pc:cxnChg chg="del">
          <ac:chgData name="Fabio Sabbion" userId="bec069c7-6d00-4093-9f7b-88626ffdaf4a" providerId="ADAL" clId="{F5DA4A35-6539-48EC-9B0E-1960D5895FC1}" dt="2022-08-08T10:12:50.004" v="6877" actId="478"/>
          <ac:cxnSpMkLst>
            <pc:docMk/>
            <pc:sldMk cId="2733823241" sldId="286"/>
            <ac:cxnSpMk id="44" creationId="{0E3AE1C5-B23D-428A-C455-BE4F9D1D839D}"/>
          </ac:cxnSpMkLst>
        </pc:cxnChg>
        <pc:cxnChg chg="del">
          <ac:chgData name="Fabio Sabbion" userId="bec069c7-6d00-4093-9f7b-88626ffdaf4a" providerId="ADAL" clId="{F5DA4A35-6539-48EC-9B0E-1960D5895FC1}" dt="2022-08-08T10:11:27.866" v="6859" actId="478"/>
          <ac:cxnSpMkLst>
            <pc:docMk/>
            <pc:sldMk cId="2733823241" sldId="286"/>
            <ac:cxnSpMk id="46" creationId="{43FF3D8D-F47C-AA64-A5AE-BF4FD2D8B2B7}"/>
          </ac:cxnSpMkLst>
        </pc:cxnChg>
        <pc:cxnChg chg="del">
          <ac:chgData name="Fabio Sabbion" userId="bec069c7-6d00-4093-9f7b-88626ffdaf4a" providerId="ADAL" clId="{F5DA4A35-6539-48EC-9B0E-1960D5895FC1}" dt="2022-08-08T10:11:27.866" v="6859" actId="478"/>
          <ac:cxnSpMkLst>
            <pc:docMk/>
            <pc:sldMk cId="2733823241" sldId="286"/>
            <ac:cxnSpMk id="50" creationId="{C29281EF-115F-E8C3-2032-F9176744EB1A}"/>
          </ac:cxnSpMkLst>
        </pc:cxnChg>
      </pc:sldChg>
      <pc:sldChg chg="addSp delSp modSp add mod ord">
        <pc:chgData name="Fabio Sabbion" userId="bec069c7-6d00-4093-9f7b-88626ffdaf4a" providerId="ADAL" clId="{F5DA4A35-6539-48EC-9B0E-1960D5895FC1}" dt="2022-08-08T10:38:45.960" v="7111" actId="20577"/>
        <pc:sldMkLst>
          <pc:docMk/>
          <pc:sldMk cId="3758698270" sldId="287"/>
        </pc:sldMkLst>
        <pc:spChg chg="mod">
          <ac:chgData name="Fabio Sabbion" userId="bec069c7-6d00-4093-9f7b-88626ffdaf4a" providerId="ADAL" clId="{F5DA4A35-6539-48EC-9B0E-1960D5895FC1}" dt="2022-08-08T10:26:42.648" v="6980" actId="1076"/>
          <ac:spMkLst>
            <pc:docMk/>
            <pc:sldMk cId="3758698270" sldId="287"/>
            <ac:spMk id="2" creationId="{774490BF-FBD0-D3CB-6A0C-BB65F532C511}"/>
          </ac:spMkLst>
        </pc:spChg>
        <pc:spChg chg="add mod">
          <ac:chgData name="Fabio Sabbion" userId="bec069c7-6d00-4093-9f7b-88626ffdaf4a" providerId="ADAL" clId="{F5DA4A35-6539-48EC-9B0E-1960D5895FC1}" dt="2022-08-08T10:25:16.541" v="6918" actId="404"/>
          <ac:spMkLst>
            <pc:docMk/>
            <pc:sldMk cId="3758698270" sldId="287"/>
            <ac:spMk id="3" creationId="{667002BB-875B-D166-3798-2151308ED06A}"/>
          </ac:spMkLst>
        </pc:spChg>
        <pc:spChg chg="mod">
          <ac:chgData name="Fabio Sabbion" userId="bec069c7-6d00-4093-9f7b-88626ffdaf4a" providerId="ADAL" clId="{F5DA4A35-6539-48EC-9B0E-1960D5895FC1}" dt="2022-08-08T10:28:57.576" v="7067" actId="207"/>
          <ac:spMkLst>
            <pc:docMk/>
            <pc:sldMk cId="3758698270" sldId="287"/>
            <ac:spMk id="4" creationId="{87D0BF52-F05C-2112-F781-CB350EF1E268}"/>
          </ac:spMkLst>
        </pc:spChg>
        <pc:spChg chg="add mod">
          <ac:chgData name="Fabio Sabbion" userId="bec069c7-6d00-4093-9f7b-88626ffdaf4a" providerId="ADAL" clId="{F5DA4A35-6539-48EC-9B0E-1960D5895FC1}" dt="2022-08-08T10:25:58.611" v="6953" actId="1076"/>
          <ac:spMkLst>
            <pc:docMk/>
            <pc:sldMk cId="3758698270" sldId="287"/>
            <ac:spMk id="7" creationId="{AA18D375-2E89-34CA-156C-561F7A757056}"/>
          </ac:spMkLst>
        </pc:spChg>
        <pc:spChg chg="mod">
          <ac:chgData name="Fabio Sabbion" userId="bec069c7-6d00-4093-9f7b-88626ffdaf4a" providerId="ADAL" clId="{F5DA4A35-6539-48EC-9B0E-1960D5895FC1}" dt="2022-08-08T10:28:57.576" v="7067" actId="207"/>
          <ac:spMkLst>
            <pc:docMk/>
            <pc:sldMk cId="3758698270" sldId="287"/>
            <ac:spMk id="8" creationId="{60E96B1C-9146-CFFF-3886-F6890531427E}"/>
          </ac:spMkLst>
        </pc:spChg>
        <pc:spChg chg="del mod">
          <ac:chgData name="Fabio Sabbion" userId="bec069c7-6d00-4093-9f7b-88626ffdaf4a" providerId="ADAL" clId="{F5DA4A35-6539-48EC-9B0E-1960D5895FC1}" dt="2022-08-08T10:26:47.208" v="6981" actId="21"/>
          <ac:spMkLst>
            <pc:docMk/>
            <pc:sldMk cId="3758698270" sldId="287"/>
            <ac:spMk id="10" creationId="{13792AB6-4B1D-10B5-B829-2375C51B8EAD}"/>
          </ac:spMkLst>
        </pc:spChg>
        <pc:spChg chg="mod">
          <ac:chgData name="Fabio Sabbion" userId="bec069c7-6d00-4093-9f7b-88626ffdaf4a" providerId="ADAL" clId="{F5DA4A35-6539-48EC-9B0E-1960D5895FC1}" dt="2022-08-08T10:38:22.516" v="7099" actId="1076"/>
          <ac:spMkLst>
            <pc:docMk/>
            <pc:sldMk cId="3758698270" sldId="287"/>
            <ac:spMk id="14" creationId="{4DC60453-2E96-0BFC-5CEC-B0C423280A4F}"/>
          </ac:spMkLst>
        </pc:spChg>
        <pc:spChg chg="mod">
          <ac:chgData name="Fabio Sabbion" userId="bec069c7-6d00-4093-9f7b-88626ffdaf4a" providerId="ADAL" clId="{F5DA4A35-6539-48EC-9B0E-1960D5895FC1}" dt="2022-08-08T10:38:45.960" v="7111" actId="20577"/>
          <ac:spMkLst>
            <pc:docMk/>
            <pc:sldMk cId="3758698270" sldId="287"/>
            <ac:spMk id="17" creationId="{1B7DBCD2-C70B-BB77-7E67-5523CCF55CE4}"/>
          </ac:spMkLst>
        </pc:spChg>
        <pc:spChg chg="del mod">
          <ac:chgData name="Fabio Sabbion" userId="bec069c7-6d00-4093-9f7b-88626ffdaf4a" providerId="ADAL" clId="{F5DA4A35-6539-48EC-9B0E-1960D5895FC1}" dt="2022-08-08T10:26:24.842" v="6959" actId="478"/>
          <ac:spMkLst>
            <pc:docMk/>
            <pc:sldMk cId="3758698270" sldId="287"/>
            <ac:spMk id="20" creationId="{1E20C952-E8D4-D88A-9EC1-31A7D44E0B75}"/>
          </ac:spMkLst>
        </pc:spChg>
        <pc:spChg chg="add mod">
          <ac:chgData name="Fabio Sabbion" userId="bec069c7-6d00-4093-9f7b-88626ffdaf4a" providerId="ADAL" clId="{F5DA4A35-6539-48EC-9B0E-1960D5895FC1}" dt="2022-08-08T10:26:48.894" v="6982"/>
          <ac:spMkLst>
            <pc:docMk/>
            <pc:sldMk cId="3758698270" sldId="287"/>
            <ac:spMk id="21" creationId="{38DB0400-0372-7226-38B8-A207E45AAC73}"/>
          </ac:spMkLst>
        </pc:spChg>
        <pc:spChg chg="add del mod">
          <ac:chgData name="Fabio Sabbion" userId="bec069c7-6d00-4093-9f7b-88626ffdaf4a" providerId="ADAL" clId="{F5DA4A35-6539-48EC-9B0E-1960D5895FC1}" dt="2022-08-08T10:36:37.593" v="7084" actId="20577"/>
          <ac:spMkLst>
            <pc:docMk/>
            <pc:sldMk cId="3758698270" sldId="287"/>
            <ac:spMk id="23" creationId="{F498557C-4FFC-D128-AAD0-CDB2225CD139}"/>
          </ac:spMkLst>
        </pc:spChg>
        <pc:spChg chg="add del mod">
          <ac:chgData name="Fabio Sabbion" userId="bec069c7-6d00-4093-9f7b-88626ffdaf4a" providerId="ADAL" clId="{F5DA4A35-6539-48EC-9B0E-1960D5895FC1}" dt="2022-08-08T10:38:05.829" v="7097" actId="478"/>
          <ac:spMkLst>
            <pc:docMk/>
            <pc:sldMk cId="3758698270" sldId="287"/>
            <ac:spMk id="29" creationId="{4609A81B-B298-F977-0588-9E8F704D2B1A}"/>
          </ac:spMkLst>
        </pc:spChg>
        <pc:spChg chg="add del mod">
          <ac:chgData name="Fabio Sabbion" userId="bec069c7-6d00-4093-9f7b-88626ffdaf4a" providerId="ADAL" clId="{F5DA4A35-6539-48EC-9B0E-1960D5895FC1}" dt="2022-08-08T10:37:55.544" v="7095" actId="21"/>
          <ac:spMkLst>
            <pc:docMk/>
            <pc:sldMk cId="3758698270" sldId="287"/>
            <ac:spMk id="34" creationId="{B348BAC8-035D-0FD6-839A-70E0F161B902}"/>
          </ac:spMkLst>
        </pc:spChg>
        <pc:spChg chg="add mod">
          <ac:chgData name="Fabio Sabbion" userId="bec069c7-6d00-4093-9f7b-88626ffdaf4a" providerId="ADAL" clId="{F5DA4A35-6539-48EC-9B0E-1960D5895FC1}" dt="2022-08-08T10:38:16.811" v="7098" actId="1076"/>
          <ac:spMkLst>
            <pc:docMk/>
            <pc:sldMk cId="3758698270" sldId="287"/>
            <ac:spMk id="35" creationId="{75081BAE-4194-D8DC-15AC-347E32D5D9AD}"/>
          </ac:spMkLst>
        </pc:spChg>
        <pc:spChg chg="add mod">
          <ac:chgData name="Fabio Sabbion" userId="bec069c7-6d00-4093-9f7b-88626ffdaf4a" providerId="ADAL" clId="{F5DA4A35-6539-48EC-9B0E-1960D5895FC1}" dt="2022-08-08T10:38:39.333" v="7106" actId="20577"/>
          <ac:spMkLst>
            <pc:docMk/>
            <pc:sldMk cId="3758698270" sldId="287"/>
            <ac:spMk id="38" creationId="{3192BA1A-0CDC-38A3-6DEB-3DF0F8BA651F}"/>
          </ac:spMkLst>
        </pc:spChg>
        <pc:cxnChg chg="mod">
          <ac:chgData name="Fabio Sabbion" userId="bec069c7-6d00-4093-9f7b-88626ffdaf4a" providerId="ADAL" clId="{F5DA4A35-6539-48EC-9B0E-1960D5895FC1}" dt="2022-08-08T10:24:53.771" v="6890" actId="1076"/>
          <ac:cxnSpMkLst>
            <pc:docMk/>
            <pc:sldMk cId="3758698270" sldId="287"/>
            <ac:cxnSpMk id="5" creationId="{CEB2D890-860F-8962-DA79-2A5D3333308F}"/>
          </ac:cxnSpMkLst>
        </pc:cxnChg>
        <pc:cxnChg chg="add mod">
          <ac:chgData name="Fabio Sabbion" userId="bec069c7-6d00-4093-9f7b-88626ffdaf4a" providerId="ADAL" clId="{F5DA4A35-6539-48EC-9B0E-1960D5895FC1}" dt="2022-08-08T10:25:02.693" v="6892" actId="1076"/>
          <ac:cxnSpMkLst>
            <pc:docMk/>
            <pc:sldMk cId="3758698270" sldId="287"/>
            <ac:cxnSpMk id="6" creationId="{733BAD5D-8C9B-EC1C-12F4-AF595376A129}"/>
          </ac:cxnSpMkLst>
        </pc:cxnChg>
        <pc:cxnChg chg="mod">
          <ac:chgData name="Fabio Sabbion" userId="bec069c7-6d00-4093-9f7b-88626ffdaf4a" providerId="ADAL" clId="{F5DA4A35-6539-48EC-9B0E-1960D5895FC1}" dt="2022-08-08T10:26:17.988" v="6957" actId="1076"/>
          <ac:cxnSpMkLst>
            <pc:docMk/>
            <pc:sldMk cId="3758698270" sldId="287"/>
            <ac:cxnSpMk id="9" creationId="{D964C5A9-E81A-D0ED-8FCA-3E7BC6FAF1DC}"/>
          </ac:cxnSpMkLst>
        </pc:cxnChg>
        <pc:cxnChg chg="del mod">
          <ac:chgData name="Fabio Sabbion" userId="bec069c7-6d00-4093-9f7b-88626ffdaf4a" providerId="ADAL" clId="{F5DA4A35-6539-48EC-9B0E-1960D5895FC1}" dt="2022-08-08T10:26:47.208" v="6981" actId="21"/>
          <ac:cxnSpMkLst>
            <pc:docMk/>
            <pc:sldMk cId="3758698270" sldId="287"/>
            <ac:cxnSpMk id="11" creationId="{D6DCDFBE-3EA7-83F4-FA38-900402CE0A1B}"/>
          </ac:cxnSpMkLst>
        </pc:cxnChg>
        <pc:cxnChg chg="add mod">
          <ac:chgData name="Fabio Sabbion" userId="bec069c7-6d00-4093-9f7b-88626ffdaf4a" providerId="ADAL" clId="{F5DA4A35-6539-48EC-9B0E-1960D5895FC1}" dt="2022-08-08T10:38:16.811" v="7098" actId="1076"/>
          <ac:cxnSpMkLst>
            <pc:docMk/>
            <pc:sldMk cId="3758698270" sldId="287"/>
            <ac:cxnSpMk id="15" creationId="{7985AC70-2ED6-D0FB-5CB2-A508888D7D09}"/>
          </ac:cxnSpMkLst>
        </pc:cxnChg>
        <pc:cxnChg chg="mod">
          <ac:chgData name="Fabio Sabbion" userId="bec069c7-6d00-4093-9f7b-88626ffdaf4a" providerId="ADAL" clId="{F5DA4A35-6539-48EC-9B0E-1960D5895FC1}" dt="2022-08-08T10:38:16.811" v="7098" actId="1076"/>
          <ac:cxnSpMkLst>
            <pc:docMk/>
            <pc:sldMk cId="3758698270" sldId="287"/>
            <ac:cxnSpMk id="16" creationId="{35F52626-D644-DA30-22B0-43ED9FEBB474}"/>
          </ac:cxnSpMkLst>
        </pc:cxnChg>
        <pc:cxnChg chg="del mod">
          <ac:chgData name="Fabio Sabbion" userId="bec069c7-6d00-4093-9f7b-88626ffdaf4a" providerId="ADAL" clId="{F5DA4A35-6539-48EC-9B0E-1960D5895FC1}" dt="2022-08-08T10:26:24.842" v="6959" actId="478"/>
          <ac:cxnSpMkLst>
            <pc:docMk/>
            <pc:sldMk cId="3758698270" sldId="287"/>
            <ac:cxnSpMk id="19" creationId="{D110736B-4B9C-67E3-405E-ADD081F1E182}"/>
          </ac:cxnSpMkLst>
        </pc:cxnChg>
        <pc:cxnChg chg="add mod">
          <ac:chgData name="Fabio Sabbion" userId="bec069c7-6d00-4093-9f7b-88626ffdaf4a" providerId="ADAL" clId="{F5DA4A35-6539-48EC-9B0E-1960D5895FC1}" dt="2022-08-08T10:26:48.894" v="6982"/>
          <ac:cxnSpMkLst>
            <pc:docMk/>
            <pc:sldMk cId="3758698270" sldId="287"/>
            <ac:cxnSpMk id="22" creationId="{9BAA0DEA-D9A3-6EF5-A8E2-BF96DA2DE71C}"/>
          </ac:cxnSpMkLst>
        </pc:cxnChg>
        <pc:cxnChg chg="add del mod">
          <ac:chgData name="Fabio Sabbion" userId="bec069c7-6d00-4093-9f7b-88626ffdaf4a" providerId="ADAL" clId="{F5DA4A35-6539-48EC-9B0E-1960D5895FC1}" dt="2022-08-08T10:36:30.824" v="7071" actId="478"/>
          <ac:cxnSpMkLst>
            <pc:docMk/>
            <pc:sldMk cId="3758698270" sldId="287"/>
            <ac:cxnSpMk id="24" creationId="{38E6944F-C534-4AAB-4CEE-0B63FD14D0CE}"/>
          </ac:cxnSpMkLst>
        </pc:cxnChg>
        <pc:cxnChg chg="add mod">
          <ac:chgData name="Fabio Sabbion" userId="bec069c7-6d00-4093-9f7b-88626ffdaf4a" providerId="ADAL" clId="{F5DA4A35-6539-48EC-9B0E-1960D5895FC1}" dt="2022-08-08T10:38:16.811" v="7098" actId="1076"/>
          <ac:cxnSpMkLst>
            <pc:docMk/>
            <pc:sldMk cId="3758698270" sldId="287"/>
            <ac:cxnSpMk id="26" creationId="{BD65AB38-ED34-A6AE-B4A1-4EBCAD213296}"/>
          </ac:cxnSpMkLst>
        </pc:cxnChg>
        <pc:cxnChg chg="add del">
          <ac:chgData name="Fabio Sabbion" userId="bec069c7-6d00-4093-9f7b-88626ffdaf4a" providerId="ADAL" clId="{F5DA4A35-6539-48EC-9B0E-1960D5895FC1}" dt="2022-08-08T10:38:05.829" v="7097" actId="478"/>
          <ac:cxnSpMkLst>
            <pc:docMk/>
            <pc:sldMk cId="3758698270" sldId="287"/>
            <ac:cxnSpMk id="28" creationId="{533A86A3-184E-7AC0-691A-FF132920AE3F}"/>
          </ac:cxnSpMkLst>
        </pc:cxnChg>
        <pc:cxnChg chg="add del">
          <ac:chgData name="Fabio Sabbion" userId="bec069c7-6d00-4093-9f7b-88626ffdaf4a" providerId="ADAL" clId="{F5DA4A35-6539-48EC-9B0E-1960D5895FC1}" dt="2022-08-08T10:37:55.544" v="7095" actId="21"/>
          <ac:cxnSpMkLst>
            <pc:docMk/>
            <pc:sldMk cId="3758698270" sldId="287"/>
            <ac:cxnSpMk id="31" creationId="{CD302B3D-B625-0AB3-0D3B-E6189D47B857}"/>
          </ac:cxnSpMkLst>
        </pc:cxnChg>
        <pc:cxnChg chg="add del mod">
          <ac:chgData name="Fabio Sabbion" userId="bec069c7-6d00-4093-9f7b-88626ffdaf4a" providerId="ADAL" clId="{F5DA4A35-6539-48EC-9B0E-1960D5895FC1}" dt="2022-08-08T10:38:16.811" v="7098" actId="1076"/>
          <ac:cxnSpMkLst>
            <pc:docMk/>
            <pc:sldMk cId="3758698270" sldId="287"/>
            <ac:cxnSpMk id="32" creationId="{EB0B4092-A897-9731-60E2-DED789AC9720}"/>
          </ac:cxnSpMkLst>
        </pc:cxnChg>
        <pc:cxnChg chg="add mod">
          <ac:chgData name="Fabio Sabbion" userId="bec069c7-6d00-4093-9f7b-88626ffdaf4a" providerId="ADAL" clId="{F5DA4A35-6539-48EC-9B0E-1960D5895FC1}" dt="2022-08-08T10:38:29.072" v="7101" actId="1076"/>
          <ac:cxnSpMkLst>
            <pc:docMk/>
            <pc:sldMk cId="3758698270" sldId="287"/>
            <ac:cxnSpMk id="37" creationId="{F45884F5-F26F-FCE3-C16E-571782F9C883}"/>
          </ac:cxnSpMkLst>
        </pc:cxnChg>
      </pc:sldChg>
    </pc:docChg>
  </pc:docChgLst>
  <pc:docChgLst>
    <pc:chgData name="Fabio" userId="bec069c7-6d00-4093-9f7b-88626ffdaf4a" providerId="ADAL" clId="{F5DA4A35-6539-48EC-9B0E-1960D5895FC1}"/>
    <pc:docChg chg="undo custSel addSld modSld modSection">
      <pc:chgData name="Fabio" userId="bec069c7-6d00-4093-9f7b-88626ffdaf4a" providerId="ADAL" clId="{F5DA4A35-6539-48EC-9B0E-1960D5895FC1}" dt="2022-08-05T17:06:23.273" v="2330" actId="20577"/>
      <pc:docMkLst>
        <pc:docMk/>
      </pc:docMkLst>
      <pc:sldChg chg="modSp mod">
        <pc:chgData name="Fabio" userId="bec069c7-6d00-4093-9f7b-88626ffdaf4a" providerId="ADAL" clId="{F5DA4A35-6539-48EC-9B0E-1960D5895FC1}" dt="2022-08-05T16:06:05.994" v="1485" actId="207"/>
        <pc:sldMkLst>
          <pc:docMk/>
          <pc:sldMk cId="1319240036" sldId="258"/>
        </pc:sldMkLst>
        <pc:spChg chg="mod">
          <ac:chgData name="Fabio" userId="bec069c7-6d00-4093-9f7b-88626ffdaf4a" providerId="ADAL" clId="{F5DA4A35-6539-48EC-9B0E-1960D5895FC1}" dt="2022-08-05T16:06:05.994" v="1485" actId="207"/>
          <ac:spMkLst>
            <pc:docMk/>
            <pc:sldMk cId="1319240036" sldId="258"/>
            <ac:spMk id="3" creationId="{E28FE104-D8FC-3F24-DF4A-FDCF06E0801C}"/>
          </ac:spMkLst>
        </pc:spChg>
      </pc:sldChg>
      <pc:sldChg chg="modSp new mod">
        <pc:chgData name="Fabio" userId="bec069c7-6d00-4093-9f7b-88626ffdaf4a" providerId="ADAL" clId="{F5DA4A35-6539-48EC-9B0E-1960D5895FC1}" dt="2022-08-05T16:08:23.163" v="1638" actId="207"/>
        <pc:sldMkLst>
          <pc:docMk/>
          <pc:sldMk cId="682048796" sldId="259"/>
        </pc:sldMkLst>
        <pc:spChg chg="mod">
          <ac:chgData name="Fabio" userId="bec069c7-6d00-4093-9f7b-88626ffdaf4a" providerId="ADAL" clId="{F5DA4A35-6539-48EC-9B0E-1960D5895FC1}" dt="2022-08-05T11:45:24.359" v="39" actId="20577"/>
          <ac:spMkLst>
            <pc:docMk/>
            <pc:sldMk cId="682048796" sldId="259"/>
            <ac:spMk id="2" creationId="{B591EB0D-2ADC-AF84-E017-5A3490BDEC85}"/>
          </ac:spMkLst>
        </pc:spChg>
        <pc:spChg chg="mod">
          <ac:chgData name="Fabio" userId="bec069c7-6d00-4093-9f7b-88626ffdaf4a" providerId="ADAL" clId="{F5DA4A35-6539-48EC-9B0E-1960D5895FC1}" dt="2022-08-05T16:08:23.163" v="1638" actId="207"/>
          <ac:spMkLst>
            <pc:docMk/>
            <pc:sldMk cId="682048796" sldId="259"/>
            <ac:spMk id="3" creationId="{D4DC3A18-4222-F02D-FC45-3D1718E20CB0}"/>
          </ac:spMkLst>
        </pc:spChg>
      </pc:sldChg>
      <pc:sldChg chg="addSp delSp modSp new mod">
        <pc:chgData name="Fabio" userId="bec069c7-6d00-4093-9f7b-88626ffdaf4a" providerId="ADAL" clId="{F5DA4A35-6539-48EC-9B0E-1960D5895FC1}" dt="2022-08-05T12:16:43.565" v="550" actId="1076"/>
        <pc:sldMkLst>
          <pc:docMk/>
          <pc:sldMk cId="3370041916" sldId="260"/>
        </pc:sldMkLst>
        <pc:spChg chg="mod">
          <ac:chgData name="Fabio" userId="bec069c7-6d00-4093-9f7b-88626ffdaf4a" providerId="ADAL" clId="{F5DA4A35-6539-48EC-9B0E-1960D5895FC1}" dt="2022-08-05T11:56:07.347" v="240" actId="20577"/>
          <ac:spMkLst>
            <pc:docMk/>
            <pc:sldMk cId="3370041916" sldId="260"/>
            <ac:spMk id="2" creationId="{E251D73A-28AF-CDC5-A51F-0C56A86243AE}"/>
          </ac:spMkLst>
        </pc:spChg>
        <pc:spChg chg="del mod">
          <ac:chgData name="Fabio" userId="bec069c7-6d00-4093-9f7b-88626ffdaf4a" providerId="ADAL" clId="{F5DA4A35-6539-48EC-9B0E-1960D5895FC1}" dt="2022-08-05T11:56:14.293" v="242" actId="478"/>
          <ac:spMkLst>
            <pc:docMk/>
            <pc:sldMk cId="3370041916" sldId="260"/>
            <ac:spMk id="3" creationId="{D22B74D4-EF69-7627-C9E5-01891E3527A2}"/>
          </ac:spMkLst>
        </pc:spChg>
        <pc:spChg chg="add mod">
          <ac:chgData name="Fabio" userId="bec069c7-6d00-4093-9f7b-88626ffdaf4a" providerId="ADAL" clId="{F5DA4A35-6539-48EC-9B0E-1960D5895FC1}" dt="2022-08-05T12:01:17.674" v="371" actId="1076"/>
          <ac:spMkLst>
            <pc:docMk/>
            <pc:sldMk cId="3370041916" sldId="260"/>
            <ac:spMk id="4" creationId="{88172601-1066-6829-BA11-BE1358B00E30}"/>
          </ac:spMkLst>
        </pc:spChg>
        <pc:spChg chg="add mod">
          <ac:chgData name="Fabio" userId="bec069c7-6d00-4093-9f7b-88626ffdaf4a" providerId="ADAL" clId="{F5DA4A35-6539-48EC-9B0E-1960D5895FC1}" dt="2022-08-05T11:59:01.425" v="325" actId="121"/>
          <ac:spMkLst>
            <pc:docMk/>
            <pc:sldMk cId="3370041916" sldId="260"/>
            <ac:spMk id="5" creationId="{C6C641BD-0707-BE52-6146-CDBA0638EA07}"/>
          </ac:spMkLst>
        </pc:spChg>
        <pc:spChg chg="add mod">
          <ac:chgData name="Fabio" userId="bec069c7-6d00-4093-9f7b-88626ffdaf4a" providerId="ADAL" clId="{F5DA4A35-6539-48EC-9B0E-1960D5895FC1}" dt="2022-08-05T11:59:19.503" v="326"/>
          <ac:spMkLst>
            <pc:docMk/>
            <pc:sldMk cId="3370041916" sldId="260"/>
            <ac:spMk id="6" creationId="{7C5BF8C8-B19A-B4D3-5A25-D3BFA5820397}"/>
          </ac:spMkLst>
        </pc:spChg>
        <pc:spChg chg="add mod">
          <ac:chgData name="Fabio" userId="bec069c7-6d00-4093-9f7b-88626ffdaf4a" providerId="ADAL" clId="{F5DA4A35-6539-48EC-9B0E-1960D5895FC1}" dt="2022-08-05T12:01:17.674" v="371" actId="1076"/>
          <ac:spMkLst>
            <pc:docMk/>
            <pc:sldMk cId="3370041916" sldId="260"/>
            <ac:spMk id="7" creationId="{70A4E07A-B44D-8B4F-5B4A-227B99A79DCA}"/>
          </ac:spMkLst>
        </pc:spChg>
        <pc:spChg chg="add mod">
          <ac:chgData name="Fabio" userId="bec069c7-6d00-4093-9f7b-88626ffdaf4a" providerId="ADAL" clId="{F5DA4A35-6539-48EC-9B0E-1960D5895FC1}" dt="2022-08-05T12:12:10.011" v="491" actId="20577"/>
          <ac:spMkLst>
            <pc:docMk/>
            <pc:sldMk cId="3370041916" sldId="260"/>
            <ac:spMk id="8" creationId="{490977EA-7F12-6D57-98EF-69435BFBED72}"/>
          </ac:spMkLst>
        </pc:spChg>
        <pc:spChg chg="add mod">
          <ac:chgData name="Fabio" userId="bec069c7-6d00-4093-9f7b-88626ffdaf4a" providerId="ADAL" clId="{F5DA4A35-6539-48EC-9B0E-1960D5895FC1}" dt="2022-08-05T12:03:58.871" v="409" actId="1076"/>
          <ac:spMkLst>
            <pc:docMk/>
            <pc:sldMk cId="3370041916" sldId="260"/>
            <ac:spMk id="14" creationId="{B771AE59-358E-9911-688B-2DE8205621CC}"/>
          </ac:spMkLst>
        </pc:spChg>
        <pc:spChg chg="add mod">
          <ac:chgData name="Fabio" userId="bec069c7-6d00-4093-9f7b-88626ffdaf4a" providerId="ADAL" clId="{F5DA4A35-6539-48EC-9B0E-1960D5895FC1}" dt="2022-08-05T12:04:05.504" v="413" actId="1076"/>
          <ac:spMkLst>
            <pc:docMk/>
            <pc:sldMk cId="3370041916" sldId="260"/>
            <ac:spMk id="15" creationId="{F376FFC7-0086-DF96-5C62-1B213E9E34CA}"/>
          </ac:spMkLst>
        </pc:spChg>
        <pc:spChg chg="add mod">
          <ac:chgData name="Fabio" userId="bec069c7-6d00-4093-9f7b-88626ffdaf4a" providerId="ADAL" clId="{F5DA4A35-6539-48EC-9B0E-1960D5895FC1}" dt="2022-08-05T12:09:39.590" v="427" actId="20577"/>
          <ac:spMkLst>
            <pc:docMk/>
            <pc:sldMk cId="3370041916" sldId="260"/>
            <ac:spMk id="19" creationId="{CD7ECC98-A30D-3624-A345-092645B16353}"/>
          </ac:spMkLst>
        </pc:spChg>
        <pc:spChg chg="add mod">
          <ac:chgData name="Fabio" userId="bec069c7-6d00-4093-9f7b-88626ffdaf4a" providerId="ADAL" clId="{F5DA4A35-6539-48EC-9B0E-1960D5895FC1}" dt="2022-08-05T12:10:12.540" v="446" actId="20577"/>
          <ac:spMkLst>
            <pc:docMk/>
            <pc:sldMk cId="3370041916" sldId="260"/>
            <ac:spMk id="28" creationId="{F8DAA26D-A479-5952-CCC4-0A43B76F0570}"/>
          </ac:spMkLst>
        </pc:spChg>
        <pc:spChg chg="add mod">
          <ac:chgData name="Fabio" userId="bec069c7-6d00-4093-9f7b-88626ffdaf4a" providerId="ADAL" clId="{F5DA4A35-6539-48EC-9B0E-1960D5895FC1}" dt="2022-08-05T12:10:29.343" v="470" actId="20577"/>
          <ac:spMkLst>
            <pc:docMk/>
            <pc:sldMk cId="3370041916" sldId="260"/>
            <ac:spMk id="29" creationId="{A4DF06FE-468B-42EE-AEFA-3CFE8907243E}"/>
          </ac:spMkLst>
        </pc:spChg>
        <pc:spChg chg="add mod">
          <ac:chgData name="Fabio" userId="bec069c7-6d00-4093-9f7b-88626ffdaf4a" providerId="ADAL" clId="{F5DA4A35-6539-48EC-9B0E-1960D5895FC1}" dt="2022-08-05T12:11:15.666" v="474" actId="20577"/>
          <ac:spMkLst>
            <pc:docMk/>
            <pc:sldMk cId="3370041916" sldId="260"/>
            <ac:spMk id="30" creationId="{3BF19042-99E8-AD97-FD5D-D606EBD74331}"/>
          </ac:spMkLst>
        </pc:spChg>
        <pc:spChg chg="add mod">
          <ac:chgData name="Fabio" userId="bec069c7-6d00-4093-9f7b-88626ffdaf4a" providerId="ADAL" clId="{F5DA4A35-6539-48EC-9B0E-1960D5895FC1}" dt="2022-08-05T12:11:24.428" v="482" actId="20577"/>
          <ac:spMkLst>
            <pc:docMk/>
            <pc:sldMk cId="3370041916" sldId="260"/>
            <ac:spMk id="31" creationId="{7EF7D01D-FF44-7F76-3CC2-C3FFBEC5D687}"/>
          </ac:spMkLst>
        </pc:spChg>
        <pc:spChg chg="add mod">
          <ac:chgData name="Fabio" userId="bec069c7-6d00-4093-9f7b-88626ffdaf4a" providerId="ADAL" clId="{F5DA4A35-6539-48EC-9B0E-1960D5895FC1}" dt="2022-08-05T12:14:40.475" v="526" actId="14100"/>
          <ac:spMkLst>
            <pc:docMk/>
            <pc:sldMk cId="3370041916" sldId="260"/>
            <ac:spMk id="32" creationId="{499537AF-66F3-7F83-C752-BC02DC007BF6}"/>
          </ac:spMkLst>
        </pc:spChg>
        <pc:spChg chg="add mod">
          <ac:chgData name="Fabio" userId="bec069c7-6d00-4093-9f7b-88626ffdaf4a" providerId="ADAL" clId="{F5DA4A35-6539-48EC-9B0E-1960D5895FC1}" dt="2022-08-05T12:13:20.453" v="507" actId="20577"/>
          <ac:spMkLst>
            <pc:docMk/>
            <pc:sldMk cId="3370041916" sldId="260"/>
            <ac:spMk id="35" creationId="{6C0E0B0A-647E-9457-9EE9-5A13B79E3E6B}"/>
          </ac:spMkLst>
        </pc:spChg>
        <pc:spChg chg="add mod">
          <ac:chgData name="Fabio" userId="bec069c7-6d00-4093-9f7b-88626ffdaf4a" providerId="ADAL" clId="{F5DA4A35-6539-48EC-9B0E-1960D5895FC1}" dt="2022-08-05T12:13:11.453" v="493" actId="1076"/>
          <ac:spMkLst>
            <pc:docMk/>
            <pc:sldMk cId="3370041916" sldId="260"/>
            <ac:spMk id="36" creationId="{46332AC7-0F82-EF76-5D8F-A5A48BBB1505}"/>
          </ac:spMkLst>
        </pc:spChg>
        <pc:spChg chg="add mod">
          <ac:chgData name="Fabio" userId="bec069c7-6d00-4093-9f7b-88626ffdaf4a" providerId="ADAL" clId="{F5DA4A35-6539-48EC-9B0E-1960D5895FC1}" dt="2022-08-05T12:13:35.217" v="516" actId="20577"/>
          <ac:spMkLst>
            <pc:docMk/>
            <pc:sldMk cId="3370041916" sldId="260"/>
            <ac:spMk id="37" creationId="{18C96BB5-629B-2623-7EF9-2830B1CA019B}"/>
          </ac:spMkLst>
        </pc:spChg>
        <pc:spChg chg="add del">
          <ac:chgData name="Fabio" userId="bec069c7-6d00-4093-9f7b-88626ffdaf4a" providerId="ADAL" clId="{F5DA4A35-6539-48EC-9B0E-1960D5895FC1}" dt="2022-08-05T12:16:17.628" v="528" actId="478"/>
          <ac:spMkLst>
            <pc:docMk/>
            <pc:sldMk cId="3370041916" sldId="260"/>
            <ac:spMk id="42" creationId="{B0088945-D7C5-74FB-5640-120F8C23C099}"/>
          </ac:spMkLst>
        </pc:spChg>
        <pc:spChg chg="add mod">
          <ac:chgData name="Fabio" userId="bec069c7-6d00-4093-9f7b-88626ffdaf4a" providerId="ADAL" clId="{F5DA4A35-6539-48EC-9B0E-1960D5895FC1}" dt="2022-08-05T12:16:43.565" v="550" actId="1076"/>
          <ac:spMkLst>
            <pc:docMk/>
            <pc:sldMk cId="3370041916" sldId="260"/>
            <ac:spMk id="43" creationId="{24D8A9E3-1822-0C88-AD05-E232BC14E961}"/>
          </ac:spMkLst>
        </pc:spChg>
        <pc:cxnChg chg="add mod">
          <ac:chgData name="Fabio" userId="bec069c7-6d00-4093-9f7b-88626ffdaf4a" providerId="ADAL" clId="{F5DA4A35-6539-48EC-9B0E-1960D5895FC1}" dt="2022-08-05T12:09:30.927" v="416" actId="1076"/>
          <ac:cxnSpMkLst>
            <pc:docMk/>
            <pc:sldMk cId="3370041916" sldId="260"/>
            <ac:cxnSpMk id="10" creationId="{DFFB8BFA-3B1E-1321-6B26-72DFA2658AEB}"/>
          </ac:cxnSpMkLst>
        </pc:cxnChg>
        <pc:cxnChg chg="add mod">
          <ac:chgData name="Fabio" userId="bec069c7-6d00-4093-9f7b-88626ffdaf4a" providerId="ADAL" clId="{F5DA4A35-6539-48EC-9B0E-1960D5895FC1}" dt="2022-08-05T12:09:30.927" v="416" actId="1076"/>
          <ac:cxnSpMkLst>
            <pc:docMk/>
            <pc:sldMk cId="3370041916" sldId="260"/>
            <ac:cxnSpMk id="13" creationId="{D1BE7E6A-E3CC-05DB-045B-AA0A9AC3D82E}"/>
          </ac:cxnSpMkLst>
        </pc:cxnChg>
        <pc:cxnChg chg="add mod">
          <ac:chgData name="Fabio" userId="bec069c7-6d00-4093-9f7b-88626ffdaf4a" providerId="ADAL" clId="{F5DA4A35-6539-48EC-9B0E-1960D5895FC1}" dt="2022-08-05T12:09:50.261" v="431" actId="14100"/>
          <ac:cxnSpMkLst>
            <pc:docMk/>
            <pc:sldMk cId="3370041916" sldId="260"/>
            <ac:cxnSpMk id="22" creationId="{4BDA32E4-A4EF-0F96-7091-2DDA4DF5DB04}"/>
          </ac:cxnSpMkLst>
        </pc:cxnChg>
        <pc:cxnChg chg="add mod">
          <ac:chgData name="Fabio" userId="bec069c7-6d00-4093-9f7b-88626ffdaf4a" providerId="ADAL" clId="{F5DA4A35-6539-48EC-9B0E-1960D5895FC1}" dt="2022-08-05T12:10:01.702" v="436" actId="14100"/>
          <ac:cxnSpMkLst>
            <pc:docMk/>
            <pc:sldMk cId="3370041916" sldId="260"/>
            <ac:cxnSpMk id="25" creationId="{C2D428BE-659F-D1FC-0402-9B6965704B99}"/>
          </ac:cxnSpMkLst>
        </pc:cxnChg>
        <pc:cxnChg chg="add mod">
          <ac:chgData name="Fabio" userId="bec069c7-6d00-4093-9f7b-88626ffdaf4a" providerId="ADAL" clId="{F5DA4A35-6539-48EC-9B0E-1960D5895FC1}" dt="2022-08-05T12:14:40.475" v="526" actId="14100"/>
          <ac:cxnSpMkLst>
            <pc:docMk/>
            <pc:sldMk cId="3370041916" sldId="260"/>
            <ac:cxnSpMk id="33" creationId="{55847554-8905-AF12-3461-B6D724F55AB9}"/>
          </ac:cxnSpMkLst>
        </pc:cxnChg>
        <pc:cxnChg chg="add mod">
          <ac:chgData name="Fabio" userId="bec069c7-6d00-4093-9f7b-88626ffdaf4a" providerId="ADAL" clId="{F5DA4A35-6539-48EC-9B0E-1960D5895FC1}" dt="2022-08-05T12:14:40.475" v="526" actId="14100"/>
          <ac:cxnSpMkLst>
            <pc:docMk/>
            <pc:sldMk cId="3370041916" sldId="260"/>
            <ac:cxnSpMk id="34" creationId="{015F762A-274E-0DA5-2326-D4CD606C560D}"/>
          </ac:cxnSpMkLst>
        </pc:cxnChg>
      </pc:sldChg>
      <pc:sldChg chg="addSp modSp new mod">
        <pc:chgData name="Fabio" userId="bec069c7-6d00-4093-9f7b-88626ffdaf4a" providerId="ADAL" clId="{F5DA4A35-6539-48EC-9B0E-1960D5895FC1}" dt="2022-08-05T12:25:03.937" v="691" actId="20577"/>
        <pc:sldMkLst>
          <pc:docMk/>
          <pc:sldMk cId="95464840" sldId="261"/>
        </pc:sldMkLst>
        <pc:spChg chg="mod">
          <ac:chgData name="Fabio" userId="bec069c7-6d00-4093-9f7b-88626ffdaf4a" providerId="ADAL" clId="{F5DA4A35-6539-48EC-9B0E-1960D5895FC1}" dt="2022-08-05T12:25:03.937" v="691" actId="20577"/>
          <ac:spMkLst>
            <pc:docMk/>
            <pc:sldMk cId="95464840" sldId="261"/>
            <ac:spMk id="2" creationId="{1EA3023E-438A-09A8-37F5-1C62E8F4DA1C}"/>
          </ac:spMkLst>
        </pc:spChg>
        <pc:spChg chg="mod">
          <ac:chgData name="Fabio" userId="bec069c7-6d00-4093-9f7b-88626ffdaf4a" providerId="ADAL" clId="{F5DA4A35-6539-48EC-9B0E-1960D5895FC1}" dt="2022-08-05T12:21:28.775" v="627" actId="113"/>
          <ac:spMkLst>
            <pc:docMk/>
            <pc:sldMk cId="95464840" sldId="261"/>
            <ac:spMk id="3" creationId="{1F546345-E0D0-BF77-3E48-20931AE58136}"/>
          </ac:spMkLst>
        </pc:spChg>
        <pc:spChg chg="add mod">
          <ac:chgData name="Fabio" userId="bec069c7-6d00-4093-9f7b-88626ffdaf4a" providerId="ADAL" clId="{F5DA4A35-6539-48EC-9B0E-1960D5895FC1}" dt="2022-08-05T12:24:14.893" v="687" actId="1076"/>
          <ac:spMkLst>
            <pc:docMk/>
            <pc:sldMk cId="95464840" sldId="261"/>
            <ac:spMk id="4" creationId="{6B31BC75-025B-93B7-A30C-A140E2D66D83}"/>
          </ac:spMkLst>
        </pc:spChg>
      </pc:sldChg>
      <pc:sldChg chg="addSp modSp new mod">
        <pc:chgData name="Fabio" userId="bec069c7-6d00-4093-9f7b-88626ffdaf4a" providerId="ADAL" clId="{F5DA4A35-6539-48EC-9B0E-1960D5895FC1}" dt="2022-08-05T12:29:46.900" v="887" actId="403"/>
        <pc:sldMkLst>
          <pc:docMk/>
          <pc:sldMk cId="3083697975" sldId="262"/>
        </pc:sldMkLst>
        <pc:spChg chg="mod">
          <ac:chgData name="Fabio" userId="bec069c7-6d00-4093-9f7b-88626ffdaf4a" providerId="ADAL" clId="{F5DA4A35-6539-48EC-9B0E-1960D5895FC1}" dt="2022-08-05T12:25:11.254" v="711" actId="20577"/>
          <ac:spMkLst>
            <pc:docMk/>
            <pc:sldMk cId="3083697975" sldId="262"/>
            <ac:spMk id="2" creationId="{DEAACC9C-954C-5DF6-6D9B-E35D30D177FF}"/>
          </ac:spMkLst>
        </pc:spChg>
        <pc:spChg chg="mod">
          <ac:chgData name="Fabio" userId="bec069c7-6d00-4093-9f7b-88626ffdaf4a" providerId="ADAL" clId="{F5DA4A35-6539-48EC-9B0E-1960D5895FC1}" dt="2022-08-05T12:28:49.789" v="842" actId="20577"/>
          <ac:spMkLst>
            <pc:docMk/>
            <pc:sldMk cId="3083697975" sldId="262"/>
            <ac:spMk id="3" creationId="{37EF8339-E043-B344-B62C-C8CB5866D6A6}"/>
          </ac:spMkLst>
        </pc:spChg>
        <pc:spChg chg="add mod">
          <ac:chgData name="Fabio" userId="bec069c7-6d00-4093-9f7b-88626ffdaf4a" providerId="ADAL" clId="{F5DA4A35-6539-48EC-9B0E-1960D5895FC1}" dt="2022-08-05T12:29:46.900" v="887" actId="403"/>
          <ac:spMkLst>
            <pc:docMk/>
            <pc:sldMk cId="3083697975" sldId="262"/>
            <ac:spMk id="4" creationId="{C7E4F949-FC34-62F6-433A-183F15BB405F}"/>
          </ac:spMkLst>
        </pc:spChg>
      </pc:sldChg>
      <pc:sldChg chg="addSp modSp new mod">
        <pc:chgData name="Fabio" userId="bec069c7-6d00-4093-9f7b-88626ffdaf4a" providerId="ADAL" clId="{F5DA4A35-6539-48EC-9B0E-1960D5895FC1}" dt="2022-08-05T12:45:50.852" v="1428" actId="20577"/>
        <pc:sldMkLst>
          <pc:docMk/>
          <pc:sldMk cId="1734078847" sldId="263"/>
        </pc:sldMkLst>
        <pc:spChg chg="mod">
          <ac:chgData name="Fabio" userId="bec069c7-6d00-4093-9f7b-88626ffdaf4a" providerId="ADAL" clId="{F5DA4A35-6539-48EC-9B0E-1960D5895FC1}" dt="2022-08-05T12:32:01.449" v="950" actId="20577"/>
          <ac:spMkLst>
            <pc:docMk/>
            <pc:sldMk cId="1734078847" sldId="263"/>
            <ac:spMk id="2" creationId="{11B71316-E063-6622-E1A7-140BB5C65108}"/>
          </ac:spMkLst>
        </pc:spChg>
        <pc:spChg chg="mod">
          <ac:chgData name="Fabio" userId="bec069c7-6d00-4093-9f7b-88626ffdaf4a" providerId="ADAL" clId="{F5DA4A35-6539-48EC-9B0E-1960D5895FC1}" dt="2022-08-05T12:45:29.250" v="1423" actId="207"/>
          <ac:spMkLst>
            <pc:docMk/>
            <pc:sldMk cId="1734078847" sldId="263"/>
            <ac:spMk id="3" creationId="{459BF06B-6345-7AC7-9FB2-EFE2378837FF}"/>
          </ac:spMkLst>
        </pc:spChg>
        <pc:spChg chg="add mod">
          <ac:chgData name="Fabio" userId="bec069c7-6d00-4093-9f7b-88626ffdaf4a" providerId="ADAL" clId="{F5DA4A35-6539-48EC-9B0E-1960D5895FC1}" dt="2022-08-05T12:45:50.852" v="1428" actId="20577"/>
          <ac:spMkLst>
            <pc:docMk/>
            <pc:sldMk cId="1734078847" sldId="263"/>
            <ac:spMk id="4" creationId="{8E3DFA65-FDF5-A8AA-0E2A-B7B8BB6E4D75}"/>
          </ac:spMkLst>
        </pc:spChg>
      </pc:sldChg>
      <pc:sldChg chg="modSp new mod">
        <pc:chgData name="Fabio" userId="bec069c7-6d00-4093-9f7b-88626ffdaf4a" providerId="ADAL" clId="{F5DA4A35-6539-48EC-9B0E-1960D5895FC1}" dt="2022-08-05T16:17:59.853" v="2192" actId="255"/>
        <pc:sldMkLst>
          <pc:docMk/>
          <pc:sldMk cId="156111286" sldId="264"/>
        </pc:sldMkLst>
        <pc:spChg chg="mod">
          <ac:chgData name="Fabio" userId="bec069c7-6d00-4093-9f7b-88626ffdaf4a" providerId="ADAL" clId="{F5DA4A35-6539-48EC-9B0E-1960D5895FC1}" dt="2022-08-05T12:46:10.553" v="1444" actId="20577"/>
          <ac:spMkLst>
            <pc:docMk/>
            <pc:sldMk cId="156111286" sldId="264"/>
            <ac:spMk id="2" creationId="{3D8ED8F0-36C6-84C5-18AD-546756DFFE41}"/>
          </ac:spMkLst>
        </pc:spChg>
        <pc:spChg chg="mod">
          <ac:chgData name="Fabio" userId="bec069c7-6d00-4093-9f7b-88626ffdaf4a" providerId="ADAL" clId="{F5DA4A35-6539-48EC-9B0E-1960D5895FC1}" dt="2022-08-05T16:17:59.853" v="2192" actId="255"/>
          <ac:spMkLst>
            <pc:docMk/>
            <pc:sldMk cId="156111286" sldId="264"/>
            <ac:spMk id="3" creationId="{43FD3253-C8F3-6BA0-6068-06116FF5159B}"/>
          </ac:spMkLst>
        </pc:spChg>
      </pc:sldChg>
      <pc:sldChg chg="addSp delSp modSp new mod">
        <pc:chgData name="Fabio" userId="bec069c7-6d00-4093-9f7b-88626ffdaf4a" providerId="ADAL" clId="{F5DA4A35-6539-48EC-9B0E-1960D5895FC1}" dt="2022-08-05T17:06:23.273" v="2330" actId="20577"/>
        <pc:sldMkLst>
          <pc:docMk/>
          <pc:sldMk cId="432638167" sldId="265"/>
        </pc:sldMkLst>
        <pc:spChg chg="mod">
          <ac:chgData name="Fabio" userId="bec069c7-6d00-4093-9f7b-88626ffdaf4a" providerId="ADAL" clId="{F5DA4A35-6539-48EC-9B0E-1960D5895FC1}" dt="2022-08-05T16:55:10.522" v="2213" actId="20577"/>
          <ac:spMkLst>
            <pc:docMk/>
            <pc:sldMk cId="432638167" sldId="265"/>
            <ac:spMk id="2" creationId="{666E2B6A-C7B6-E632-6776-0089ED34FA55}"/>
          </ac:spMkLst>
        </pc:spChg>
        <pc:spChg chg="del mod">
          <ac:chgData name="Fabio" userId="bec069c7-6d00-4093-9f7b-88626ffdaf4a" providerId="ADAL" clId="{F5DA4A35-6539-48EC-9B0E-1960D5895FC1}" dt="2022-08-05T17:01:44.575" v="2215" actId="478"/>
          <ac:spMkLst>
            <pc:docMk/>
            <pc:sldMk cId="432638167" sldId="265"/>
            <ac:spMk id="3" creationId="{036B07AD-8DC4-2F00-80E3-BFA6AF759886}"/>
          </ac:spMkLst>
        </pc:spChg>
        <pc:spChg chg="add mod">
          <ac:chgData name="Fabio" userId="bec069c7-6d00-4093-9f7b-88626ffdaf4a" providerId="ADAL" clId="{F5DA4A35-6539-48EC-9B0E-1960D5895FC1}" dt="2022-08-05T17:03:38.962" v="2271" actId="14100"/>
          <ac:spMkLst>
            <pc:docMk/>
            <pc:sldMk cId="432638167" sldId="265"/>
            <ac:spMk id="4" creationId="{0B474024-6B67-5D0C-86AB-6DE6A7B868D7}"/>
          </ac:spMkLst>
        </pc:spChg>
        <pc:spChg chg="add mod">
          <ac:chgData name="Fabio" userId="bec069c7-6d00-4093-9f7b-88626ffdaf4a" providerId="ADAL" clId="{F5DA4A35-6539-48EC-9B0E-1960D5895FC1}" dt="2022-08-05T17:03:18.771" v="2269" actId="1076"/>
          <ac:spMkLst>
            <pc:docMk/>
            <pc:sldMk cId="432638167" sldId="265"/>
            <ac:spMk id="5" creationId="{570C3953-79E0-75F4-3D0B-52EF668C2A4A}"/>
          </ac:spMkLst>
        </pc:spChg>
        <pc:spChg chg="add mod">
          <ac:chgData name="Fabio" userId="bec069c7-6d00-4093-9f7b-88626ffdaf4a" providerId="ADAL" clId="{F5DA4A35-6539-48EC-9B0E-1960D5895FC1}" dt="2022-08-05T17:04:21.901" v="2277" actId="14100"/>
          <ac:spMkLst>
            <pc:docMk/>
            <pc:sldMk cId="432638167" sldId="265"/>
            <ac:spMk id="6" creationId="{C9861C51-0980-B0EA-43EA-1E5F56C94EFB}"/>
          </ac:spMkLst>
        </pc:spChg>
        <pc:spChg chg="add mod">
          <ac:chgData name="Fabio" userId="bec069c7-6d00-4093-9f7b-88626ffdaf4a" providerId="ADAL" clId="{F5DA4A35-6539-48EC-9B0E-1960D5895FC1}" dt="2022-08-05T17:06:23.273" v="2330" actId="20577"/>
          <ac:spMkLst>
            <pc:docMk/>
            <pc:sldMk cId="432638167" sldId="265"/>
            <ac:spMk id="7" creationId="{7F2B4781-17D6-1E34-B529-55D079D672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95C39-76DD-4797-AE25-7F8B50225A09}" type="datetimeFigureOut">
              <a:rPr lang="en-GB" smtClean="0"/>
              <a:t>28/08/2022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5157B-CEA8-4D08-BF4B-A5B1B682ED8C}" type="slidenum">
              <a:rPr lang="en-GB" smtClean="0"/>
              <a:t>‹#›</a:t>
            </a:fld>
            <a:endParaRPr lang="en-GB"/>
          </a:p>
        </p:txBody>
      </p:sp>
    </p:spTree>
    <p:extLst>
      <p:ext uri="{BB962C8B-B14F-4D97-AF65-F5344CB8AC3E}">
        <p14:creationId xmlns:p14="http://schemas.microsoft.com/office/powerpoint/2010/main" val="221351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4E90-9BBF-4AB0-4B2D-8C8AAFEF7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62303B-4E5D-8C99-C1AC-A803E053E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1C5C71-4DA7-648A-7A5E-5518E3AC0D65}"/>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5" name="Footer Placeholder 4">
            <a:extLst>
              <a:ext uri="{FF2B5EF4-FFF2-40B4-BE49-F238E27FC236}">
                <a16:creationId xmlns:a16="http://schemas.microsoft.com/office/drawing/2014/main" id="{8420F020-5FE6-6D63-A928-579E47FD61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F73789-5DF6-4BF4-9630-A6D9D4CADBAE}"/>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219008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6CBB-2F1E-5619-F898-68917FDC1A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A02BD5-F2AD-F9D9-B74E-84CBA6CA2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7C84C4-DB2A-41DA-5A46-1A3D854B3075}"/>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5" name="Footer Placeholder 4">
            <a:extLst>
              <a:ext uri="{FF2B5EF4-FFF2-40B4-BE49-F238E27FC236}">
                <a16:creationId xmlns:a16="http://schemas.microsoft.com/office/drawing/2014/main" id="{EEE4F073-182B-56C2-72C2-CF9BB97AF2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9B61A3-A0AA-7958-F3BA-864D03A699A1}"/>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74559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2D2ED-9A16-9BDA-EACA-8BFCFE9D72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785C68-B9AA-8213-5884-BE85D049CA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B54779-359B-3080-6A3F-55E146718D20}"/>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5" name="Footer Placeholder 4">
            <a:extLst>
              <a:ext uri="{FF2B5EF4-FFF2-40B4-BE49-F238E27FC236}">
                <a16:creationId xmlns:a16="http://schemas.microsoft.com/office/drawing/2014/main" id="{BABD3D76-3964-EE5A-FE14-0F6295CD30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1A7CA3-3854-7409-E86A-7AC355B9510E}"/>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25523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2656-0278-002D-6B81-5335D13296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FFD719-9446-570E-009A-D23B4F3D46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8F6CBF-150A-A24E-4755-D3E8BD2AC3AB}"/>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5" name="Footer Placeholder 4">
            <a:extLst>
              <a:ext uri="{FF2B5EF4-FFF2-40B4-BE49-F238E27FC236}">
                <a16:creationId xmlns:a16="http://schemas.microsoft.com/office/drawing/2014/main" id="{FCD31B39-27A1-04D1-22DE-E991CE16E3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0481BE-8832-D53C-0A5C-6BA8055A7C17}"/>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353813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AD88-D5A0-8226-CC9D-C177AC4F8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178FAC-5A7C-1429-5E78-B48AEEB18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BBDB8-8AA1-C1D8-A33D-E2CB68B7BEF5}"/>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5" name="Footer Placeholder 4">
            <a:extLst>
              <a:ext uri="{FF2B5EF4-FFF2-40B4-BE49-F238E27FC236}">
                <a16:creationId xmlns:a16="http://schemas.microsoft.com/office/drawing/2014/main" id="{C7DE1B96-4BB1-4EFF-BD43-63698A75A3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CF42D8-88C8-A1DE-51D1-2847EDC0BC23}"/>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376207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CCD2-55AC-C417-80BA-E115A48936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B08638-68B1-75AB-7BCB-65DC411C2C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A9455D-0670-6504-01F7-892F337D3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5635F1-90B3-0D2C-1C2F-BADA30FE53C1}"/>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6" name="Footer Placeholder 5">
            <a:extLst>
              <a:ext uri="{FF2B5EF4-FFF2-40B4-BE49-F238E27FC236}">
                <a16:creationId xmlns:a16="http://schemas.microsoft.com/office/drawing/2014/main" id="{71565ECF-A054-346A-2F96-A8009D306D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0C892B-1B66-8758-13A7-8BF358156649}"/>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379105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8161-C1D2-2DE4-8C6C-503958E782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AA5A50-8169-4D86-B607-E62EB821F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7AC66-3C64-C0F0-7F15-7A864F9471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C3616C-CA88-FE9F-2A61-8760FC0BC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F4761-BA31-01AD-9CB2-158FFB257D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6FA63F-5632-E73D-919F-8C8C5596D718}"/>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8" name="Footer Placeholder 7">
            <a:extLst>
              <a:ext uri="{FF2B5EF4-FFF2-40B4-BE49-F238E27FC236}">
                <a16:creationId xmlns:a16="http://schemas.microsoft.com/office/drawing/2014/main" id="{A99593D2-DB0A-9522-B501-C5EC2F621F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18D11-2B11-6906-8758-02E3ACD58E63}"/>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190963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942A-A403-C9CB-ADE7-0C30AB351D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2EA4E7-A744-0209-1601-9FC2B8FD0941}"/>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4" name="Footer Placeholder 3">
            <a:extLst>
              <a:ext uri="{FF2B5EF4-FFF2-40B4-BE49-F238E27FC236}">
                <a16:creationId xmlns:a16="http://schemas.microsoft.com/office/drawing/2014/main" id="{30522C15-1CC2-05CB-B35B-84C5B99F75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A993DE-5F54-4FEF-6B42-701F1C5D3ACC}"/>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416762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BB858-1F2B-9130-2792-EAB6261F79DB}"/>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3" name="Footer Placeholder 2">
            <a:extLst>
              <a:ext uri="{FF2B5EF4-FFF2-40B4-BE49-F238E27FC236}">
                <a16:creationId xmlns:a16="http://schemas.microsoft.com/office/drawing/2014/main" id="{921D9A44-139C-0390-0457-20126BD893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F43CC0-7EA4-163A-13C3-5F8981930B53}"/>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2716935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9CA4-FC52-C971-25AB-72C47E8B7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41EC28-F084-8986-2B43-82F3D7DFB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FB195A-A753-6422-A684-DEE1C77A6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50A3-2BB5-87E7-B4CA-48B9AEB6791C}"/>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6" name="Footer Placeholder 5">
            <a:extLst>
              <a:ext uri="{FF2B5EF4-FFF2-40B4-BE49-F238E27FC236}">
                <a16:creationId xmlns:a16="http://schemas.microsoft.com/office/drawing/2014/main" id="{2A8FF644-51B7-3E95-2B90-FA8E41BDC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5ABD6B-CA02-811A-671E-88E094E4CBD9}"/>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191359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0C32-8E46-46E5-973D-C6C243207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B335C7-76D8-E5CE-B603-837F9DD60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DCA084-2348-AAC8-FF1C-11D6B11C0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427F3-DC04-9653-1262-2506EE1D014E}"/>
              </a:ext>
            </a:extLst>
          </p:cNvPr>
          <p:cNvSpPr>
            <a:spLocks noGrp="1"/>
          </p:cNvSpPr>
          <p:nvPr>
            <p:ph type="dt" sz="half" idx="10"/>
          </p:nvPr>
        </p:nvSpPr>
        <p:spPr/>
        <p:txBody>
          <a:bodyPr/>
          <a:lstStyle/>
          <a:p>
            <a:fld id="{AFE8D76C-27AF-46D8-88D2-B95E99817733}" type="datetimeFigureOut">
              <a:rPr lang="en-GB" smtClean="0"/>
              <a:t>28/08/2022</a:t>
            </a:fld>
            <a:endParaRPr lang="en-GB"/>
          </a:p>
        </p:txBody>
      </p:sp>
      <p:sp>
        <p:nvSpPr>
          <p:cNvPr id="6" name="Footer Placeholder 5">
            <a:extLst>
              <a:ext uri="{FF2B5EF4-FFF2-40B4-BE49-F238E27FC236}">
                <a16:creationId xmlns:a16="http://schemas.microsoft.com/office/drawing/2014/main" id="{347DE86D-29D8-D14D-1FFB-25580A82DE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5CF6DA-0C3C-951E-2A7A-11EB776313E9}"/>
              </a:ext>
            </a:extLst>
          </p:cNvPr>
          <p:cNvSpPr>
            <a:spLocks noGrp="1"/>
          </p:cNvSpPr>
          <p:nvPr>
            <p:ph type="sldNum" sz="quarter" idx="12"/>
          </p:nvPr>
        </p:nvSpPr>
        <p:spPr/>
        <p:txBody>
          <a:bodyPr/>
          <a:lstStyle/>
          <a:p>
            <a:fld id="{D7AA4436-ECCF-416A-8A35-E8B59AFF0A89}" type="slidenum">
              <a:rPr lang="en-GB" smtClean="0"/>
              <a:t>‹#›</a:t>
            </a:fld>
            <a:endParaRPr lang="en-GB"/>
          </a:p>
        </p:txBody>
      </p:sp>
    </p:spTree>
    <p:extLst>
      <p:ext uri="{BB962C8B-B14F-4D97-AF65-F5344CB8AC3E}">
        <p14:creationId xmlns:p14="http://schemas.microsoft.com/office/powerpoint/2010/main" val="412387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849F42-C469-2876-1C67-F3BEA90492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1A6044-54F2-37CD-A284-EB7504C925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810E42-791A-357D-57E1-E9A0A2DEA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D76C-27AF-46D8-88D2-B95E99817733}" type="datetimeFigureOut">
              <a:rPr lang="en-GB" smtClean="0"/>
              <a:t>28/08/2022</a:t>
            </a:fld>
            <a:endParaRPr lang="en-GB"/>
          </a:p>
        </p:txBody>
      </p:sp>
      <p:sp>
        <p:nvSpPr>
          <p:cNvPr id="5" name="Footer Placeholder 4">
            <a:extLst>
              <a:ext uri="{FF2B5EF4-FFF2-40B4-BE49-F238E27FC236}">
                <a16:creationId xmlns:a16="http://schemas.microsoft.com/office/drawing/2014/main" id="{0D61CF97-55DC-57B7-8963-6CC9256F2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0BEBC4A-27BC-2E00-82F2-71D8B84C5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A4436-ECCF-416A-8A35-E8B59AFF0A89}" type="slidenum">
              <a:rPr lang="en-GB" smtClean="0"/>
              <a:t>‹#›</a:t>
            </a:fld>
            <a:endParaRPr lang="en-GB"/>
          </a:p>
        </p:txBody>
      </p:sp>
    </p:spTree>
    <p:extLst>
      <p:ext uri="{BB962C8B-B14F-4D97-AF65-F5344CB8AC3E}">
        <p14:creationId xmlns:p14="http://schemas.microsoft.com/office/powerpoint/2010/main" val="292933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AAE1-68C0-1679-76B2-FB07131CF53A}"/>
              </a:ext>
            </a:extLst>
          </p:cNvPr>
          <p:cNvSpPr>
            <a:spLocks noGrp="1"/>
          </p:cNvSpPr>
          <p:nvPr>
            <p:ph type="ctrTitle"/>
          </p:nvPr>
        </p:nvSpPr>
        <p:spPr/>
        <p:txBody>
          <a:bodyPr/>
          <a:lstStyle/>
          <a:p>
            <a:r>
              <a:rPr lang="en-GB" dirty="0"/>
              <a:t>Progetto 4</a:t>
            </a:r>
            <a:br>
              <a:rPr lang="en-GB" dirty="0"/>
            </a:br>
            <a:r>
              <a:rPr lang="en-GB" dirty="0" err="1"/>
              <a:t>Trasferimento</a:t>
            </a:r>
            <a:r>
              <a:rPr lang="en-GB" dirty="0"/>
              <a:t> </a:t>
            </a:r>
            <a:r>
              <a:rPr lang="en-GB" dirty="0" err="1"/>
              <a:t>denaro</a:t>
            </a:r>
            <a:endParaRPr lang="en-GB" dirty="0"/>
          </a:p>
        </p:txBody>
      </p:sp>
      <p:sp>
        <p:nvSpPr>
          <p:cNvPr id="3" name="Subtitle 2">
            <a:extLst>
              <a:ext uri="{FF2B5EF4-FFF2-40B4-BE49-F238E27FC236}">
                <a16:creationId xmlns:a16="http://schemas.microsoft.com/office/drawing/2014/main" id="{EF687D81-5717-D378-CDF1-B985769ABEB3}"/>
              </a:ext>
            </a:extLst>
          </p:cNvPr>
          <p:cNvSpPr>
            <a:spLocks noGrp="1"/>
          </p:cNvSpPr>
          <p:nvPr>
            <p:ph type="subTitle" idx="1"/>
          </p:nvPr>
        </p:nvSpPr>
        <p:spPr/>
        <p:txBody>
          <a:bodyPr/>
          <a:lstStyle/>
          <a:p>
            <a:r>
              <a:rPr lang="en-GB" dirty="0"/>
              <a:t>Fabio Sabbion </a:t>
            </a:r>
          </a:p>
          <a:p>
            <a:r>
              <a:rPr lang="en-GB" dirty="0"/>
              <a:t>10730401</a:t>
            </a:r>
          </a:p>
        </p:txBody>
      </p:sp>
    </p:spTree>
    <p:extLst>
      <p:ext uri="{BB962C8B-B14F-4D97-AF65-F5344CB8AC3E}">
        <p14:creationId xmlns:p14="http://schemas.microsoft.com/office/powerpoint/2010/main" val="423373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2B6A-C7B6-E632-6776-0089ED34FA55}"/>
              </a:ext>
            </a:extLst>
          </p:cNvPr>
          <p:cNvSpPr>
            <a:spLocks noGrp="1"/>
          </p:cNvSpPr>
          <p:nvPr>
            <p:ph type="title"/>
          </p:nvPr>
        </p:nvSpPr>
        <p:spPr/>
        <p:txBody>
          <a:bodyPr/>
          <a:lstStyle/>
          <a:p>
            <a:r>
              <a:rPr lang="en-GB" dirty="0"/>
              <a:t>Application design</a:t>
            </a:r>
          </a:p>
        </p:txBody>
      </p:sp>
      <p:pic>
        <p:nvPicPr>
          <p:cNvPr id="4" name="Picture 3" descr="Diagram&#10;&#10;Description automatically generated">
            <a:extLst>
              <a:ext uri="{FF2B5EF4-FFF2-40B4-BE49-F238E27FC236}">
                <a16:creationId xmlns:a16="http://schemas.microsoft.com/office/drawing/2014/main" id="{67F5E4CD-792F-EFE2-0BB5-BF131775C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12192000" cy="3815535"/>
          </a:xfrm>
          <a:prstGeom prst="rect">
            <a:avLst/>
          </a:prstGeom>
        </p:spPr>
      </p:pic>
    </p:spTree>
    <p:extLst>
      <p:ext uri="{BB962C8B-B14F-4D97-AF65-F5344CB8AC3E}">
        <p14:creationId xmlns:p14="http://schemas.microsoft.com/office/powerpoint/2010/main" val="43263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FCC9-1350-D344-19B7-A2D5F2E402C7}"/>
              </a:ext>
            </a:extLst>
          </p:cNvPr>
          <p:cNvSpPr>
            <a:spLocks noGrp="1"/>
          </p:cNvSpPr>
          <p:nvPr>
            <p:ph type="title"/>
          </p:nvPr>
        </p:nvSpPr>
        <p:spPr/>
        <p:txBody>
          <a:bodyPr/>
          <a:lstStyle/>
          <a:p>
            <a:r>
              <a:rPr lang="en-GB" dirty="0" err="1"/>
              <a:t>Componenti</a:t>
            </a:r>
            <a:endParaRPr lang="en-GB" dirty="0"/>
          </a:p>
        </p:txBody>
      </p:sp>
      <p:sp>
        <p:nvSpPr>
          <p:cNvPr id="3" name="Content Placeholder 2">
            <a:extLst>
              <a:ext uri="{FF2B5EF4-FFF2-40B4-BE49-F238E27FC236}">
                <a16:creationId xmlns:a16="http://schemas.microsoft.com/office/drawing/2014/main" id="{E9BE426E-C1B1-3769-8EF7-AC7CDA0775C3}"/>
              </a:ext>
            </a:extLst>
          </p:cNvPr>
          <p:cNvSpPr>
            <a:spLocks noGrp="1"/>
          </p:cNvSpPr>
          <p:nvPr>
            <p:ph idx="1"/>
          </p:nvPr>
        </p:nvSpPr>
        <p:spPr>
          <a:xfrm>
            <a:off x="838200" y="1825625"/>
            <a:ext cx="5338665" cy="4351338"/>
          </a:xfrm>
        </p:spPr>
        <p:txBody>
          <a:bodyPr>
            <a:normAutofit fontScale="62500" lnSpcReduction="20000"/>
          </a:bodyPr>
          <a:lstStyle/>
          <a:p>
            <a:r>
              <a:rPr lang="en-GB" dirty="0"/>
              <a:t>Model objects (Beans)</a:t>
            </a:r>
          </a:p>
          <a:p>
            <a:pPr lvl="1"/>
            <a:r>
              <a:rPr lang="en-GB" dirty="0"/>
              <a:t>User</a:t>
            </a:r>
          </a:p>
          <a:p>
            <a:pPr lvl="1"/>
            <a:r>
              <a:rPr lang="en-GB" dirty="0"/>
              <a:t>Account</a:t>
            </a:r>
          </a:p>
          <a:p>
            <a:pPr lvl="1"/>
            <a:r>
              <a:rPr lang="en-GB" dirty="0"/>
              <a:t>Transfer</a:t>
            </a:r>
          </a:p>
          <a:p>
            <a:pPr lvl="1"/>
            <a:r>
              <a:rPr lang="en-GB" dirty="0" err="1"/>
              <a:t>TransferSummary</a:t>
            </a:r>
            <a:r>
              <a:rPr lang="en-GB" dirty="0"/>
              <a:t> (include </a:t>
            </a:r>
            <a:r>
              <a:rPr lang="en-GB" dirty="0" err="1"/>
              <a:t>dettagli</a:t>
            </a:r>
            <a:r>
              <a:rPr lang="en-GB" dirty="0"/>
              <a:t> </a:t>
            </a:r>
            <a:r>
              <a:rPr lang="en-GB" dirty="0" err="1"/>
              <a:t>conti</a:t>
            </a:r>
            <a:r>
              <a:rPr lang="en-GB" dirty="0"/>
              <a:t> </a:t>
            </a:r>
            <a:r>
              <a:rPr lang="en-GB" dirty="0" err="1"/>
              <a:t>correnti</a:t>
            </a:r>
            <a:r>
              <a:rPr lang="en-GB" dirty="0"/>
              <a:t> prima e dopo il </a:t>
            </a:r>
            <a:r>
              <a:rPr lang="en-GB" dirty="0" err="1"/>
              <a:t>trasferimento</a:t>
            </a:r>
            <a:r>
              <a:rPr lang="en-GB" dirty="0"/>
              <a:t>)</a:t>
            </a:r>
          </a:p>
          <a:p>
            <a:r>
              <a:rPr lang="en-GB" dirty="0"/>
              <a:t>Data Access Objects</a:t>
            </a:r>
          </a:p>
          <a:p>
            <a:pPr lvl="1"/>
            <a:r>
              <a:rPr lang="en-GB" dirty="0" err="1"/>
              <a:t>UserDAO</a:t>
            </a:r>
            <a:endParaRPr lang="en-GB" dirty="0"/>
          </a:p>
          <a:p>
            <a:pPr lvl="2"/>
            <a:r>
              <a:rPr lang="en-GB" dirty="0"/>
              <a:t>login</a:t>
            </a:r>
          </a:p>
          <a:p>
            <a:pPr lvl="2"/>
            <a:r>
              <a:rPr lang="en-GB" dirty="0"/>
              <a:t>register</a:t>
            </a:r>
          </a:p>
          <a:p>
            <a:pPr lvl="2"/>
            <a:r>
              <a:rPr lang="en-GB" dirty="0" err="1"/>
              <a:t>getIdFromUsername</a:t>
            </a:r>
            <a:endParaRPr lang="en-GB" dirty="0"/>
          </a:p>
          <a:p>
            <a:pPr lvl="1"/>
            <a:r>
              <a:rPr lang="en-GB" dirty="0" err="1"/>
              <a:t>AccountDAO</a:t>
            </a:r>
            <a:endParaRPr lang="en-GB" dirty="0"/>
          </a:p>
          <a:p>
            <a:pPr lvl="2"/>
            <a:r>
              <a:rPr lang="en-GB" dirty="0" err="1"/>
              <a:t>createAccount</a:t>
            </a:r>
            <a:endParaRPr lang="en-GB" dirty="0"/>
          </a:p>
          <a:p>
            <a:pPr lvl="2"/>
            <a:r>
              <a:rPr lang="en-GB" dirty="0" err="1"/>
              <a:t>getAccountDetails</a:t>
            </a:r>
            <a:endParaRPr lang="en-GB" dirty="0"/>
          </a:p>
          <a:p>
            <a:pPr lvl="2"/>
            <a:r>
              <a:rPr lang="en-GB" dirty="0" err="1"/>
              <a:t>getAccountsbyId</a:t>
            </a:r>
            <a:endParaRPr lang="en-GB" dirty="0"/>
          </a:p>
          <a:p>
            <a:pPr lvl="1"/>
            <a:r>
              <a:rPr lang="en-GB" dirty="0" err="1"/>
              <a:t>TransferDAO</a:t>
            </a:r>
            <a:endParaRPr lang="en-GB" dirty="0"/>
          </a:p>
          <a:p>
            <a:pPr lvl="2"/>
            <a:r>
              <a:rPr lang="en-GB" dirty="0" err="1"/>
              <a:t>createTransfer</a:t>
            </a:r>
            <a:endParaRPr lang="en-GB" dirty="0"/>
          </a:p>
          <a:p>
            <a:pPr lvl="2"/>
            <a:r>
              <a:rPr lang="en-GB" dirty="0" err="1"/>
              <a:t>getTransfersByAccountId</a:t>
            </a:r>
            <a:endParaRPr lang="en-GB" dirty="0"/>
          </a:p>
          <a:p>
            <a:pPr lvl="2"/>
            <a:r>
              <a:rPr lang="en-GB" dirty="0" err="1"/>
              <a:t>getTransferById</a:t>
            </a:r>
            <a:endParaRPr lang="en-GB" dirty="0"/>
          </a:p>
        </p:txBody>
      </p:sp>
      <p:sp>
        <p:nvSpPr>
          <p:cNvPr id="4" name="Content Placeholder 2">
            <a:extLst>
              <a:ext uri="{FF2B5EF4-FFF2-40B4-BE49-F238E27FC236}">
                <a16:creationId xmlns:a16="http://schemas.microsoft.com/office/drawing/2014/main" id="{13B7E094-A0EF-2D1C-F66E-EBF93E4C7AC1}"/>
              </a:ext>
            </a:extLst>
          </p:cNvPr>
          <p:cNvSpPr txBox="1">
            <a:spLocks/>
          </p:cNvSpPr>
          <p:nvPr/>
        </p:nvSpPr>
        <p:spPr>
          <a:xfrm>
            <a:off x="6634065" y="681037"/>
            <a:ext cx="5122507" cy="58118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Controllers (Servlet)</a:t>
            </a:r>
          </a:p>
          <a:p>
            <a:pPr lvl="1"/>
            <a:r>
              <a:rPr lang="en-GB" dirty="0"/>
              <a:t>Login</a:t>
            </a:r>
          </a:p>
          <a:p>
            <a:pPr lvl="1"/>
            <a:r>
              <a:rPr lang="en-GB" dirty="0"/>
              <a:t>Logout</a:t>
            </a:r>
          </a:p>
          <a:p>
            <a:pPr lvl="1"/>
            <a:r>
              <a:rPr lang="en-GB" dirty="0"/>
              <a:t>Register</a:t>
            </a:r>
          </a:p>
          <a:p>
            <a:pPr lvl="1"/>
            <a:r>
              <a:rPr lang="en-GB" dirty="0" err="1"/>
              <a:t>GetAccountList</a:t>
            </a:r>
            <a:endParaRPr lang="en-GB" dirty="0"/>
          </a:p>
          <a:p>
            <a:pPr lvl="1"/>
            <a:r>
              <a:rPr lang="en-GB" dirty="0" err="1"/>
              <a:t>GetAccountDetails</a:t>
            </a:r>
            <a:endParaRPr lang="en-GB" dirty="0"/>
          </a:p>
          <a:p>
            <a:pPr lvl="1"/>
            <a:r>
              <a:rPr lang="en-GB" dirty="0" err="1"/>
              <a:t>CreateTransfer</a:t>
            </a:r>
            <a:endParaRPr lang="en-GB" dirty="0"/>
          </a:p>
          <a:p>
            <a:r>
              <a:rPr lang="en-GB" dirty="0"/>
              <a:t>Views &amp; Components</a:t>
            </a:r>
          </a:p>
          <a:p>
            <a:pPr lvl="1"/>
            <a:r>
              <a:rPr lang="en-GB" dirty="0"/>
              <a:t>Index.html (</a:t>
            </a:r>
            <a:r>
              <a:rPr lang="en-GB" dirty="0" err="1"/>
              <a:t>pagina</a:t>
            </a:r>
            <a:r>
              <a:rPr lang="en-GB" dirty="0"/>
              <a:t> </a:t>
            </a:r>
            <a:r>
              <a:rPr lang="en-GB" dirty="0" err="1"/>
              <a:t>pubblica</a:t>
            </a:r>
            <a:r>
              <a:rPr lang="en-GB" dirty="0"/>
              <a:t>)</a:t>
            </a:r>
          </a:p>
          <a:p>
            <a:pPr lvl="2"/>
            <a:r>
              <a:rPr lang="en-GB" dirty="0"/>
              <a:t>Form login</a:t>
            </a:r>
          </a:p>
          <a:p>
            <a:pPr lvl="2"/>
            <a:r>
              <a:rPr lang="en-GB" dirty="0"/>
              <a:t>Form </a:t>
            </a:r>
            <a:r>
              <a:rPr lang="en-GB" dirty="0" err="1"/>
              <a:t>registrazione</a:t>
            </a:r>
            <a:endParaRPr lang="en-GB" dirty="0"/>
          </a:p>
          <a:p>
            <a:pPr lvl="1"/>
            <a:r>
              <a:rPr lang="en-GB" dirty="0" err="1"/>
              <a:t>Homepage.jsp</a:t>
            </a:r>
            <a:endParaRPr lang="en-GB" dirty="0"/>
          </a:p>
          <a:p>
            <a:pPr lvl="2"/>
            <a:r>
              <a:rPr lang="en-GB" dirty="0"/>
              <a:t>Lista </a:t>
            </a:r>
            <a:r>
              <a:rPr lang="en-GB" dirty="0" err="1"/>
              <a:t>conti</a:t>
            </a:r>
            <a:r>
              <a:rPr lang="en-GB" dirty="0"/>
              <a:t> </a:t>
            </a:r>
            <a:r>
              <a:rPr lang="en-GB" dirty="0" err="1"/>
              <a:t>correnti</a:t>
            </a:r>
            <a:endParaRPr lang="en-GB" dirty="0"/>
          </a:p>
          <a:p>
            <a:pPr lvl="2"/>
            <a:r>
              <a:rPr lang="en-GB" dirty="0" err="1"/>
              <a:t>Pulsante</a:t>
            </a:r>
            <a:r>
              <a:rPr lang="en-GB" dirty="0"/>
              <a:t> “Logout”</a:t>
            </a:r>
          </a:p>
          <a:p>
            <a:pPr lvl="1"/>
            <a:r>
              <a:rPr lang="en-GB" dirty="0" err="1"/>
              <a:t>AccountPage.jsp</a:t>
            </a:r>
            <a:endParaRPr lang="en-GB" dirty="0"/>
          </a:p>
          <a:p>
            <a:pPr lvl="2"/>
            <a:r>
              <a:rPr lang="en-GB" dirty="0" err="1"/>
              <a:t>Dettagli</a:t>
            </a:r>
            <a:r>
              <a:rPr lang="en-GB" dirty="0"/>
              <a:t> </a:t>
            </a:r>
            <a:r>
              <a:rPr lang="en-GB" dirty="0" err="1"/>
              <a:t>conto</a:t>
            </a:r>
            <a:endParaRPr lang="en-GB" dirty="0"/>
          </a:p>
          <a:p>
            <a:pPr lvl="2"/>
            <a:r>
              <a:rPr lang="en-GB" dirty="0"/>
              <a:t>Lista </a:t>
            </a:r>
            <a:r>
              <a:rPr lang="en-GB" dirty="0" err="1"/>
              <a:t>Movimenti</a:t>
            </a:r>
            <a:endParaRPr lang="en-GB" dirty="0"/>
          </a:p>
          <a:p>
            <a:pPr lvl="2"/>
            <a:r>
              <a:rPr lang="en-GB" dirty="0"/>
              <a:t>Form nuovo </a:t>
            </a:r>
            <a:r>
              <a:rPr lang="en-GB" dirty="0" err="1"/>
              <a:t>trasferimento</a:t>
            </a:r>
            <a:endParaRPr lang="en-GB" dirty="0"/>
          </a:p>
          <a:p>
            <a:pPr lvl="2"/>
            <a:r>
              <a:rPr lang="en-GB" dirty="0" err="1"/>
              <a:t>Pulsante</a:t>
            </a:r>
            <a:r>
              <a:rPr lang="en-GB" dirty="0"/>
              <a:t> “</a:t>
            </a:r>
            <a:r>
              <a:rPr lang="en-GB" dirty="0" err="1"/>
              <a:t>indietro</a:t>
            </a:r>
            <a:r>
              <a:rPr lang="en-GB" dirty="0"/>
              <a:t>”</a:t>
            </a:r>
          </a:p>
          <a:p>
            <a:pPr lvl="1"/>
            <a:r>
              <a:rPr lang="en-GB" dirty="0" err="1"/>
              <a:t>TransferConfirm.jsp</a:t>
            </a:r>
            <a:endParaRPr lang="en-GB" dirty="0"/>
          </a:p>
          <a:p>
            <a:pPr lvl="2"/>
            <a:r>
              <a:rPr lang="en-GB" dirty="0" err="1"/>
              <a:t>Riepilogo</a:t>
            </a:r>
            <a:r>
              <a:rPr lang="en-GB" dirty="0"/>
              <a:t> </a:t>
            </a:r>
            <a:r>
              <a:rPr lang="en-GB" dirty="0" err="1"/>
              <a:t>trasferimento</a:t>
            </a:r>
            <a:endParaRPr lang="en-GB" dirty="0"/>
          </a:p>
          <a:p>
            <a:pPr lvl="2"/>
            <a:r>
              <a:rPr lang="en-GB" dirty="0" err="1"/>
              <a:t>Pulsante</a:t>
            </a:r>
            <a:r>
              <a:rPr lang="en-GB" dirty="0"/>
              <a:t> “</a:t>
            </a:r>
            <a:r>
              <a:rPr lang="en-GB" dirty="0" err="1"/>
              <a:t>indietro</a:t>
            </a:r>
            <a:r>
              <a:rPr lang="en-GB" dirty="0"/>
              <a:t>”</a:t>
            </a:r>
          </a:p>
          <a:p>
            <a:pPr lvl="1"/>
            <a:r>
              <a:rPr lang="en-GB" dirty="0" err="1"/>
              <a:t>TransferError.jsp</a:t>
            </a:r>
            <a:endParaRPr lang="en-GB" dirty="0"/>
          </a:p>
          <a:p>
            <a:pPr lvl="2"/>
            <a:r>
              <a:rPr lang="en-GB" dirty="0" err="1"/>
              <a:t>Motivo</a:t>
            </a:r>
            <a:r>
              <a:rPr lang="en-GB" dirty="0"/>
              <a:t> </a:t>
            </a:r>
            <a:r>
              <a:rPr lang="en-GB" dirty="0" err="1"/>
              <a:t>fallimento</a:t>
            </a:r>
            <a:endParaRPr lang="en-GB" dirty="0"/>
          </a:p>
          <a:p>
            <a:pPr lvl="2"/>
            <a:r>
              <a:rPr lang="en-GB" dirty="0" err="1"/>
              <a:t>Pulsante</a:t>
            </a:r>
            <a:r>
              <a:rPr lang="en-GB" dirty="0"/>
              <a:t> “</a:t>
            </a:r>
            <a:r>
              <a:rPr lang="en-GB" dirty="0" err="1"/>
              <a:t>indietro</a:t>
            </a:r>
            <a:r>
              <a:rPr lang="en-GB" dirty="0"/>
              <a:t>”</a:t>
            </a:r>
          </a:p>
        </p:txBody>
      </p:sp>
    </p:spTree>
    <p:extLst>
      <p:ext uri="{BB962C8B-B14F-4D97-AF65-F5344CB8AC3E}">
        <p14:creationId xmlns:p14="http://schemas.microsoft.com/office/powerpoint/2010/main" val="412176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74B3-F34C-C214-52E0-9F41F7338D86}"/>
              </a:ext>
            </a:extLst>
          </p:cNvPr>
          <p:cNvSpPr>
            <a:spLocks noGrp="1"/>
          </p:cNvSpPr>
          <p:nvPr>
            <p:ph type="title"/>
          </p:nvPr>
        </p:nvSpPr>
        <p:spPr>
          <a:xfrm>
            <a:off x="838200" y="239395"/>
            <a:ext cx="10515600" cy="937895"/>
          </a:xfrm>
        </p:spPr>
        <p:txBody>
          <a:bodyPr/>
          <a:lstStyle/>
          <a:p>
            <a:r>
              <a:rPr lang="en-GB" dirty="0" err="1"/>
              <a:t>Evento</a:t>
            </a:r>
            <a:r>
              <a:rPr lang="en-GB" dirty="0"/>
              <a:t>: Login</a:t>
            </a:r>
          </a:p>
        </p:txBody>
      </p:sp>
      <p:sp>
        <p:nvSpPr>
          <p:cNvPr id="4" name="Rectangle 3">
            <a:extLst>
              <a:ext uri="{FF2B5EF4-FFF2-40B4-BE49-F238E27FC236}">
                <a16:creationId xmlns:a16="http://schemas.microsoft.com/office/drawing/2014/main" id="{CF4EF258-7E41-8069-8F94-21014F94FED5}"/>
              </a:ext>
            </a:extLst>
          </p:cNvPr>
          <p:cNvSpPr/>
          <p:nvPr/>
        </p:nvSpPr>
        <p:spPr>
          <a:xfrm>
            <a:off x="1217295" y="124491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Login</a:t>
            </a:r>
          </a:p>
        </p:txBody>
      </p:sp>
      <p:sp>
        <p:nvSpPr>
          <p:cNvPr id="5" name="Rectangle 4">
            <a:extLst>
              <a:ext uri="{FF2B5EF4-FFF2-40B4-BE49-F238E27FC236}">
                <a16:creationId xmlns:a16="http://schemas.microsoft.com/office/drawing/2014/main" id="{E55DB783-8A2D-79BE-B0B9-41D202C57965}"/>
              </a:ext>
            </a:extLst>
          </p:cNvPr>
          <p:cNvSpPr/>
          <p:nvPr/>
        </p:nvSpPr>
        <p:spPr>
          <a:xfrm>
            <a:off x="3075343" y="1244908"/>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UserDAO</a:t>
            </a:r>
            <a:endParaRPr lang="en-GB" dirty="0">
              <a:solidFill>
                <a:sysClr val="windowText" lastClr="000000"/>
              </a:solidFill>
            </a:endParaRPr>
          </a:p>
        </p:txBody>
      </p:sp>
      <p:sp>
        <p:nvSpPr>
          <p:cNvPr id="6" name="Rectangle 5">
            <a:extLst>
              <a:ext uri="{FF2B5EF4-FFF2-40B4-BE49-F238E27FC236}">
                <a16:creationId xmlns:a16="http://schemas.microsoft.com/office/drawing/2014/main" id="{9E95E876-B5B9-D723-1E6D-DA7930F8400B}"/>
              </a:ext>
            </a:extLst>
          </p:cNvPr>
          <p:cNvSpPr/>
          <p:nvPr/>
        </p:nvSpPr>
        <p:spPr>
          <a:xfrm>
            <a:off x="5008167" y="1244911"/>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index.html</a:t>
            </a:r>
          </a:p>
        </p:txBody>
      </p:sp>
      <p:sp>
        <p:nvSpPr>
          <p:cNvPr id="7" name="Rectangle 6">
            <a:extLst>
              <a:ext uri="{FF2B5EF4-FFF2-40B4-BE49-F238E27FC236}">
                <a16:creationId xmlns:a16="http://schemas.microsoft.com/office/drawing/2014/main" id="{C8C16B1C-7C21-B194-3B89-5FC76BA1ACBA}"/>
              </a:ext>
            </a:extLst>
          </p:cNvPr>
          <p:cNvSpPr/>
          <p:nvPr/>
        </p:nvSpPr>
        <p:spPr>
          <a:xfrm>
            <a:off x="6877224" y="1244908"/>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Session</a:t>
            </a:r>
          </a:p>
        </p:txBody>
      </p:sp>
      <p:sp>
        <p:nvSpPr>
          <p:cNvPr id="8" name="Rectangle 7">
            <a:extLst>
              <a:ext uri="{FF2B5EF4-FFF2-40B4-BE49-F238E27FC236}">
                <a16:creationId xmlns:a16="http://schemas.microsoft.com/office/drawing/2014/main" id="{1A8D1B27-7B5D-F25B-74F4-B3AB7B794551}"/>
              </a:ext>
            </a:extLst>
          </p:cNvPr>
          <p:cNvSpPr/>
          <p:nvPr/>
        </p:nvSpPr>
        <p:spPr>
          <a:xfrm>
            <a:off x="8696153" y="1244905"/>
            <a:ext cx="1657348"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GetAccountList</a:t>
            </a:r>
            <a:endParaRPr lang="en-GB" dirty="0">
              <a:solidFill>
                <a:sysClr val="windowText" lastClr="000000"/>
              </a:solidFill>
            </a:endParaRPr>
          </a:p>
        </p:txBody>
      </p:sp>
      <p:cxnSp>
        <p:nvCxnSpPr>
          <p:cNvPr id="10" name="Straight Connector 9">
            <a:extLst>
              <a:ext uri="{FF2B5EF4-FFF2-40B4-BE49-F238E27FC236}">
                <a16:creationId xmlns:a16="http://schemas.microsoft.com/office/drawing/2014/main" id="{848DD809-325D-E6B7-10BF-7C079DB82C56}"/>
              </a:ext>
            </a:extLst>
          </p:cNvPr>
          <p:cNvCxnSpPr>
            <a:stCxn id="4" idx="2"/>
          </p:cNvCxnSpPr>
          <p:nvPr/>
        </p:nvCxnSpPr>
        <p:spPr>
          <a:xfrm flipH="1">
            <a:off x="2003107" y="163925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D06473-4577-0E7E-C6D1-9A438702058C}"/>
              </a:ext>
            </a:extLst>
          </p:cNvPr>
          <p:cNvCxnSpPr/>
          <p:nvPr/>
        </p:nvCxnSpPr>
        <p:spPr>
          <a:xfrm flipH="1">
            <a:off x="3924972" y="163924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21134E-A507-CEE2-8C29-43DD433BCF7E}"/>
              </a:ext>
            </a:extLst>
          </p:cNvPr>
          <p:cNvCxnSpPr/>
          <p:nvPr/>
        </p:nvCxnSpPr>
        <p:spPr>
          <a:xfrm flipH="1">
            <a:off x="5793979" y="1639243"/>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0378D9-5DD9-E290-DD18-C63CF0A029B8}"/>
              </a:ext>
            </a:extLst>
          </p:cNvPr>
          <p:cNvCxnSpPr/>
          <p:nvPr/>
        </p:nvCxnSpPr>
        <p:spPr>
          <a:xfrm flipH="1">
            <a:off x="7663036" y="1639240"/>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5167EE-A5C2-CA89-EF4B-EDB43F6C2D06}"/>
              </a:ext>
            </a:extLst>
          </p:cNvPr>
          <p:cNvCxnSpPr/>
          <p:nvPr/>
        </p:nvCxnSpPr>
        <p:spPr>
          <a:xfrm flipH="1">
            <a:off x="9524826" y="1639238"/>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D66C4D-6DA5-51B7-275A-2D58D28381ED}"/>
              </a:ext>
            </a:extLst>
          </p:cNvPr>
          <p:cNvCxnSpPr/>
          <p:nvPr/>
        </p:nvCxnSpPr>
        <p:spPr>
          <a:xfrm>
            <a:off x="240030" y="2274570"/>
            <a:ext cx="176307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B96ABA6-C9C6-84BF-9350-56BDBD279A8E}"/>
              </a:ext>
            </a:extLst>
          </p:cNvPr>
          <p:cNvSpPr txBox="1"/>
          <p:nvPr/>
        </p:nvSpPr>
        <p:spPr>
          <a:xfrm>
            <a:off x="240030" y="1885950"/>
            <a:ext cx="828304" cy="369332"/>
          </a:xfrm>
          <a:prstGeom prst="rect">
            <a:avLst/>
          </a:prstGeom>
          <a:noFill/>
        </p:spPr>
        <p:txBody>
          <a:bodyPr wrap="none" rtlCol="0">
            <a:spAutoFit/>
          </a:bodyPr>
          <a:lstStyle/>
          <a:p>
            <a:r>
              <a:rPr lang="en-GB" dirty="0" err="1"/>
              <a:t>doPost</a:t>
            </a:r>
            <a:endParaRPr lang="en-GB" dirty="0"/>
          </a:p>
        </p:txBody>
      </p:sp>
      <p:sp>
        <p:nvSpPr>
          <p:cNvPr id="18" name="TextBox 17">
            <a:extLst>
              <a:ext uri="{FF2B5EF4-FFF2-40B4-BE49-F238E27FC236}">
                <a16:creationId xmlns:a16="http://schemas.microsoft.com/office/drawing/2014/main" id="{E1EF1193-AC47-8523-71B9-9678F56F9BA3}"/>
              </a:ext>
            </a:extLst>
          </p:cNvPr>
          <p:cNvSpPr txBox="1"/>
          <p:nvPr/>
        </p:nvSpPr>
        <p:spPr>
          <a:xfrm>
            <a:off x="283235" y="2274570"/>
            <a:ext cx="809837" cy="461665"/>
          </a:xfrm>
          <a:prstGeom prst="rect">
            <a:avLst/>
          </a:prstGeom>
          <a:noFill/>
        </p:spPr>
        <p:txBody>
          <a:bodyPr wrap="none" rtlCol="0">
            <a:spAutoFit/>
          </a:bodyPr>
          <a:lstStyle/>
          <a:p>
            <a:r>
              <a:rPr lang="en-GB" sz="1200" dirty="0"/>
              <a:t>username</a:t>
            </a:r>
          </a:p>
          <a:p>
            <a:r>
              <a:rPr lang="en-GB" sz="1200" dirty="0"/>
              <a:t>password</a:t>
            </a:r>
          </a:p>
        </p:txBody>
      </p:sp>
      <p:cxnSp>
        <p:nvCxnSpPr>
          <p:cNvPr id="19" name="Straight Arrow Connector 18">
            <a:extLst>
              <a:ext uri="{FF2B5EF4-FFF2-40B4-BE49-F238E27FC236}">
                <a16:creationId xmlns:a16="http://schemas.microsoft.com/office/drawing/2014/main" id="{8BDF3B28-50B1-50EF-E26C-8964954C64AD}"/>
              </a:ext>
            </a:extLst>
          </p:cNvPr>
          <p:cNvCxnSpPr>
            <a:cxnSpLocks/>
          </p:cNvCxnSpPr>
          <p:nvPr/>
        </p:nvCxnSpPr>
        <p:spPr>
          <a:xfrm>
            <a:off x="2003107" y="2017276"/>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ED4BD2F-39B1-9BDA-79BC-7B9FB4D0F464}"/>
              </a:ext>
            </a:extLst>
          </p:cNvPr>
          <p:cNvSpPr txBox="1"/>
          <p:nvPr/>
        </p:nvSpPr>
        <p:spPr>
          <a:xfrm>
            <a:off x="2760251" y="1706877"/>
            <a:ext cx="643125" cy="369332"/>
          </a:xfrm>
          <a:prstGeom prst="rect">
            <a:avLst/>
          </a:prstGeom>
          <a:noFill/>
        </p:spPr>
        <p:txBody>
          <a:bodyPr wrap="none" rtlCol="0">
            <a:spAutoFit/>
          </a:bodyPr>
          <a:lstStyle/>
          <a:p>
            <a:r>
              <a:rPr lang="en-GB" dirty="0"/>
              <a:t>login</a:t>
            </a:r>
          </a:p>
        </p:txBody>
      </p:sp>
      <p:cxnSp>
        <p:nvCxnSpPr>
          <p:cNvPr id="23" name="Straight Arrow Connector 22">
            <a:extLst>
              <a:ext uri="{FF2B5EF4-FFF2-40B4-BE49-F238E27FC236}">
                <a16:creationId xmlns:a16="http://schemas.microsoft.com/office/drawing/2014/main" id="{B0257CF5-DA60-2FA8-E1FF-21906CE9F310}"/>
              </a:ext>
            </a:extLst>
          </p:cNvPr>
          <p:cNvCxnSpPr>
            <a:cxnSpLocks/>
          </p:cNvCxnSpPr>
          <p:nvPr/>
        </p:nvCxnSpPr>
        <p:spPr>
          <a:xfrm flipH="1">
            <a:off x="2003107" y="2640330"/>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7B5C751-EE05-B875-0B25-F6809EC60241}"/>
              </a:ext>
            </a:extLst>
          </p:cNvPr>
          <p:cNvSpPr txBox="1"/>
          <p:nvPr/>
        </p:nvSpPr>
        <p:spPr>
          <a:xfrm>
            <a:off x="2824101" y="2327676"/>
            <a:ext cx="591829" cy="369332"/>
          </a:xfrm>
          <a:prstGeom prst="rect">
            <a:avLst/>
          </a:prstGeom>
          <a:noFill/>
        </p:spPr>
        <p:txBody>
          <a:bodyPr wrap="none" rtlCol="0">
            <a:spAutoFit/>
          </a:bodyPr>
          <a:lstStyle/>
          <a:p>
            <a:r>
              <a:rPr lang="en-GB" dirty="0"/>
              <a:t>user</a:t>
            </a:r>
          </a:p>
        </p:txBody>
      </p:sp>
      <p:cxnSp>
        <p:nvCxnSpPr>
          <p:cNvPr id="29" name="Straight Arrow Connector 28">
            <a:extLst>
              <a:ext uri="{FF2B5EF4-FFF2-40B4-BE49-F238E27FC236}">
                <a16:creationId xmlns:a16="http://schemas.microsoft.com/office/drawing/2014/main" id="{FB748FF1-7090-3A9D-634E-0E2478B68092}"/>
              </a:ext>
            </a:extLst>
          </p:cNvPr>
          <p:cNvCxnSpPr>
            <a:cxnSpLocks/>
          </p:cNvCxnSpPr>
          <p:nvPr/>
        </p:nvCxnSpPr>
        <p:spPr>
          <a:xfrm>
            <a:off x="2003107" y="3154680"/>
            <a:ext cx="3790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FD11A4-0E6B-0A4E-1816-E43262ED31C9}"/>
              </a:ext>
            </a:extLst>
          </p:cNvPr>
          <p:cNvSpPr txBox="1"/>
          <p:nvPr/>
        </p:nvSpPr>
        <p:spPr>
          <a:xfrm>
            <a:off x="3150169" y="2802612"/>
            <a:ext cx="2091022" cy="369332"/>
          </a:xfrm>
          <a:prstGeom prst="rect">
            <a:avLst/>
          </a:prstGeom>
          <a:noFill/>
        </p:spPr>
        <p:txBody>
          <a:bodyPr wrap="none" rtlCol="0">
            <a:spAutoFit/>
          </a:bodyPr>
          <a:lstStyle/>
          <a:p>
            <a:r>
              <a:rPr lang="en-GB" dirty="0"/>
              <a:t>[user = null] redirect</a:t>
            </a:r>
          </a:p>
        </p:txBody>
      </p:sp>
      <p:sp>
        <p:nvSpPr>
          <p:cNvPr id="31" name="TextBox 30">
            <a:extLst>
              <a:ext uri="{FF2B5EF4-FFF2-40B4-BE49-F238E27FC236}">
                <a16:creationId xmlns:a16="http://schemas.microsoft.com/office/drawing/2014/main" id="{1FEF7066-897E-AF0C-C216-1B251BAF8378}"/>
              </a:ext>
            </a:extLst>
          </p:cNvPr>
          <p:cNvSpPr txBox="1"/>
          <p:nvPr/>
        </p:nvSpPr>
        <p:spPr>
          <a:xfrm>
            <a:off x="3542058" y="3513534"/>
            <a:ext cx="3728072" cy="369332"/>
          </a:xfrm>
          <a:prstGeom prst="rect">
            <a:avLst/>
          </a:prstGeom>
          <a:noFill/>
        </p:spPr>
        <p:txBody>
          <a:bodyPr wrap="none" rtlCol="0">
            <a:spAutoFit/>
          </a:bodyPr>
          <a:lstStyle/>
          <a:p>
            <a:r>
              <a:rPr lang="en-GB" dirty="0"/>
              <a:t>[user ≠ null] </a:t>
            </a:r>
            <a:r>
              <a:rPr lang="en-GB" dirty="0" err="1"/>
              <a:t>setAttribute</a:t>
            </a:r>
            <a:r>
              <a:rPr lang="en-GB" dirty="0"/>
              <a:t>(“user”, user)</a:t>
            </a:r>
          </a:p>
        </p:txBody>
      </p:sp>
      <p:cxnSp>
        <p:nvCxnSpPr>
          <p:cNvPr id="33" name="Straight Arrow Connector 32">
            <a:extLst>
              <a:ext uri="{FF2B5EF4-FFF2-40B4-BE49-F238E27FC236}">
                <a16:creationId xmlns:a16="http://schemas.microsoft.com/office/drawing/2014/main" id="{206162C6-482A-BCF4-46F6-E486A11C8399}"/>
              </a:ext>
            </a:extLst>
          </p:cNvPr>
          <p:cNvCxnSpPr>
            <a:cxnSpLocks/>
          </p:cNvCxnSpPr>
          <p:nvPr/>
        </p:nvCxnSpPr>
        <p:spPr>
          <a:xfrm>
            <a:off x="2003107" y="3882861"/>
            <a:ext cx="5659929" cy="27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A96D2CF-D801-4816-C4B5-2B96136621BF}"/>
              </a:ext>
            </a:extLst>
          </p:cNvPr>
          <p:cNvCxnSpPr>
            <a:cxnSpLocks/>
          </p:cNvCxnSpPr>
          <p:nvPr/>
        </p:nvCxnSpPr>
        <p:spPr>
          <a:xfrm>
            <a:off x="1987561" y="4481031"/>
            <a:ext cx="7537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A4733C7-BA8D-6C27-BBA9-91569C65E33C}"/>
              </a:ext>
            </a:extLst>
          </p:cNvPr>
          <p:cNvSpPr txBox="1"/>
          <p:nvPr/>
        </p:nvSpPr>
        <p:spPr>
          <a:xfrm>
            <a:off x="3936841" y="4150644"/>
            <a:ext cx="2091022" cy="369332"/>
          </a:xfrm>
          <a:prstGeom prst="rect">
            <a:avLst/>
          </a:prstGeom>
          <a:noFill/>
        </p:spPr>
        <p:txBody>
          <a:bodyPr wrap="none" rtlCol="0">
            <a:spAutoFit/>
          </a:bodyPr>
          <a:lstStyle/>
          <a:p>
            <a:r>
              <a:rPr lang="en-GB" dirty="0"/>
              <a:t>[user ≠ null] redirect</a:t>
            </a:r>
          </a:p>
        </p:txBody>
      </p:sp>
      <p:sp>
        <p:nvSpPr>
          <p:cNvPr id="47" name="Rectangle 46">
            <a:extLst>
              <a:ext uri="{FF2B5EF4-FFF2-40B4-BE49-F238E27FC236}">
                <a16:creationId xmlns:a16="http://schemas.microsoft.com/office/drawing/2014/main" id="{290307F3-CCB1-E8DA-C365-564C5E5A6FE5}"/>
              </a:ext>
            </a:extLst>
          </p:cNvPr>
          <p:cNvSpPr/>
          <p:nvPr/>
        </p:nvSpPr>
        <p:spPr>
          <a:xfrm>
            <a:off x="10554201" y="1244905"/>
            <a:ext cx="1465858"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response</a:t>
            </a:r>
          </a:p>
        </p:txBody>
      </p:sp>
      <p:cxnSp>
        <p:nvCxnSpPr>
          <p:cNvPr id="48" name="Straight Connector 47">
            <a:extLst>
              <a:ext uri="{FF2B5EF4-FFF2-40B4-BE49-F238E27FC236}">
                <a16:creationId xmlns:a16="http://schemas.microsoft.com/office/drawing/2014/main" id="{CD87B077-AE57-0BDE-9446-C125195E1E2B}"/>
              </a:ext>
            </a:extLst>
          </p:cNvPr>
          <p:cNvCxnSpPr/>
          <p:nvPr/>
        </p:nvCxnSpPr>
        <p:spPr>
          <a:xfrm flipH="1">
            <a:off x="11353799" y="163923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784323C-056C-2DB2-AAA3-4B47964BF4AC}"/>
              </a:ext>
            </a:extLst>
          </p:cNvPr>
          <p:cNvCxnSpPr>
            <a:cxnSpLocks/>
          </p:cNvCxnSpPr>
          <p:nvPr/>
        </p:nvCxnSpPr>
        <p:spPr>
          <a:xfrm>
            <a:off x="2003107" y="5253135"/>
            <a:ext cx="9350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9A0343A-15A2-C66A-07D0-9B9CD10D5C82}"/>
              </a:ext>
            </a:extLst>
          </p:cNvPr>
          <p:cNvSpPr txBox="1"/>
          <p:nvPr/>
        </p:nvSpPr>
        <p:spPr>
          <a:xfrm>
            <a:off x="3936841" y="4945358"/>
            <a:ext cx="4768421" cy="307777"/>
          </a:xfrm>
          <a:prstGeom prst="rect">
            <a:avLst/>
          </a:prstGeom>
          <a:noFill/>
        </p:spPr>
        <p:txBody>
          <a:bodyPr wrap="none" rtlCol="0">
            <a:spAutoFit/>
          </a:bodyPr>
          <a:lstStyle/>
          <a:p>
            <a:r>
              <a:rPr lang="en-GB" sz="1400" dirty="0"/>
              <a:t>[</a:t>
            </a:r>
            <a:r>
              <a:rPr lang="en-GB" sz="1400" dirty="0" err="1"/>
              <a:t>formato</a:t>
            </a:r>
            <a:r>
              <a:rPr lang="en-GB" sz="1400" dirty="0"/>
              <a:t> </a:t>
            </a:r>
            <a:r>
              <a:rPr lang="en-GB" sz="1400" dirty="0" err="1"/>
              <a:t>parametri</a:t>
            </a:r>
            <a:r>
              <a:rPr lang="en-GB" sz="1400" dirty="0"/>
              <a:t> non </a:t>
            </a:r>
            <a:r>
              <a:rPr lang="en-GB" sz="1400" dirty="0" err="1"/>
              <a:t>corretto</a:t>
            </a:r>
            <a:r>
              <a:rPr lang="en-GB" sz="1400" dirty="0"/>
              <a:t> || </a:t>
            </a:r>
            <a:r>
              <a:rPr lang="en-GB" sz="1400" dirty="0" err="1"/>
              <a:t>errore</a:t>
            </a:r>
            <a:r>
              <a:rPr lang="en-GB" sz="1400" dirty="0"/>
              <a:t> database] </a:t>
            </a:r>
            <a:r>
              <a:rPr lang="en-GB" sz="1400" dirty="0" err="1"/>
              <a:t>sendError</a:t>
            </a:r>
            <a:endParaRPr lang="en-GB" sz="1400" dirty="0"/>
          </a:p>
        </p:txBody>
      </p:sp>
      <p:sp>
        <p:nvSpPr>
          <p:cNvPr id="3" name="Rectangle 2">
            <a:extLst>
              <a:ext uri="{FF2B5EF4-FFF2-40B4-BE49-F238E27FC236}">
                <a16:creationId xmlns:a16="http://schemas.microsoft.com/office/drawing/2014/main" id="{211B0723-8B06-C4A8-E1D8-842C0A8CC3A9}"/>
              </a:ext>
            </a:extLst>
          </p:cNvPr>
          <p:cNvSpPr/>
          <p:nvPr/>
        </p:nvSpPr>
        <p:spPr>
          <a:xfrm>
            <a:off x="1782147" y="4739951"/>
            <a:ext cx="9918436" cy="873133"/>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91C07228-F69C-F8CF-C86C-A9BAD9260520}"/>
              </a:ext>
            </a:extLst>
          </p:cNvPr>
          <p:cNvSpPr txBox="1"/>
          <p:nvPr/>
        </p:nvSpPr>
        <p:spPr>
          <a:xfrm>
            <a:off x="1782147" y="5352425"/>
            <a:ext cx="2250744" cy="276999"/>
          </a:xfrm>
          <a:prstGeom prst="rect">
            <a:avLst/>
          </a:prstGeom>
          <a:noFill/>
        </p:spPr>
        <p:txBody>
          <a:bodyPr wrap="none" rtlCol="0">
            <a:spAutoFit/>
          </a:bodyPr>
          <a:lstStyle/>
          <a:p>
            <a:r>
              <a:rPr lang="en-GB" sz="1200" dirty="0" err="1">
                <a:solidFill>
                  <a:srgbClr val="0070C0"/>
                </a:solidFill>
              </a:rPr>
              <a:t>Sottointeso</a:t>
            </a:r>
            <a:r>
              <a:rPr lang="en-GB" sz="1200" dirty="0">
                <a:solidFill>
                  <a:srgbClr val="0070C0"/>
                </a:solidFill>
              </a:rPr>
              <a:t> </a:t>
            </a:r>
            <a:r>
              <a:rPr lang="en-GB" sz="1200" dirty="0" err="1">
                <a:solidFill>
                  <a:srgbClr val="0070C0"/>
                </a:solidFill>
              </a:rPr>
              <a:t>nelle</a:t>
            </a:r>
            <a:r>
              <a:rPr lang="en-GB" sz="1200" dirty="0">
                <a:solidFill>
                  <a:srgbClr val="0070C0"/>
                </a:solidFill>
              </a:rPr>
              <a:t> slide successive</a:t>
            </a:r>
          </a:p>
        </p:txBody>
      </p:sp>
    </p:spTree>
    <p:extLst>
      <p:ext uri="{BB962C8B-B14F-4D97-AF65-F5344CB8AC3E}">
        <p14:creationId xmlns:p14="http://schemas.microsoft.com/office/powerpoint/2010/main" val="36596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A5D0-327F-9585-8645-3A2DA9CC28E1}"/>
              </a:ext>
            </a:extLst>
          </p:cNvPr>
          <p:cNvSpPr>
            <a:spLocks noGrp="1"/>
          </p:cNvSpPr>
          <p:nvPr>
            <p:ph type="title"/>
          </p:nvPr>
        </p:nvSpPr>
        <p:spPr>
          <a:xfrm>
            <a:off x="838200" y="250507"/>
            <a:ext cx="10515600" cy="1017905"/>
          </a:xfrm>
        </p:spPr>
        <p:txBody>
          <a:bodyPr/>
          <a:lstStyle/>
          <a:p>
            <a:r>
              <a:rPr lang="en-GB" dirty="0" err="1"/>
              <a:t>Evento</a:t>
            </a:r>
            <a:r>
              <a:rPr lang="en-GB" dirty="0"/>
              <a:t>: </a:t>
            </a:r>
            <a:r>
              <a:rPr lang="en-GB" dirty="0" err="1"/>
              <a:t>registrazione</a:t>
            </a:r>
            <a:endParaRPr lang="en-GB" dirty="0"/>
          </a:p>
        </p:txBody>
      </p:sp>
      <p:sp>
        <p:nvSpPr>
          <p:cNvPr id="4" name="Rectangle 3">
            <a:extLst>
              <a:ext uri="{FF2B5EF4-FFF2-40B4-BE49-F238E27FC236}">
                <a16:creationId xmlns:a16="http://schemas.microsoft.com/office/drawing/2014/main" id="{91CE2EF1-0CAA-4158-BA0A-E0ECAABFED01}"/>
              </a:ext>
            </a:extLst>
          </p:cNvPr>
          <p:cNvSpPr/>
          <p:nvPr/>
        </p:nvSpPr>
        <p:spPr>
          <a:xfrm>
            <a:off x="1697355" y="148494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Register</a:t>
            </a:r>
          </a:p>
        </p:txBody>
      </p:sp>
      <p:sp>
        <p:nvSpPr>
          <p:cNvPr id="5" name="Rectangle 4">
            <a:extLst>
              <a:ext uri="{FF2B5EF4-FFF2-40B4-BE49-F238E27FC236}">
                <a16:creationId xmlns:a16="http://schemas.microsoft.com/office/drawing/2014/main" id="{47D98DBF-96B9-D038-2ACB-16E2BA0A3384}"/>
              </a:ext>
            </a:extLst>
          </p:cNvPr>
          <p:cNvSpPr/>
          <p:nvPr/>
        </p:nvSpPr>
        <p:spPr>
          <a:xfrm>
            <a:off x="4524375" y="1484944"/>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UserDAO</a:t>
            </a:r>
            <a:endParaRPr lang="en-GB" dirty="0">
              <a:solidFill>
                <a:sysClr val="windowText" lastClr="000000"/>
              </a:solidFill>
            </a:endParaRPr>
          </a:p>
        </p:txBody>
      </p:sp>
      <p:sp>
        <p:nvSpPr>
          <p:cNvPr id="6" name="Rectangle 5">
            <a:extLst>
              <a:ext uri="{FF2B5EF4-FFF2-40B4-BE49-F238E27FC236}">
                <a16:creationId xmlns:a16="http://schemas.microsoft.com/office/drawing/2014/main" id="{6D198A27-AE74-2EB7-5A11-76E9B9400C32}"/>
              </a:ext>
            </a:extLst>
          </p:cNvPr>
          <p:cNvSpPr/>
          <p:nvPr/>
        </p:nvSpPr>
        <p:spPr>
          <a:xfrm>
            <a:off x="9273355" y="1484944"/>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index.html</a:t>
            </a:r>
          </a:p>
        </p:txBody>
      </p:sp>
      <p:cxnSp>
        <p:nvCxnSpPr>
          <p:cNvPr id="9" name="Straight Connector 8">
            <a:extLst>
              <a:ext uri="{FF2B5EF4-FFF2-40B4-BE49-F238E27FC236}">
                <a16:creationId xmlns:a16="http://schemas.microsoft.com/office/drawing/2014/main" id="{6BAD1F14-EDD2-79EE-FF23-048C47498507}"/>
              </a:ext>
            </a:extLst>
          </p:cNvPr>
          <p:cNvCxnSpPr>
            <a:cxnSpLocks/>
            <a:stCxn id="4" idx="2"/>
          </p:cNvCxnSpPr>
          <p:nvPr/>
        </p:nvCxnSpPr>
        <p:spPr>
          <a:xfrm flipH="1">
            <a:off x="2483167" y="187928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6862FB-1C37-76E2-0086-9F5721D61C08}"/>
              </a:ext>
            </a:extLst>
          </p:cNvPr>
          <p:cNvCxnSpPr>
            <a:cxnSpLocks/>
          </p:cNvCxnSpPr>
          <p:nvPr/>
        </p:nvCxnSpPr>
        <p:spPr>
          <a:xfrm flipH="1">
            <a:off x="5374004" y="187927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9E09A00-7D4F-38D9-2C73-277377ECEBE3}"/>
              </a:ext>
            </a:extLst>
          </p:cNvPr>
          <p:cNvCxnSpPr>
            <a:cxnSpLocks/>
          </p:cNvCxnSpPr>
          <p:nvPr/>
        </p:nvCxnSpPr>
        <p:spPr>
          <a:xfrm flipH="1">
            <a:off x="10059167" y="1879276"/>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0E14F3-560E-2439-8DB8-CE2EA5AB8584}"/>
              </a:ext>
            </a:extLst>
          </p:cNvPr>
          <p:cNvCxnSpPr/>
          <p:nvPr/>
        </p:nvCxnSpPr>
        <p:spPr>
          <a:xfrm>
            <a:off x="732850" y="2258687"/>
            <a:ext cx="176307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D509C0-742E-7ACA-93CB-7D69404EFEE8}"/>
              </a:ext>
            </a:extLst>
          </p:cNvPr>
          <p:cNvSpPr txBox="1"/>
          <p:nvPr/>
        </p:nvSpPr>
        <p:spPr>
          <a:xfrm>
            <a:off x="732850" y="1870067"/>
            <a:ext cx="828304" cy="369332"/>
          </a:xfrm>
          <a:prstGeom prst="rect">
            <a:avLst/>
          </a:prstGeom>
          <a:noFill/>
        </p:spPr>
        <p:txBody>
          <a:bodyPr wrap="none" rtlCol="0">
            <a:spAutoFit/>
          </a:bodyPr>
          <a:lstStyle/>
          <a:p>
            <a:r>
              <a:rPr lang="en-GB" dirty="0" err="1"/>
              <a:t>doPost</a:t>
            </a:r>
            <a:endParaRPr lang="en-GB" dirty="0"/>
          </a:p>
        </p:txBody>
      </p:sp>
      <p:sp>
        <p:nvSpPr>
          <p:cNvPr id="16" name="TextBox 15">
            <a:extLst>
              <a:ext uri="{FF2B5EF4-FFF2-40B4-BE49-F238E27FC236}">
                <a16:creationId xmlns:a16="http://schemas.microsoft.com/office/drawing/2014/main" id="{2E08978D-C209-4248-03BC-1173F12FCAB2}"/>
              </a:ext>
            </a:extLst>
          </p:cNvPr>
          <p:cNvSpPr txBox="1"/>
          <p:nvPr/>
        </p:nvSpPr>
        <p:spPr>
          <a:xfrm>
            <a:off x="776055" y="2258687"/>
            <a:ext cx="1186672" cy="1200329"/>
          </a:xfrm>
          <a:prstGeom prst="rect">
            <a:avLst/>
          </a:prstGeom>
          <a:noFill/>
        </p:spPr>
        <p:txBody>
          <a:bodyPr wrap="none" rtlCol="0">
            <a:spAutoFit/>
          </a:bodyPr>
          <a:lstStyle/>
          <a:p>
            <a:r>
              <a:rPr lang="en-GB" sz="1200" dirty="0"/>
              <a:t>username</a:t>
            </a:r>
          </a:p>
          <a:p>
            <a:r>
              <a:rPr lang="en-GB" sz="1200" dirty="0" err="1"/>
              <a:t>firstname</a:t>
            </a:r>
            <a:endParaRPr lang="en-GB" sz="1200" dirty="0"/>
          </a:p>
          <a:p>
            <a:r>
              <a:rPr lang="en-GB" sz="1200" dirty="0" err="1"/>
              <a:t>lastname</a:t>
            </a:r>
            <a:endParaRPr lang="en-GB" sz="1200" dirty="0"/>
          </a:p>
          <a:p>
            <a:r>
              <a:rPr lang="en-GB" sz="1200" dirty="0"/>
              <a:t>email</a:t>
            </a:r>
          </a:p>
          <a:p>
            <a:r>
              <a:rPr lang="en-GB" sz="1200" dirty="0"/>
              <a:t>password</a:t>
            </a:r>
          </a:p>
          <a:p>
            <a:r>
              <a:rPr lang="en-GB" sz="1200" dirty="0" err="1"/>
              <a:t>repeatPassword</a:t>
            </a:r>
            <a:endParaRPr lang="en-GB" sz="1200" dirty="0"/>
          </a:p>
        </p:txBody>
      </p:sp>
      <p:cxnSp>
        <p:nvCxnSpPr>
          <p:cNvPr id="18" name="Straight Arrow Connector 17">
            <a:extLst>
              <a:ext uri="{FF2B5EF4-FFF2-40B4-BE49-F238E27FC236}">
                <a16:creationId xmlns:a16="http://schemas.microsoft.com/office/drawing/2014/main" id="{4DEC9F33-8F2C-CBE8-576B-03A718625D38}"/>
              </a:ext>
            </a:extLst>
          </p:cNvPr>
          <p:cNvCxnSpPr/>
          <p:nvPr/>
        </p:nvCxnSpPr>
        <p:spPr>
          <a:xfrm>
            <a:off x="2483167" y="2366162"/>
            <a:ext cx="2890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FB754C-A9AA-6DE1-903B-F141E925E9D7}"/>
              </a:ext>
            </a:extLst>
          </p:cNvPr>
          <p:cNvSpPr txBox="1"/>
          <p:nvPr/>
        </p:nvSpPr>
        <p:spPr>
          <a:xfrm>
            <a:off x="2796405" y="2033521"/>
            <a:ext cx="2246064" cy="369332"/>
          </a:xfrm>
          <a:prstGeom prst="rect">
            <a:avLst/>
          </a:prstGeom>
          <a:noFill/>
        </p:spPr>
        <p:txBody>
          <a:bodyPr wrap="none" rtlCol="0">
            <a:spAutoFit/>
          </a:bodyPr>
          <a:lstStyle/>
          <a:p>
            <a:r>
              <a:rPr lang="en-GB" dirty="0"/>
              <a:t>register(username, …)</a:t>
            </a:r>
          </a:p>
        </p:txBody>
      </p:sp>
      <p:sp>
        <p:nvSpPr>
          <p:cNvPr id="20" name="Rectangle 19">
            <a:extLst>
              <a:ext uri="{FF2B5EF4-FFF2-40B4-BE49-F238E27FC236}">
                <a16:creationId xmlns:a16="http://schemas.microsoft.com/office/drawing/2014/main" id="{550BC29C-A9A9-F15E-77BA-F2363F1477B7}"/>
              </a:ext>
            </a:extLst>
          </p:cNvPr>
          <p:cNvSpPr/>
          <p:nvPr/>
        </p:nvSpPr>
        <p:spPr>
          <a:xfrm>
            <a:off x="6945629" y="1484941"/>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AccountDAO</a:t>
            </a:r>
            <a:endParaRPr lang="en-GB" dirty="0">
              <a:solidFill>
                <a:sysClr val="windowText" lastClr="000000"/>
              </a:solidFill>
            </a:endParaRPr>
          </a:p>
        </p:txBody>
      </p:sp>
      <p:cxnSp>
        <p:nvCxnSpPr>
          <p:cNvPr id="21" name="Straight Connector 20">
            <a:extLst>
              <a:ext uri="{FF2B5EF4-FFF2-40B4-BE49-F238E27FC236}">
                <a16:creationId xmlns:a16="http://schemas.microsoft.com/office/drawing/2014/main" id="{5B69F78D-64FC-639D-6644-6EEF2A849B7C}"/>
              </a:ext>
            </a:extLst>
          </p:cNvPr>
          <p:cNvCxnSpPr>
            <a:cxnSpLocks/>
          </p:cNvCxnSpPr>
          <p:nvPr/>
        </p:nvCxnSpPr>
        <p:spPr>
          <a:xfrm flipH="1">
            <a:off x="7731441" y="1879273"/>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2A16BAC-FEFC-C3CF-7738-7FA2952A18B4}"/>
              </a:ext>
            </a:extLst>
          </p:cNvPr>
          <p:cNvCxnSpPr>
            <a:cxnSpLocks/>
          </p:cNvCxnSpPr>
          <p:nvPr/>
        </p:nvCxnSpPr>
        <p:spPr>
          <a:xfrm>
            <a:off x="5374004" y="2629024"/>
            <a:ext cx="2357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A774BC4-38FE-96FB-DD75-B169C1F81707}"/>
              </a:ext>
            </a:extLst>
          </p:cNvPr>
          <p:cNvSpPr txBox="1"/>
          <p:nvPr/>
        </p:nvSpPr>
        <p:spPr>
          <a:xfrm>
            <a:off x="5596208" y="2265377"/>
            <a:ext cx="1540358" cy="369332"/>
          </a:xfrm>
          <a:prstGeom prst="rect">
            <a:avLst/>
          </a:prstGeom>
          <a:noFill/>
        </p:spPr>
        <p:txBody>
          <a:bodyPr wrap="none" rtlCol="0">
            <a:spAutoFit/>
          </a:bodyPr>
          <a:lstStyle/>
          <a:p>
            <a:r>
              <a:rPr lang="en-GB" dirty="0" err="1"/>
              <a:t>createAccount</a:t>
            </a:r>
            <a:endParaRPr lang="en-GB" dirty="0"/>
          </a:p>
        </p:txBody>
      </p:sp>
      <p:cxnSp>
        <p:nvCxnSpPr>
          <p:cNvPr id="26" name="Straight Arrow Connector 25">
            <a:extLst>
              <a:ext uri="{FF2B5EF4-FFF2-40B4-BE49-F238E27FC236}">
                <a16:creationId xmlns:a16="http://schemas.microsoft.com/office/drawing/2014/main" id="{F05058E6-CDF7-265B-5FD1-5ED4FCBDD257}"/>
              </a:ext>
            </a:extLst>
          </p:cNvPr>
          <p:cNvCxnSpPr/>
          <p:nvPr/>
        </p:nvCxnSpPr>
        <p:spPr>
          <a:xfrm flipH="1">
            <a:off x="5374004" y="2986987"/>
            <a:ext cx="2357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B70C227-F286-2BC4-65B4-EFCEDBF2C9F9}"/>
              </a:ext>
            </a:extLst>
          </p:cNvPr>
          <p:cNvCxnSpPr/>
          <p:nvPr/>
        </p:nvCxnSpPr>
        <p:spPr>
          <a:xfrm flipH="1">
            <a:off x="2483167" y="3349164"/>
            <a:ext cx="2890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6AAE799-802C-D22B-9051-610B5BC26AD6}"/>
              </a:ext>
            </a:extLst>
          </p:cNvPr>
          <p:cNvCxnSpPr/>
          <p:nvPr/>
        </p:nvCxnSpPr>
        <p:spPr>
          <a:xfrm>
            <a:off x="2483167" y="4114274"/>
            <a:ext cx="757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1AD6D9-71F8-87EB-47DB-1C02A67EA8E8}"/>
              </a:ext>
            </a:extLst>
          </p:cNvPr>
          <p:cNvSpPr txBox="1"/>
          <p:nvPr/>
        </p:nvSpPr>
        <p:spPr>
          <a:xfrm>
            <a:off x="5656387" y="3744942"/>
            <a:ext cx="919226" cy="369332"/>
          </a:xfrm>
          <a:prstGeom prst="rect">
            <a:avLst/>
          </a:prstGeom>
          <a:noFill/>
        </p:spPr>
        <p:txBody>
          <a:bodyPr wrap="none" rtlCol="0">
            <a:spAutoFit/>
          </a:bodyPr>
          <a:lstStyle/>
          <a:p>
            <a:r>
              <a:rPr lang="en-GB" dirty="0"/>
              <a:t>redirect</a:t>
            </a:r>
          </a:p>
        </p:txBody>
      </p:sp>
    </p:spTree>
    <p:extLst>
      <p:ext uri="{BB962C8B-B14F-4D97-AF65-F5344CB8AC3E}">
        <p14:creationId xmlns:p14="http://schemas.microsoft.com/office/powerpoint/2010/main" val="113004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6976-3427-421F-FA85-A0FBF85B8B44}"/>
              </a:ext>
            </a:extLst>
          </p:cNvPr>
          <p:cNvSpPr>
            <a:spLocks noGrp="1"/>
          </p:cNvSpPr>
          <p:nvPr>
            <p:ph type="title"/>
          </p:nvPr>
        </p:nvSpPr>
        <p:spPr>
          <a:xfrm>
            <a:off x="838200" y="296667"/>
            <a:ext cx="10515600" cy="847855"/>
          </a:xfrm>
        </p:spPr>
        <p:txBody>
          <a:bodyPr/>
          <a:lstStyle/>
          <a:p>
            <a:r>
              <a:rPr lang="en-GB" dirty="0" err="1"/>
              <a:t>Evento</a:t>
            </a:r>
            <a:r>
              <a:rPr lang="en-GB" dirty="0"/>
              <a:t>: </a:t>
            </a:r>
            <a:r>
              <a:rPr lang="en-GB" dirty="0" err="1"/>
              <a:t>selezione</a:t>
            </a:r>
            <a:r>
              <a:rPr lang="en-GB" dirty="0"/>
              <a:t> </a:t>
            </a:r>
            <a:r>
              <a:rPr lang="en-GB" dirty="0" err="1"/>
              <a:t>conto</a:t>
            </a:r>
            <a:r>
              <a:rPr lang="en-GB" dirty="0"/>
              <a:t> </a:t>
            </a:r>
            <a:r>
              <a:rPr lang="en-GB" dirty="0" err="1"/>
              <a:t>corrente</a:t>
            </a:r>
            <a:r>
              <a:rPr lang="en-GB" dirty="0"/>
              <a:t> </a:t>
            </a:r>
          </a:p>
        </p:txBody>
      </p:sp>
      <p:sp>
        <p:nvSpPr>
          <p:cNvPr id="22" name="Rectangle 21">
            <a:extLst>
              <a:ext uri="{FF2B5EF4-FFF2-40B4-BE49-F238E27FC236}">
                <a16:creationId xmlns:a16="http://schemas.microsoft.com/office/drawing/2014/main" id="{9904FD80-9DB7-3B3A-B6A9-5C2477ADE2E5}"/>
              </a:ext>
            </a:extLst>
          </p:cNvPr>
          <p:cNvSpPr/>
          <p:nvPr/>
        </p:nvSpPr>
        <p:spPr>
          <a:xfrm>
            <a:off x="1046798" y="1244916"/>
            <a:ext cx="1948329"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GetAccountDetails</a:t>
            </a:r>
            <a:endParaRPr lang="en-GB" dirty="0">
              <a:solidFill>
                <a:sysClr val="windowText" lastClr="000000"/>
              </a:solidFill>
            </a:endParaRPr>
          </a:p>
        </p:txBody>
      </p:sp>
      <p:sp>
        <p:nvSpPr>
          <p:cNvPr id="25" name="Rectangle 24">
            <a:extLst>
              <a:ext uri="{FF2B5EF4-FFF2-40B4-BE49-F238E27FC236}">
                <a16:creationId xmlns:a16="http://schemas.microsoft.com/office/drawing/2014/main" id="{D560A788-DBC8-3E57-703E-5FDA1AEB6EDB}"/>
              </a:ext>
            </a:extLst>
          </p:cNvPr>
          <p:cNvSpPr/>
          <p:nvPr/>
        </p:nvSpPr>
        <p:spPr>
          <a:xfrm>
            <a:off x="3438525" y="124491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AccountDAO</a:t>
            </a:r>
            <a:endParaRPr lang="en-GB" dirty="0">
              <a:solidFill>
                <a:sysClr val="windowText" lastClr="000000"/>
              </a:solidFill>
            </a:endParaRPr>
          </a:p>
        </p:txBody>
      </p:sp>
      <p:sp>
        <p:nvSpPr>
          <p:cNvPr id="28" name="Rectangle 27">
            <a:extLst>
              <a:ext uri="{FF2B5EF4-FFF2-40B4-BE49-F238E27FC236}">
                <a16:creationId xmlns:a16="http://schemas.microsoft.com/office/drawing/2014/main" id="{5685F0A0-4B24-8ED4-63D5-264E8EC28840}"/>
              </a:ext>
            </a:extLst>
          </p:cNvPr>
          <p:cNvSpPr/>
          <p:nvPr/>
        </p:nvSpPr>
        <p:spPr>
          <a:xfrm>
            <a:off x="5659755" y="124491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TransferDAO</a:t>
            </a:r>
            <a:endParaRPr lang="en-GB" dirty="0">
              <a:solidFill>
                <a:sysClr val="windowText" lastClr="000000"/>
              </a:solidFill>
            </a:endParaRPr>
          </a:p>
        </p:txBody>
      </p:sp>
      <p:sp>
        <p:nvSpPr>
          <p:cNvPr id="30" name="Rectangle 29">
            <a:extLst>
              <a:ext uri="{FF2B5EF4-FFF2-40B4-BE49-F238E27FC236}">
                <a16:creationId xmlns:a16="http://schemas.microsoft.com/office/drawing/2014/main" id="{722293DC-5439-CE49-0405-7DDEC47ABAAE}"/>
              </a:ext>
            </a:extLst>
          </p:cNvPr>
          <p:cNvSpPr/>
          <p:nvPr/>
        </p:nvSpPr>
        <p:spPr>
          <a:xfrm>
            <a:off x="8010913" y="1244914"/>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request</a:t>
            </a:r>
          </a:p>
        </p:txBody>
      </p:sp>
      <p:sp>
        <p:nvSpPr>
          <p:cNvPr id="32" name="Rectangle 31">
            <a:extLst>
              <a:ext uri="{FF2B5EF4-FFF2-40B4-BE49-F238E27FC236}">
                <a16:creationId xmlns:a16="http://schemas.microsoft.com/office/drawing/2014/main" id="{1551F66F-8DB9-E4B8-AA2A-8DAA7BA0AE71}"/>
              </a:ext>
            </a:extLst>
          </p:cNvPr>
          <p:cNvSpPr/>
          <p:nvPr/>
        </p:nvSpPr>
        <p:spPr>
          <a:xfrm>
            <a:off x="10116739" y="1244914"/>
            <a:ext cx="1910957"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AccountPage.jsp</a:t>
            </a:r>
            <a:endParaRPr lang="en-GB" dirty="0">
              <a:solidFill>
                <a:sysClr val="windowText" lastClr="000000"/>
              </a:solidFill>
            </a:endParaRPr>
          </a:p>
        </p:txBody>
      </p:sp>
      <p:cxnSp>
        <p:nvCxnSpPr>
          <p:cNvPr id="33" name="Straight Connector 32">
            <a:extLst>
              <a:ext uri="{FF2B5EF4-FFF2-40B4-BE49-F238E27FC236}">
                <a16:creationId xmlns:a16="http://schemas.microsoft.com/office/drawing/2014/main" id="{63CCC494-EB94-8E4B-0A4D-CC5A81022929}"/>
              </a:ext>
            </a:extLst>
          </p:cNvPr>
          <p:cNvCxnSpPr>
            <a:cxnSpLocks/>
            <a:stCxn id="22" idx="2"/>
          </p:cNvCxnSpPr>
          <p:nvPr/>
        </p:nvCxnSpPr>
        <p:spPr>
          <a:xfrm flipH="1">
            <a:off x="2003107" y="1639251"/>
            <a:ext cx="17856"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7ECD7B-A9BA-DD6A-29ED-71D198568B4D}"/>
              </a:ext>
            </a:extLst>
          </p:cNvPr>
          <p:cNvCxnSpPr/>
          <p:nvPr/>
        </p:nvCxnSpPr>
        <p:spPr>
          <a:xfrm flipH="1">
            <a:off x="4288154" y="1639249"/>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AE18B9-5B53-7EA2-E814-AFF1B46EAAA8}"/>
              </a:ext>
            </a:extLst>
          </p:cNvPr>
          <p:cNvCxnSpPr/>
          <p:nvPr/>
        </p:nvCxnSpPr>
        <p:spPr>
          <a:xfrm flipH="1">
            <a:off x="6445567" y="1639248"/>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B8D41E-1256-6877-3745-F4B59D22274D}"/>
              </a:ext>
            </a:extLst>
          </p:cNvPr>
          <p:cNvCxnSpPr/>
          <p:nvPr/>
        </p:nvCxnSpPr>
        <p:spPr>
          <a:xfrm flipH="1">
            <a:off x="8794434" y="163924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8CF1781-9A00-D02D-019B-7260D1450107}"/>
              </a:ext>
            </a:extLst>
          </p:cNvPr>
          <p:cNvCxnSpPr/>
          <p:nvPr/>
        </p:nvCxnSpPr>
        <p:spPr>
          <a:xfrm flipH="1">
            <a:off x="11058525" y="163924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A5718-29BE-9113-C685-ACAD5E52D5DF}"/>
              </a:ext>
            </a:extLst>
          </p:cNvPr>
          <p:cNvCxnSpPr>
            <a:cxnSpLocks/>
          </p:cNvCxnSpPr>
          <p:nvPr/>
        </p:nvCxnSpPr>
        <p:spPr>
          <a:xfrm>
            <a:off x="2003107" y="2017276"/>
            <a:ext cx="228504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1CBE741-01EC-B709-C37C-FD1116930D28}"/>
              </a:ext>
            </a:extLst>
          </p:cNvPr>
          <p:cNvSpPr txBox="1"/>
          <p:nvPr/>
        </p:nvSpPr>
        <p:spPr>
          <a:xfrm>
            <a:off x="2158244" y="1729415"/>
            <a:ext cx="1974771" cy="338554"/>
          </a:xfrm>
          <a:prstGeom prst="rect">
            <a:avLst/>
          </a:prstGeom>
          <a:noFill/>
        </p:spPr>
        <p:txBody>
          <a:bodyPr wrap="none" rtlCol="0">
            <a:spAutoFit/>
          </a:bodyPr>
          <a:lstStyle/>
          <a:p>
            <a:r>
              <a:rPr lang="en-GB" sz="1600" dirty="0" err="1"/>
              <a:t>getAccountDetails</a:t>
            </a:r>
            <a:r>
              <a:rPr lang="en-GB" sz="1600" dirty="0"/>
              <a:t>(id)</a:t>
            </a:r>
          </a:p>
        </p:txBody>
      </p:sp>
      <p:cxnSp>
        <p:nvCxnSpPr>
          <p:cNvPr id="41" name="Straight Arrow Connector 40">
            <a:extLst>
              <a:ext uri="{FF2B5EF4-FFF2-40B4-BE49-F238E27FC236}">
                <a16:creationId xmlns:a16="http://schemas.microsoft.com/office/drawing/2014/main" id="{38CAA91F-EE5F-7A20-14BB-C04A0D4578E1}"/>
              </a:ext>
            </a:extLst>
          </p:cNvPr>
          <p:cNvCxnSpPr/>
          <p:nvPr/>
        </p:nvCxnSpPr>
        <p:spPr>
          <a:xfrm flipH="1">
            <a:off x="2003107" y="2640330"/>
            <a:ext cx="2285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502965-5DA6-42DF-EA22-AF33F542F26F}"/>
              </a:ext>
            </a:extLst>
          </p:cNvPr>
          <p:cNvSpPr txBox="1"/>
          <p:nvPr/>
        </p:nvSpPr>
        <p:spPr>
          <a:xfrm>
            <a:off x="2531642" y="2357940"/>
            <a:ext cx="1571969" cy="338554"/>
          </a:xfrm>
          <a:prstGeom prst="rect">
            <a:avLst/>
          </a:prstGeom>
          <a:noFill/>
        </p:spPr>
        <p:txBody>
          <a:bodyPr wrap="none" rtlCol="0">
            <a:spAutoFit/>
          </a:bodyPr>
          <a:lstStyle/>
          <a:p>
            <a:r>
              <a:rPr lang="en-GB" sz="1600" dirty="0"/>
              <a:t>Account </a:t>
            </a:r>
            <a:r>
              <a:rPr lang="en-GB" sz="1600" dirty="0" err="1"/>
              <a:t>account</a:t>
            </a:r>
            <a:endParaRPr lang="en-GB" sz="1600" dirty="0"/>
          </a:p>
        </p:txBody>
      </p:sp>
      <p:cxnSp>
        <p:nvCxnSpPr>
          <p:cNvPr id="43" name="Straight Arrow Connector 42">
            <a:extLst>
              <a:ext uri="{FF2B5EF4-FFF2-40B4-BE49-F238E27FC236}">
                <a16:creationId xmlns:a16="http://schemas.microsoft.com/office/drawing/2014/main" id="{C5C940C5-EDB3-9558-A4A3-0625B93F011F}"/>
              </a:ext>
            </a:extLst>
          </p:cNvPr>
          <p:cNvCxnSpPr/>
          <p:nvPr/>
        </p:nvCxnSpPr>
        <p:spPr>
          <a:xfrm>
            <a:off x="2003107" y="3154680"/>
            <a:ext cx="4442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E9BE56B-21B5-CDA7-2FDB-F7254FAFC056}"/>
              </a:ext>
            </a:extLst>
          </p:cNvPr>
          <p:cNvSpPr txBox="1"/>
          <p:nvPr/>
        </p:nvSpPr>
        <p:spPr>
          <a:xfrm>
            <a:off x="2733787" y="2840577"/>
            <a:ext cx="3229217" cy="338554"/>
          </a:xfrm>
          <a:prstGeom prst="rect">
            <a:avLst/>
          </a:prstGeom>
          <a:noFill/>
        </p:spPr>
        <p:txBody>
          <a:bodyPr wrap="none" rtlCol="0">
            <a:spAutoFit/>
          </a:bodyPr>
          <a:lstStyle/>
          <a:p>
            <a:r>
              <a:rPr lang="en-GB" sz="1600" dirty="0" err="1"/>
              <a:t>getTransfersByAccountId</a:t>
            </a:r>
            <a:r>
              <a:rPr lang="en-GB" sz="1600" dirty="0"/>
              <a:t>(account.id)</a:t>
            </a:r>
          </a:p>
        </p:txBody>
      </p:sp>
      <p:cxnSp>
        <p:nvCxnSpPr>
          <p:cNvPr id="9" name="Straight Arrow Connector 8">
            <a:extLst>
              <a:ext uri="{FF2B5EF4-FFF2-40B4-BE49-F238E27FC236}">
                <a16:creationId xmlns:a16="http://schemas.microsoft.com/office/drawing/2014/main" id="{8D7FD054-1FD6-3BF7-379C-D9FF3E162D53}"/>
              </a:ext>
            </a:extLst>
          </p:cNvPr>
          <p:cNvCxnSpPr/>
          <p:nvPr/>
        </p:nvCxnSpPr>
        <p:spPr>
          <a:xfrm>
            <a:off x="643812" y="2327676"/>
            <a:ext cx="1377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F5A156-F02F-CC52-3058-6B164594EBFC}"/>
              </a:ext>
            </a:extLst>
          </p:cNvPr>
          <p:cNvSpPr txBox="1"/>
          <p:nvPr/>
        </p:nvSpPr>
        <p:spPr>
          <a:xfrm>
            <a:off x="643812" y="2017276"/>
            <a:ext cx="765338" cy="369332"/>
          </a:xfrm>
          <a:prstGeom prst="rect">
            <a:avLst/>
          </a:prstGeom>
          <a:noFill/>
        </p:spPr>
        <p:txBody>
          <a:bodyPr wrap="none" rtlCol="0">
            <a:spAutoFit/>
          </a:bodyPr>
          <a:lstStyle/>
          <a:p>
            <a:r>
              <a:rPr lang="en-GB" dirty="0" err="1"/>
              <a:t>doGet</a:t>
            </a:r>
            <a:endParaRPr lang="en-GB" dirty="0"/>
          </a:p>
        </p:txBody>
      </p:sp>
      <p:sp>
        <p:nvSpPr>
          <p:cNvPr id="49" name="TextBox 48">
            <a:extLst>
              <a:ext uri="{FF2B5EF4-FFF2-40B4-BE49-F238E27FC236}">
                <a16:creationId xmlns:a16="http://schemas.microsoft.com/office/drawing/2014/main" id="{673B5BE4-27D3-BE3B-66D9-1A73627E11EA}"/>
              </a:ext>
            </a:extLst>
          </p:cNvPr>
          <p:cNvSpPr txBox="1"/>
          <p:nvPr/>
        </p:nvSpPr>
        <p:spPr>
          <a:xfrm>
            <a:off x="685464" y="2325189"/>
            <a:ext cx="320922" cy="307777"/>
          </a:xfrm>
          <a:prstGeom prst="rect">
            <a:avLst/>
          </a:prstGeom>
          <a:noFill/>
        </p:spPr>
        <p:txBody>
          <a:bodyPr wrap="none" rtlCol="0">
            <a:spAutoFit/>
          </a:bodyPr>
          <a:lstStyle/>
          <a:p>
            <a:r>
              <a:rPr lang="en-GB" sz="1400" dirty="0"/>
              <a:t>id</a:t>
            </a:r>
          </a:p>
        </p:txBody>
      </p:sp>
      <p:cxnSp>
        <p:nvCxnSpPr>
          <p:cNvPr id="17" name="Straight Arrow Connector 16">
            <a:extLst>
              <a:ext uri="{FF2B5EF4-FFF2-40B4-BE49-F238E27FC236}">
                <a16:creationId xmlns:a16="http://schemas.microsoft.com/office/drawing/2014/main" id="{E1BAC5CB-FB4E-4616-7471-B372EED9FE72}"/>
              </a:ext>
            </a:extLst>
          </p:cNvPr>
          <p:cNvCxnSpPr/>
          <p:nvPr/>
        </p:nvCxnSpPr>
        <p:spPr>
          <a:xfrm flipH="1">
            <a:off x="2020963" y="3573624"/>
            <a:ext cx="44246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0AC3BBF-7D0C-3780-1E33-2FC5A4E014AE}"/>
              </a:ext>
            </a:extLst>
          </p:cNvPr>
          <p:cNvSpPr txBox="1"/>
          <p:nvPr/>
        </p:nvSpPr>
        <p:spPr>
          <a:xfrm>
            <a:off x="3258616" y="3263384"/>
            <a:ext cx="2115259" cy="338554"/>
          </a:xfrm>
          <a:prstGeom prst="rect">
            <a:avLst/>
          </a:prstGeom>
          <a:noFill/>
        </p:spPr>
        <p:txBody>
          <a:bodyPr wrap="none" rtlCol="0">
            <a:spAutoFit/>
          </a:bodyPr>
          <a:lstStyle/>
          <a:p>
            <a:r>
              <a:rPr lang="en-GB" sz="1600" dirty="0"/>
              <a:t>List&lt;Transfer&gt; transfers</a:t>
            </a:r>
          </a:p>
        </p:txBody>
      </p:sp>
      <p:cxnSp>
        <p:nvCxnSpPr>
          <p:cNvPr id="52" name="Straight Arrow Connector 51">
            <a:extLst>
              <a:ext uri="{FF2B5EF4-FFF2-40B4-BE49-F238E27FC236}">
                <a16:creationId xmlns:a16="http://schemas.microsoft.com/office/drawing/2014/main" id="{F2E67ECA-931A-E229-804D-2684DF940006}"/>
              </a:ext>
            </a:extLst>
          </p:cNvPr>
          <p:cNvCxnSpPr/>
          <p:nvPr/>
        </p:nvCxnSpPr>
        <p:spPr>
          <a:xfrm>
            <a:off x="2020962" y="4236098"/>
            <a:ext cx="6773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979BD48-37EA-FA7E-44C1-28A5CB00E2F2}"/>
              </a:ext>
            </a:extLst>
          </p:cNvPr>
          <p:cNvSpPr txBox="1"/>
          <p:nvPr/>
        </p:nvSpPr>
        <p:spPr>
          <a:xfrm>
            <a:off x="4047685" y="3931836"/>
            <a:ext cx="3066993" cy="584775"/>
          </a:xfrm>
          <a:prstGeom prst="rect">
            <a:avLst/>
          </a:prstGeom>
          <a:noFill/>
        </p:spPr>
        <p:txBody>
          <a:bodyPr wrap="none" rtlCol="0">
            <a:spAutoFit/>
          </a:bodyPr>
          <a:lstStyle/>
          <a:p>
            <a:r>
              <a:rPr lang="en-GB" sz="1600" dirty="0" err="1"/>
              <a:t>setAttribute</a:t>
            </a:r>
            <a:r>
              <a:rPr lang="en-GB" sz="1600" dirty="0"/>
              <a:t>(“account”, account)</a:t>
            </a:r>
          </a:p>
          <a:p>
            <a:r>
              <a:rPr lang="en-GB" sz="1600" dirty="0" err="1"/>
              <a:t>setAttribute</a:t>
            </a:r>
            <a:r>
              <a:rPr lang="en-GB" sz="1600" dirty="0"/>
              <a:t> (“transfers”, transfers)</a:t>
            </a:r>
          </a:p>
        </p:txBody>
      </p:sp>
      <p:cxnSp>
        <p:nvCxnSpPr>
          <p:cNvPr id="55" name="Straight Arrow Connector 54">
            <a:extLst>
              <a:ext uri="{FF2B5EF4-FFF2-40B4-BE49-F238E27FC236}">
                <a16:creationId xmlns:a16="http://schemas.microsoft.com/office/drawing/2014/main" id="{68682C2B-38E7-A476-BF70-34790806FF66}"/>
              </a:ext>
            </a:extLst>
          </p:cNvPr>
          <p:cNvCxnSpPr/>
          <p:nvPr/>
        </p:nvCxnSpPr>
        <p:spPr>
          <a:xfrm>
            <a:off x="2003107" y="5337110"/>
            <a:ext cx="9055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6B7C3D3-4352-9083-1430-E88E822069F4}"/>
              </a:ext>
            </a:extLst>
          </p:cNvPr>
          <p:cNvSpPr txBox="1"/>
          <p:nvPr/>
        </p:nvSpPr>
        <p:spPr>
          <a:xfrm>
            <a:off x="4655672" y="5051477"/>
            <a:ext cx="844783" cy="338554"/>
          </a:xfrm>
          <a:prstGeom prst="rect">
            <a:avLst/>
          </a:prstGeom>
          <a:noFill/>
        </p:spPr>
        <p:txBody>
          <a:bodyPr wrap="none" rtlCol="0">
            <a:spAutoFit/>
          </a:bodyPr>
          <a:lstStyle/>
          <a:p>
            <a:r>
              <a:rPr lang="en-GB" sz="1600" dirty="0"/>
              <a:t>forward</a:t>
            </a:r>
          </a:p>
        </p:txBody>
      </p:sp>
    </p:spTree>
    <p:extLst>
      <p:ext uri="{BB962C8B-B14F-4D97-AF65-F5344CB8AC3E}">
        <p14:creationId xmlns:p14="http://schemas.microsoft.com/office/powerpoint/2010/main" val="77063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6976-3427-421F-FA85-A0FBF85B8B44}"/>
              </a:ext>
            </a:extLst>
          </p:cNvPr>
          <p:cNvSpPr>
            <a:spLocks noGrp="1"/>
          </p:cNvSpPr>
          <p:nvPr>
            <p:ph type="title"/>
          </p:nvPr>
        </p:nvSpPr>
        <p:spPr>
          <a:xfrm>
            <a:off x="838200" y="296667"/>
            <a:ext cx="10515600" cy="847855"/>
          </a:xfrm>
        </p:spPr>
        <p:txBody>
          <a:bodyPr/>
          <a:lstStyle/>
          <a:p>
            <a:r>
              <a:rPr lang="en-GB" dirty="0" err="1"/>
              <a:t>Evento</a:t>
            </a:r>
            <a:r>
              <a:rPr lang="en-GB" dirty="0"/>
              <a:t>: </a:t>
            </a:r>
            <a:r>
              <a:rPr lang="en-GB" dirty="0" err="1"/>
              <a:t>invio</a:t>
            </a:r>
            <a:r>
              <a:rPr lang="en-GB" dirty="0"/>
              <a:t> form </a:t>
            </a:r>
            <a:r>
              <a:rPr lang="en-GB" dirty="0" err="1"/>
              <a:t>trasferimento</a:t>
            </a:r>
            <a:endParaRPr lang="en-GB" dirty="0"/>
          </a:p>
        </p:txBody>
      </p:sp>
      <p:sp>
        <p:nvSpPr>
          <p:cNvPr id="22" name="Rectangle 21">
            <a:extLst>
              <a:ext uri="{FF2B5EF4-FFF2-40B4-BE49-F238E27FC236}">
                <a16:creationId xmlns:a16="http://schemas.microsoft.com/office/drawing/2014/main" id="{9904FD80-9DB7-3B3A-B6A9-5C2477ADE2E5}"/>
              </a:ext>
            </a:extLst>
          </p:cNvPr>
          <p:cNvSpPr/>
          <p:nvPr/>
        </p:nvSpPr>
        <p:spPr>
          <a:xfrm>
            <a:off x="383554" y="1244912"/>
            <a:ext cx="1948329"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CreateTransfer</a:t>
            </a:r>
            <a:endParaRPr lang="en-GB" dirty="0">
              <a:solidFill>
                <a:sysClr val="windowText" lastClr="000000"/>
              </a:solidFill>
            </a:endParaRPr>
          </a:p>
        </p:txBody>
      </p:sp>
      <p:sp>
        <p:nvSpPr>
          <p:cNvPr id="25" name="Rectangle 24">
            <a:extLst>
              <a:ext uri="{FF2B5EF4-FFF2-40B4-BE49-F238E27FC236}">
                <a16:creationId xmlns:a16="http://schemas.microsoft.com/office/drawing/2014/main" id="{D560A788-DBC8-3E57-703E-5FDA1AEB6EDB}"/>
              </a:ext>
            </a:extLst>
          </p:cNvPr>
          <p:cNvSpPr/>
          <p:nvPr/>
        </p:nvSpPr>
        <p:spPr>
          <a:xfrm>
            <a:off x="2450341" y="124490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UserDAO</a:t>
            </a:r>
            <a:endParaRPr lang="en-GB" dirty="0">
              <a:solidFill>
                <a:sysClr val="windowText" lastClr="000000"/>
              </a:solidFill>
            </a:endParaRPr>
          </a:p>
        </p:txBody>
      </p:sp>
      <p:sp>
        <p:nvSpPr>
          <p:cNvPr id="28" name="Rectangle 27">
            <a:extLst>
              <a:ext uri="{FF2B5EF4-FFF2-40B4-BE49-F238E27FC236}">
                <a16:creationId xmlns:a16="http://schemas.microsoft.com/office/drawing/2014/main" id="{5685F0A0-4B24-8ED4-63D5-264E8EC28840}"/>
              </a:ext>
            </a:extLst>
          </p:cNvPr>
          <p:cNvSpPr/>
          <p:nvPr/>
        </p:nvSpPr>
        <p:spPr>
          <a:xfrm>
            <a:off x="4312775" y="1244904"/>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AccountDAO</a:t>
            </a:r>
            <a:endParaRPr lang="en-GB" dirty="0">
              <a:solidFill>
                <a:sysClr val="windowText" lastClr="000000"/>
              </a:solidFill>
            </a:endParaRPr>
          </a:p>
        </p:txBody>
      </p:sp>
      <p:sp>
        <p:nvSpPr>
          <p:cNvPr id="30" name="Rectangle 29">
            <a:extLst>
              <a:ext uri="{FF2B5EF4-FFF2-40B4-BE49-F238E27FC236}">
                <a16:creationId xmlns:a16="http://schemas.microsoft.com/office/drawing/2014/main" id="{722293DC-5439-CE49-0405-7DDEC47ABAAE}"/>
              </a:ext>
            </a:extLst>
          </p:cNvPr>
          <p:cNvSpPr/>
          <p:nvPr/>
        </p:nvSpPr>
        <p:spPr>
          <a:xfrm>
            <a:off x="8030556" y="1254232"/>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TransferDAO</a:t>
            </a:r>
            <a:endParaRPr lang="en-GB" dirty="0">
              <a:solidFill>
                <a:sysClr val="windowText" lastClr="000000"/>
              </a:solidFill>
            </a:endParaRPr>
          </a:p>
        </p:txBody>
      </p:sp>
      <p:sp>
        <p:nvSpPr>
          <p:cNvPr id="32" name="Rectangle 31">
            <a:extLst>
              <a:ext uri="{FF2B5EF4-FFF2-40B4-BE49-F238E27FC236}">
                <a16:creationId xmlns:a16="http://schemas.microsoft.com/office/drawing/2014/main" id="{1551F66F-8DB9-E4B8-AA2A-8DAA7BA0AE71}"/>
              </a:ext>
            </a:extLst>
          </p:cNvPr>
          <p:cNvSpPr/>
          <p:nvPr/>
        </p:nvSpPr>
        <p:spPr>
          <a:xfrm>
            <a:off x="6010184" y="1244901"/>
            <a:ext cx="1910957"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TransferError.jsp</a:t>
            </a:r>
            <a:endParaRPr lang="en-GB" dirty="0">
              <a:solidFill>
                <a:sysClr val="windowText" lastClr="000000"/>
              </a:solidFill>
            </a:endParaRPr>
          </a:p>
        </p:txBody>
      </p:sp>
      <p:cxnSp>
        <p:nvCxnSpPr>
          <p:cNvPr id="33" name="Straight Connector 32">
            <a:extLst>
              <a:ext uri="{FF2B5EF4-FFF2-40B4-BE49-F238E27FC236}">
                <a16:creationId xmlns:a16="http://schemas.microsoft.com/office/drawing/2014/main" id="{63CCC494-EB94-8E4B-0A4D-CC5A81022929}"/>
              </a:ext>
            </a:extLst>
          </p:cNvPr>
          <p:cNvCxnSpPr>
            <a:cxnSpLocks/>
            <a:stCxn id="22" idx="2"/>
          </p:cNvCxnSpPr>
          <p:nvPr/>
        </p:nvCxnSpPr>
        <p:spPr>
          <a:xfrm flipH="1">
            <a:off x="1339863" y="1639247"/>
            <a:ext cx="17856"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7ECD7B-A9BA-DD6A-29ED-71D198568B4D}"/>
              </a:ext>
            </a:extLst>
          </p:cNvPr>
          <p:cNvCxnSpPr>
            <a:cxnSpLocks/>
          </p:cNvCxnSpPr>
          <p:nvPr/>
        </p:nvCxnSpPr>
        <p:spPr>
          <a:xfrm flipH="1">
            <a:off x="3299970" y="1639239"/>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AE18B9-5B53-7EA2-E814-AFF1B46EAAA8}"/>
              </a:ext>
            </a:extLst>
          </p:cNvPr>
          <p:cNvCxnSpPr>
            <a:cxnSpLocks/>
          </p:cNvCxnSpPr>
          <p:nvPr/>
        </p:nvCxnSpPr>
        <p:spPr>
          <a:xfrm flipH="1">
            <a:off x="5098587" y="1639236"/>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B8D41E-1256-6877-3745-F4B59D22274D}"/>
              </a:ext>
            </a:extLst>
          </p:cNvPr>
          <p:cNvCxnSpPr>
            <a:cxnSpLocks/>
          </p:cNvCxnSpPr>
          <p:nvPr/>
        </p:nvCxnSpPr>
        <p:spPr>
          <a:xfrm flipH="1">
            <a:off x="8814077" y="1648565"/>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8CF1781-9A00-D02D-019B-7260D1450107}"/>
              </a:ext>
            </a:extLst>
          </p:cNvPr>
          <p:cNvCxnSpPr>
            <a:cxnSpLocks/>
          </p:cNvCxnSpPr>
          <p:nvPr/>
        </p:nvCxnSpPr>
        <p:spPr>
          <a:xfrm flipH="1">
            <a:off x="6951970" y="1639234"/>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A5718-29BE-9113-C685-ACAD5E52D5DF}"/>
              </a:ext>
            </a:extLst>
          </p:cNvPr>
          <p:cNvCxnSpPr>
            <a:cxnSpLocks/>
          </p:cNvCxnSpPr>
          <p:nvPr/>
        </p:nvCxnSpPr>
        <p:spPr>
          <a:xfrm>
            <a:off x="1341301" y="2184804"/>
            <a:ext cx="195866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1CBE741-01EC-B709-C37C-FD1116930D28}"/>
              </a:ext>
            </a:extLst>
          </p:cNvPr>
          <p:cNvSpPr txBox="1"/>
          <p:nvPr/>
        </p:nvSpPr>
        <p:spPr>
          <a:xfrm>
            <a:off x="1529472" y="1909242"/>
            <a:ext cx="1687615" cy="307777"/>
          </a:xfrm>
          <a:prstGeom prst="rect">
            <a:avLst/>
          </a:prstGeom>
          <a:noFill/>
        </p:spPr>
        <p:txBody>
          <a:bodyPr wrap="square" rtlCol="0">
            <a:spAutoFit/>
          </a:bodyPr>
          <a:lstStyle/>
          <a:p>
            <a:r>
              <a:rPr lang="en-GB" sz="1400" dirty="0" err="1"/>
              <a:t>getIdFromUsername</a:t>
            </a:r>
            <a:endParaRPr lang="en-GB" sz="1400" dirty="0"/>
          </a:p>
        </p:txBody>
      </p:sp>
      <p:cxnSp>
        <p:nvCxnSpPr>
          <p:cNvPr id="41" name="Straight Arrow Connector 40">
            <a:extLst>
              <a:ext uri="{FF2B5EF4-FFF2-40B4-BE49-F238E27FC236}">
                <a16:creationId xmlns:a16="http://schemas.microsoft.com/office/drawing/2014/main" id="{38CAA91F-EE5F-7A20-14BB-C04A0D4578E1}"/>
              </a:ext>
            </a:extLst>
          </p:cNvPr>
          <p:cNvCxnSpPr>
            <a:cxnSpLocks/>
          </p:cNvCxnSpPr>
          <p:nvPr/>
        </p:nvCxnSpPr>
        <p:spPr>
          <a:xfrm flipH="1">
            <a:off x="1336762" y="2640328"/>
            <a:ext cx="1963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502965-5DA6-42DF-EA22-AF33F542F26F}"/>
              </a:ext>
            </a:extLst>
          </p:cNvPr>
          <p:cNvSpPr txBox="1"/>
          <p:nvPr/>
        </p:nvSpPr>
        <p:spPr>
          <a:xfrm>
            <a:off x="1836033" y="2337209"/>
            <a:ext cx="771365" cy="307777"/>
          </a:xfrm>
          <a:prstGeom prst="rect">
            <a:avLst/>
          </a:prstGeom>
          <a:noFill/>
        </p:spPr>
        <p:txBody>
          <a:bodyPr wrap="square" rtlCol="0">
            <a:spAutoFit/>
          </a:bodyPr>
          <a:lstStyle/>
          <a:p>
            <a:r>
              <a:rPr lang="en-GB" sz="1400" dirty="0" err="1"/>
              <a:t>userId</a:t>
            </a:r>
            <a:endParaRPr lang="en-GB" sz="1400" dirty="0"/>
          </a:p>
        </p:txBody>
      </p:sp>
      <p:cxnSp>
        <p:nvCxnSpPr>
          <p:cNvPr id="43" name="Straight Arrow Connector 42">
            <a:extLst>
              <a:ext uri="{FF2B5EF4-FFF2-40B4-BE49-F238E27FC236}">
                <a16:creationId xmlns:a16="http://schemas.microsoft.com/office/drawing/2014/main" id="{C5C940C5-EDB3-9558-A4A3-0625B93F011F}"/>
              </a:ext>
            </a:extLst>
          </p:cNvPr>
          <p:cNvCxnSpPr>
            <a:cxnSpLocks/>
          </p:cNvCxnSpPr>
          <p:nvPr/>
        </p:nvCxnSpPr>
        <p:spPr>
          <a:xfrm>
            <a:off x="1336762" y="3154678"/>
            <a:ext cx="3761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E9BE56B-21B5-CDA7-2FDB-F7254FAFC056}"/>
              </a:ext>
            </a:extLst>
          </p:cNvPr>
          <p:cNvSpPr txBox="1"/>
          <p:nvPr/>
        </p:nvSpPr>
        <p:spPr>
          <a:xfrm>
            <a:off x="2287993" y="2849156"/>
            <a:ext cx="2448151" cy="307777"/>
          </a:xfrm>
          <a:prstGeom prst="rect">
            <a:avLst/>
          </a:prstGeom>
          <a:noFill/>
        </p:spPr>
        <p:txBody>
          <a:bodyPr wrap="square" rtlCol="0">
            <a:spAutoFit/>
          </a:bodyPr>
          <a:lstStyle/>
          <a:p>
            <a:r>
              <a:rPr lang="en-GB" sz="1400" dirty="0" err="1"/>
              <a:t>getAccountDetails</a:t>
            </a:r>
            <a:r>
              <a:rPr lang="en-GB" sz="1400" dirty="0"/>
              <a:t>(</a:t>
            </a:r>
            <a:r>
              <a:rPr lang="en-GB" sz="1400" dirty="0" err="1"/>
              <a:t>toAccount</a:t>
            </a:r>
            <a:r>
              <a:rPr lang="en-GB" sz="1400" dirty="0"/>
              <a:t>)</a:t>
            </a:r>
          </a:p>
        </p:txBody>
      </p:sp>
      <p:cxnSp>
        <p:nvCxnSpPr>
          <p:cNvPr id="9" name="Straight Arrow Connector 8">
            <a:extLst>
              <a:ext uri="{FF2B5EF4-FFF2-40B4-BE49-F238E27FC236}">
                <a16:creationId xmlns:a16="http://schemas.microsoft.com/office/drawing/2014/main" id="{8D7FD054-1FD6-3BF7-379C-D9FF3E162D53}"/>
              </a:ext>
            </a:extLst>
          </p:cNvPr>
          <p:cNvCxnSpPr>
            <a:cxnSpLocks/>
          </p:cNvCxnSpPr>
          <p:nvPr/>
        </p:nvCxnSpPr>
        <p:spPr>
          <a:xfrm>
            <a:off x="-1272" y="2014090"/>
            <a:ext cx="1377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F5A156-F02F-CC52-3058-6B164594EBFC}"/>
              </a:ext>
            </a:extLst>
          </p:cNvPr>
          <p:cNvSpPr txBox="1"/>
          <p:nvPr/>
        </p:nvSpPr>
        <p:spPr>
          <a:xfrm>
            <a:off x="-1272" y="1703690"/>
            <a:ext cx="828304" cy="369332"/>
          </a:xfrm>
          <a:prstGeom prst="rect">
            <a:avLst/>
          </a:prstGeom>
          <a:noFill/>
        </p:spPr>
        <p:txBody>
          <a:bodyPr wrap="square" rtlCol="0">
            <a:spAutoFit/>
          </a:bodyPr>
          <a:lstStyle/>
          <a:p>
            <a:r>
              <a:rPr lang="en-GB" dirty="0" err="1"/>
              <a:t>doPost</a:t>
            </a:r>
            <a:endParaRPr lang="en-GB" dirty="0"/>
          </a:p>
        </p:txBody>
      </p:sp>
      <p:sp>
        <p:nvSpPr>
          <p:cNvPr id="49" name="TextBox 48">
            <a:extLst>
              <a:ext uri="{FF2B5EF4-FFF2-40B4-BE49-F238E27FC236}">
                <a16:creationId xmlns:a16="http://schemas.microsoft.com/office/drawing/2014/main" id="{673B5BE4-27D3-BE3B-66D9-1A73627E11EA}"/>
              </a:ext>
            </a:extLst>
          </p:cNvPr>
          <p:cNvSpPr txBox="1"/>
          <p:nvPr/>
        </p:nvSpPr>
        <p:spPr>
          <a:xfrm>
            <a:off x="3707" y="2014090"/>
            <a:ext cx="1132426" cy="1169551"/>
          </a:xfrm>
          <a:prstGeom prst="rect">
            <a:avLst/>
          </a:prstGeom>
          <a:noFill/>
        </p:spPr>
        <p:txBody>
          <a:bodyPr wrap="square" rtlCol="0">
            <a:spAutoFit/>
          </a:bodyPr>
          <a:lstStyle/>
          <a:p>
            <a:r>
              <a:rPr lang="en-GB" sz="1400" dirty="0"/>
              <a:t>amount</a:t>
            </a:r>
          </a:p>
          <a:p>
            <a:r>
              <a:rPr lang="en-GB" sz="1400" dirty="0"/>
              <a:t>reason</a:t>
            </a:r>
          </a:p>
          <a:p>
            <a:r>
              <a:rPr lang="en-GB" sz="1400" dirty="0" err="1"/>
              <a:t>toAccount</a:t>
            </a:r>
            <a:endParaRPr lang="en-GB" sz="1400" dirty="0"/>
          </a:p>
          <a:p>
            <a:r>
              <a:rPr lang="en-GB" sz="1400" dirty="0"/>
              <a:t>username</a:t>
            </a:r>
          </a:p>
          <a:p>
            <a:r>
              <a:rPr lang="en-GB" sz="1400" dirty="0" err="1"/>
              <a:t>fromAccount</a:t>
            </a:r>
            <a:endParaRPr lang="en-GB" sz="1400" dirty="0"/>
          </a:p>
        </p:txBody>
      </p:sp>
      <p:cxnSp>
        <p:nvCxnSpPr>
          <p:cNvPr id="17" name="Straight Arrow Connector 16">
            <a:extLst>
              <a:ext uri="{FF2B5EF4-FFF2-40B4-BE49-F238E27FC236}">
                <a16:creationId xmlns:a16="http://schemas.microsoft.com/office/drawing/2014/main" id="{E1BAC5CB-FB4E-4616-7471-B372EED9FE72}"/>
              </a:ext>
            </a:extLst>
          </p:cNvPr>
          <p:cNvCxnSpPr>
            <a:cxnSpLocks/>
          </p:cNvCxnSpPr>
          <p:nvPr/>
        </p:nvCxnSpPr>
        <p:spPr>
          <a:xfrm flipH="1">
            <a:off x="1336477" y="3663828"/>
            <a:ext cx="3762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0AC3BBF-7D0C-3780-1E33-2FC5A4E014AE}"/>
              </a:ext>
            </a:extLst>
          </p:cNvPr>
          <p:cNvSpPr txBox="1"/>
          <p:nvPr/>
        </p:nvSpPr>
        <p:spPr>
          <a:xfrm>
            <a:off x="2468196" y="3419723"/>
            <a:ext cx="781048" cy="307777"/>
          </a:xfrm>
          <a:prstGeom prst="rect">
            <a:avLst/>
          </a:prstGeom>
          <a:noFill/>
        </p:spPr>
        <p:txBody>
          <a:bodyPr wrap="square" rtlCol="0">
            <a:spAutoFit/>
          </a:bodyPr>
          <a:lstStyle/>
          <a:p>
            <a:r>
              <a:rPr lang="en-GB" sz="1400" dirty="0"/>
              <a:t>Account</a:t>
            </a:r>
          </a:p>
        </p:txBody>
      </p:sp>
      <p:sp>
        <p:nvSpPr>
          <p:cNvPr id="46" name="TextBox 45">
            <a:extLst>
              <a:ext uri="{FF2B5EF4-FFF2-40B4-BE49-F238E27FC236}">
                <a16:creationId xmlns:a16="http://schemas.microsoft.com/office/drawing/2014/main" id="{E6529632-8B9E-1CBD-2A3D-5FBBD516367E}"/>
              </a:ext>
            </a:extLst>
          </p:cNvPr>
          <p:cNvSpPr txBox="1"/>
          <p:nvPr/>
        </p:nvSpPr>
        <p:spPr>
          <a:xfrm>
            <a:off x="2276420" y="3068668"/>
            <a:ext cx="2905539" cy="307777"/>
          </a:xfrm>
          <a:prstGeom prst="rect">
            <a:avLst/>
          </a:prstGeom>
          <a:noFill/>
        </p:spPr>
        <p:txBody>
          <a:bodyPr wrap="square" rtlCol="0">
            <a:spAutoFit/>
          </a:bodyPr>
          <a:lstStyle/>
          <a:p>
            <a:r>
              <a:rPr lang="en-GB" sz="1400" dirty="0" err="1"/>
              <a:t>getAccountDetails</a:t>
            </a:r>
            <a:r>
              <a:rPr lang="en-GB" sz="1400" dirty="0"/>
              <a:t>(</a:t>
            </a:r>
            <a:r>
              <a:rPr lang="en-GB" sz="1400" dirty="0" err="1"/>
              <a:t>fromAccount</a:t>
            </a:r>
            <a:r>
              <a:rPr lang="en-GB" sz="1400" dirty="0"/>
              <a:t>)</a:t>
            </a:r>
          </a:p>
        </p:txBody>
      </p:sp>
      <p:sp>
        <p:nvSpPr>
          <p:cNvPr id="47" name="Rectangle 46">
            <a:extLst>
              <a:ext uri="{FF2B5EF4-FFF2-40B4-BE49-F238E27FC236}">
                <a16:creationId xmlns:a16="http://schemas.microsoft.com/office/drawing/2014/main" id="{36746A8B-2B37-6D1D-49D0-C92149A25875}"/>
              </a:ext>
            </a:extLst>
          </p:cNvPr>
          <p:cNvSpPr/>
          <p:nvPr/>
        </p:nvSpPr>
        <p:spPr>
          <a:xfrm>
            <a:off x="9904007" y="1244901"/>
            <a:ext cx="2061900"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TransferConfirm.jsp</a:t>
            </a:r>
            <a:endParaRPr lang="en-GB" dirty="0">
              <a:solidFill>
                <a:sysClr val="windowText" lastClr="000000"/>
              </a:solidFill>
            </a:endParaRPr>
          </a:p>
        </p:txBody>
      </p:sp>
      <p:cxnSp>
        <p:nvCxnSpPr>
          <p:cNvPr id="48" name="Straight Connector 47">
            <a:extLst>
              <a:ext uri="{FF2B5EF4-FFF2-40B4-BE49-F238E27FC236}">
                <a16:creationId xmlns:a16="http://schemas.microsoft.com/office/drawing/2014/main" id="{8E957B16-D0CF-B0A9-FBBD-A25F55ED328A}"/>
              </a:ext>
            </a:extLst>
          </p:cNvPr>
          <p:cNvCxnSpPr>
            <a:cxnSpLocks/>
          </p:cNvCxnSpPr>
          <p:nvPr/>
        </p:nvCxnSpPr>
        <p:spPr>
          <a:xfrm flipH="1">
            <a:off x="11004455" y="1639236"/>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F7D8F0-2664-1087-9A72-427625ADA9D2}"/>
              </a:ext>
            </a:extLst>
          </p:cNvPr>
          <p:cNvCxnSpPr>
            <a:cxnSpLocks/>
          </p:cNvCxnSpPr>
          <p:nvPr/>
        </p:nvCxnSpPr>
        <p:spPr>
          <a:xfrm>
            <a:off x="1348791" y="4152122"/>
            <a:ext cx="5603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52B10BA-07A2-A8B0-8318-2EC28BB65EB1}"/>
              </a:ext>
            </a:extLst>
          </p:cNvPr>
          <p:cNvSpPr txBox="1"/>
          <p:nvPr/>
        </p:nvSpPr>
        <p:spPr>
          <a:xfrm>
            <a:off x="1500398" y="3882848"/>
            <a:ext cx="5389039" cy="307777"/>
          </a:xfrm>
          <a:prstGeom prst="rect">
            <a:avLst/>
          </a:prstGeom>
          <a:noFill/>
        </p:spPr>
        <p:txBody>
          <a:bodyPr wrap="none" rtlCol="0">
            <a:spAutoFit/>
          </a:bodyPr>
          <a:lstStyle/>
          <a:p>
            <a:r>
              <a:rPr lang="en-GB" sz="1400" dirty="0"/>
              <a:t>[</a:t>
            </a:r>
            <a:r>
              <a:rPr lang="en-GB" sz="1400" dirty="0" err="1"/>
              <a:t>toAccount.userId</a:t>
            </a:r>
            <a:r>
              <a:rPr lang="en-GB" sz="1400" dirty="0"/>
              <a:t> ≠ </a:t>
            </a:r>
            <a:r>
              <a:rPr lang="en-GB" sz="1400" dirty="0" err="1"/>
              <a:t>userId</a:t>
            </a:r>
            <a:r>
              <a:rPr lang="en-GB" sz="1400" dirty="0"/>
              <a:t> OR </a:t>
            </a:r>
            <a:r>
              <a:rPr lang="en-GB" sz="1400" dirty="0" err="1"/>
              <a:t>fromAccount.balance</a:t>
            </a:r>
            <a:r>
              <a:rPr lang="en-GB" sz="1400" dirty="0"/>
              <a:t> &lt; amount] forward</a:t>
            </a:r>
          </a:p>
        </p:txBody>
      </p:sp>
      <p:cxnSp>
        <p:nvCxnSpPr>
          <p:cNvPr id="54" name="Straight Arrow Connector 53">
            <a:extLst>
              <a:ext uri="{FF2B5EF4-FFF2-40B4-BE49-F238E27FC236}">
                <a16:creationId xmlns:a16="http://schemas.microsoft.com/office/drawing/2014/main" id="{D18A89EE-936B-7611-B545-880ADD2B8312}"/>
              </a:ext>
            </a:extLst>
          </p:cNvPr>
          <p:cNvCxnSpPr/>
          <p:nvPr/>
        </p:nvCxnSpPr>
        <p:spPr>
          <a:xfrm>
            <a:off x="1348791" y="4627984"/>
            <a:ext cx="7465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2197636-B49C-73B0-232D-33E4E549EEB2}"/>
              </a:ext>
            </a:extLst>
          </p:cNvPr>
          <p:cNvCxnSpPr/>
          <p:nvPr/>
        </p:nvCxnSpPr>
        <p:spPr>
          <a:xfrm flipH="1">
            <a:off x="1375879" y="5154310"/>
            <a:ext cx="7438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94769D8-B861-E307-F806-1BE93030241D}"/>
              </a:ext>
            </a:extLst>
          </p:cNvPr>
          <p:cNvSpPr txBox="1"/>
          <p:nvPr/>
        </p:nvSpPr>
        <p:spPr>
          <a:xfrm>
            <a:off x="3350696" y="4320207"/>
            <a:ext cx="4393711" cy="307777"/>
          </a:xfrm>
          <a:prstGeom prst="rect">
            <a:avLst/>
          </a:prstGeom>
          <a:noFill/>
        </p:spPr>
        <p:txBody>
          <a:bodyPr wrap="square" rtlCol="0">
            <a:spAutoFit/>
          </a:bodyPr>
          <a:lstStyle/>
          <a:p>
            <a:r>
              <a:rPr lang="en-GB" sz="1400" dirty="0" err="1"/>
              <a:t>createTransfer</a:t>
            </a:r>
            <a:r>
              <a:rPr lang="en-GB" sz="1400" dirty="0"/>
              <a:t>(amount, reason, </a:t>
            </a:r>
            <a:r>
              <a:rPr lang="en-GB" sz="1400" dirty="0" err="1"/>
              <a:t>fromAccount</a:t>
            </a:r>
            <a:r>
              <a:rPr lang="en-GB" sz="1400" dirty="0"/>
              <a:t>, </a:t>
            </a:r>
            <a:r>
              <a:rPr lang="en-GB" sz="1400" dirty="0" err="1"/>
              <a:t>toAccount</a:t>
            </a:r>
            <a:r>
              <a:rPr lang="en-GB" sz="1400" dirty="0"/>
              <a:t>)</a:t>
            </a:r>
          </a:p>
        </p:txBody>
      </p:sp>
      <p:sp>
        <p:nvSpPr>
          <p:cNvPr id="60" name="TextBox 59">
            <a:extLst>
              <a:ext uri="{FF2B5EF4-FFF2-40B4-BE49-F238E27FC236}">
                <a16:creationId xmlns:a16="http://schemas.microsoft.com/office/drawing/2014/main" id="{143B6DCD-644B-6DC2-F4C1-FBDE36D6B792}"/>
              </a:ext>
            </a:extLst>
          </p:cNvPr>
          <p:cNvSpPr txBox="1"/>
          <p:nvPr/>
        </p:nvSpPr>
        <p:spPr>
          <a:xfrm>
            <a:off x="5236378" y="4872724"/>
            <a:ext cx="1466235" cy="307777"/>
          </a:xfrm>
          <a:prstGeom prst="rect">
            <a:avLst/>
          </a:prstGeom>
          <a:noFill/>
        </p:spPr>
        <p:txBody>
          <a:bodyPr wrap="none" rtlCol="0">
            <a:spAutoFit/>
          </a:bodyPr>
          <a:lstStyle/>
          <a:p>
            <a:r>
              <a:rPr lang="en-GB" sz="1400" dirty="0" err="1"/>
              <a:t>TransferSummary</a:t>
            </a:r>
            <a:endParaRPr lang="en-GB" sz="1400" dirty="0"/>
          </a:p>
        </p:txBody>
      </p:sp>
      <p:cxnSp>
        <p:nvCxnSpPr>
          <p:cNvPr id="62" name="Straight Arrow Connector 61">
            <a:extLst>
              <a:ext uri="{FF2B5EF4-FFF2-40B4-BE49-F238E27FC236}">
                <a16:creationId xmlns:a16="http://schemas.microsoft.com/office/drawing/2014/main" id="{ED6586E1-FCE7-21A8-415B-E86FA38A2260}"/>
              </a:ext>
            </a:extLst>
          </p:cNvPr>
          <p:cNvCxnSpPr/>
          <p:nvPr/>
        </p:nvCxnSpPr>
        <p:spPr>
          <a:xfrm>
            <a:off x="1336477" y="5719665"/>
            <a:ext cx="9667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385AACA-7B93-916A-93E3-567A889BBB09}"/>
              </a:ext>
            </a:extLst>
          </p:cNvPr>
          <p:cNvSpPr txBox="1"/>
          <p:nvPr/>
        </p:nvSpPr>
        <p:spPr>
          <a:xfrm>
            <a:off x="3430685" y="5459136"/>
            <a:ext cx="3704797" cy="307777"/>
          </a:xfrm>
          <a:prstGeom prst="rect">
            <a:avLst/>
          </a:prstGeom>
          <a:noFill/>
        </p:spPr>
        <p:txBody>
          <a:bodyPr wrap="none" rtlCol="0">
            <a:spAutoFit/>
          </a:bodyPr>
          <a:lstStyle/>
          <a:p>
            <a:r>
              <a:rPr lang="en-GB" sz="1400" dirty="0" err="1"/>
              <a:t>request.setAttribute</a:t>
            </a:r>
            <a:r>
              <a:rPr lang="en-GB" sz="1400" dirty="0"/>
              <a:t>(</a:t>
            </a:r>
            <a:r>
              <a:rPr lang="en-GB" sz="1400" dirty="0" err="1"/>
              <a:t>transferSummary</a:t>
            </a:r>
            <a:r>
              <a:rPr lang="en-GB" sz="1400" dirty="0"/>
              <a:t>), forward</a:t>
            </a:r>
          </a:p>
        </p:txBody>
      </p:sp>
    </p:spTree>
    <p:extLst>
      <p:ext uri="{BB962C8B-B14F-4D97-AF65-F5344CB8AC3E}">
        <p14:creationId xmlns:p14="http://schemas.microsoft.com/office/powerpoint/2010/main" val="273615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90BF-FBD0-D3CB-6A0C-BB65F532C511}"/>
              </a:ext>
            </a:extLst>
          </p:cNvPr>
          <p:cNvSpPr>
            <a:spLocks noGrp="1"/>
          </p:cNvSpPr>
          <p:nvPr>
            <p:ph type="title"/>
          </p:nvPr>
        </p:nvSpPr>
        <p:spPr>
          <a:xfrm>
            <a:off x="838200" y="205791"/>
            <a:ext cx="10515600" cy="950491"/>
          </a:xfrm>
        </p:spPr>
        <p:txBody>
          <a:bodyPr/>
          <a:lstStyle/>
          <a:p>
            <a:r>
              <a:rPr lang="en-GB" dirty="0" err="1"/>
              <a:t>Evento</a:t>
            </a:r>
            <a:r>
              <a:rPr lang="en-GB" dirty="0"/>
              <a:t>: logout</a:t>
            </a:r>
          </a:p>
        </p:txBody>
      </p:sp>
      <p:sp>
        <p:nvSpPr>
          <p:cNvPr id="4" name="Rectangle 3">
            <a:extLst>
              <a:ext uri="{FF2B5EF4-FFF2-40B4-BE49-F238E27FC236}">
                <a16:creationId xmlns:a16="http://schemas.microsoft.com/office/drawing/2014/main" id="{87D0BF52-F05C-2112-F781-CB350EF1E268}"/>
              </a:ext>
            </a:extLst>
          </p:cNvPr>
          <p:cNvSpPr/>
          <p:nvPr/>
        </p:nvSpPr>
        <p:spPr>
          <a:xfrm>
            <a:off x="1217295" y="124491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Logout</a:t>
            </a:r>
          </a:p>
        </p:txBody>
      </p:sp>
      <p:cxnSp>
        <p:nvCxnSpPr>
          <p:cNvPr id="5" name="Straight Connector 4">
            <a:extLst>
              <a:ext uri="{FF2B5EF4-FFF2-40B4-BE49-F238E27FC236}">
                <a16:creationId xmlns:a16="http://schemas.microsoft.com/office/drawing/2014/main" id="{CEB2D890-860F-8962-DA79-2A5D3333308F}"/>
              </a:ext>
            </a:extLst>
          </p:cNvPr>
          <p:cNvCxnSpPr>
            <a:stCxn id="4" idx="2"/>
          </p:cNvCxnSpPr>
          <p:nvPr/>
        </p:nvCxnSpPr>
        <p:spPr>
          <a:xfrm flipH="1">
            <a:off x="2003107" y="163925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0E96B1C-9146-CFFF-3886-F6890531427E}"/>
              </a:ext>
            </a:extLst>
          </p:cNvPr>
          <p:cNvSpPr/>
          <p:nvPr/>
        </p:nvSpPr>
        <p:spPr>
          <a:xfrm>
            <a:off x="3574732" y="124491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Session</a:t>
            </a:r>
          </a:p>
        </p:txBody>
      </p:sp>
      <p:cxnSp>
        <p:nvCxnSpPr>
          <p:cNvPr id="9" name="Straight Connector 8">
            <a:extLst>
              <a:ext uri="{FF2B5EF4-FFF2-40B4-BE49-F238E27FC236}">
                <a16:creationId xmlns:a16="http://schemas.microsoft.com/office/drawing/2014/main" id="{D964C5A9-E81A-D0ED-8FCA-3E7BC6FAF1DC}"/>
              </a:ext>
            </a:extLst>
          </p:cNvPr>
          <p:cNvCxnSpPr>
            <a:stCxn id="8" idx="2"/>
          </p:cNvCxnSpPr>
          <p:nvPr/>
        </p:nvCxnSpPr>
        <p:spPr>
          <a:xfrm flipH="1">
            <a:off x="4360544" y="163925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3792AB6-4B1D-10B5-B829-2375C51B8EAD}"/>
              </a:ext>
            </a:extLst>
          </p:cNvPr>
          <p:cNvSpPr/>
          <p:nvPr/>
        </p:nvSpPr>
        <p:spPr>
          <a:xfrm>
            <a:off x="5932168" y="124491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index.html</a:t>
            </a:r>
          </a:p>
        </p:txBody>
      </p:sp>
      <p:cxnSp>
        <p:nvCxnSpPr>
          <p:cNvPr id="11" name="Straight Connector 10">
            <a:extLst>
              <a:ext uri="{FF2B5EF4-FFF2-40B4-BE49-F238E27FC236}">
                <a16:creationId xmlns:a16="http://schemas.microsoft.com/office/drawing/2014/main" id="{D6DCDFBE-3EA7-83F4-FA38-900402CE0A1B}"/>
              </a:ext>
            </a:extLst>
          </p:cNvPr>
          <p:cNvCxnSpPr>
            <a:stCxn id="10" idx="2"/>
          </p:cNvCxnSpPr>
          <p:nvPr/>
        </p:nvCxnSpPr>
        <p:spPr>
          <a:xfrm flipH="1">
            <a:off x="6717980" y="163925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C9F9F0-4BCF-38C2-C823-48D484CDE966}"/>
              </a:ext>
            </a:extLst>
          </p:cNvPr>
          <p:cNvCxnSpPr/>
          <p:nvPr/>
        </p:nvCxnSpPr>
        <p:spPr>
          <a:xfrm>
            <a:off x="671804" y="2220686"/>
            <a:ext cx="1331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C60453-2E96-0BFC-5CEC-B0C423280A4F}"/>
              </a:ext>
            </a:extLst>
          </p:cNvPr>
          <p:cNvSpPr txBox="1"/>
          <p:nvPr/>
        </p:nvSpPr>
        <p:spPr>
          <a:xfrm>
            <a:off x="578498" y="1866122"/>
            <a:ext cx="765338" cy="369332"/>
          </a:xfrm>
          <a:prstGeom prst="rect">
            <a:avLst/>
          </a:prstGeom>
          <a:noFill/>
        </p:spPr>
        <p:txBody>
          <a:bodyPr wrap="none" rtlCol="0">
            <a:spAutoFit/>
          </a:bodyPr>
          <a:lstStyle/>
          <a:p>
            <a:r>
              <a:rPr lang="en-GB" dirty="0" err="1"/>
              <a:t>doGet</a:t>
            </a:r>
            <a:endParaRPr lang="en-GB" dirty="0"/>
          </a:p>
        </p:txBody>
      </p:sp>
      <p:cxnSp>
        <p:nvCxnSpPr>
          <p:cNvPr id="16" name="Straight Arrow Connector 15">
            <a:extLst>
              <a:ext uri="{FF2B5EF4-FFF2-40B4-BE49-F238E27FC236}">
                <a16:creationId xmlns:a16="http://schemas.microsoft.com/office/drawing/2014/main" id="{35F52626-D644-DA30-22B0-43ED9FEBB474}"/>
              </a:ext>
            </a:extLst>
          </p:cNvPr>
          <p:cNvCxnSpPr/>
          <p:nvPr/>
        </p:nvCxnSpPr>
        <p:spPr>
          <a:xfrm>
            <a:off x="2003107" y="2537927"/>
            <a:ext cx="2357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B7DBCD2-C70B-BB77-7E67-5523CCF55CE4}"/>
              </a:ext>
            </a:extLst>
          </p:cNvPr>
          <p:cNvSpPr txBox="1"/>
          <p:nvPr/>
        </p:nvSpPr>
        <p:spPr>
          <a:xfrm>
            <a:off x="2528596" y="2220686"/>
            <a:ext cx="1092928" cy="369332"/>
          </a:xfrm>
          <a:prstGeom prst="rect">
            <a:avLst/>
          </a:prstGeom>
          <a:noFill/>
        </p:spPr>
        <p:txBody>
          <a:bodyPr wrap="none" rtlCol="0">
            <a:spAutoFit/>
          </a:bodyPr>
          <a:lstStyle/>
          <a:p>
            <a:r>
              <a:rPr lang="en-GB" dirty="0"/>
              <a:t>invalidate</a:t>
            </a:r>
          </a:p>
        </p:txBody>
      </p:sp>
      <p:cxnSp>
        <p:nvCxnSpPr>
          <p:cNvPr id="19" name="Straight Arrow Connector 18">
            <a:extLst>
              <a:ext uri="{FF2B5EF4-FFF2-40B4-BE49-F238E27FC236}">
                <a16:creationId xmlns:a16="http://schemas.microsoft.com/office/drawing/2014/main" id="{D110736B-4B9C-67E3-405E-ADD081F1E182}"/>
              </a:ext>
            </a:extLst>
          </p:cNvPr>
          <p:cNvCxnSpPr/>
          <p:nvPr/>
        </p:nvCxnSpPr>
        <p:spPr>
          <a:xfrm>
            <a:off x="2003107" y="3189662"/>
            <a:ext cx="4714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20C952-E8D4-D88A-9EC1-31A7D44E0B75}"/>
              </a:ext>
            </a:extLst>
          </p:cNvPr>
          <p:cNvSpPr txBox="1"/>
          <p:nvPr/>
        </p:nvSpPr>
        <p:spPr>
          <a:xfrm>
            <a:off x="2612195" y="2879529"/>
            <a:ext cx="919226" cy="369332"/>
          </a:xfrm>
          <a:prstGeom prst="rect">
            <a:avLst/>
          </a:prstGeom>
          <a:noFill/>
        </p:spPr>
        <p:txBody>
          <a:bodyPr wrap="none" rtlCol="0">
            <a:spAutoFit/>
          </a:bodyPr>
          <a:lstStyle/>
          <a:p>
            <a:r>
              <a:rPr lang="en-GB" dirty="0"/>
              <a:t>redirect</a:t>
            </a:r>
          </a:p>
        </p:txBody>
      </p:sp>
    </p:spTree>
    <p:extLst>
      <p:ext uri="{BB962C8B-B14F-4D97-AF65-F5344CB8AC3E}">
        <p14:creationId xmlns:p14="http://schemas.microsoft.com/office/powerpoint/2010/main" val="308164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4F53DC-C7DB-ADD9-10FB-2ECAC8725B1C}"/>
              </a:ext>
            </a:extLst>
          </p:cNvPr>
          <p:cNvSpPr>
            <a:spLocks noGrp="1"/>
          </p:cNvSpPr>
          <p:nvPr>
            <p:ph type="ctrTitle"/>
          </p:nvPr>
        </p:nvSpPr>
        <p:spPr/>
        <p:txBody>
          <a:bodyPr/>
          <a:lstStyle/>
          <a:p>
            <a:r>
              <a:rPr lang="en-GB" dirty="0" err="1"/>
              <a:t>Versione</a:t>
            </a:r>
            <a:r>
              <a:rPr lang="en-GB" dirty="0"/>
              <a:t> con JavaScript</a:t>
            </a:r>
          </a:p>
        </p:txBody>
      </p:sp>
    </p:spTree>
    <p:extLst>
      <p:ext uri="{BB962C8B-B14F-4D97-AF65-F5344CB8AC3E}">
        <p14:creationId xmlns:p14="http://schemas.microsoft.com/office/powerpoint/2010/main" val="760530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A794-8198-56ED-F714-F10D44603552}"/>
              </a:ext>
            </a:extLst>
          </p:cNvPr>
          <p:cNvSpPr>
            <a:spLocks noGrp="1"/>
          </p:cNvSpPr>
          <p:nvPr>
            <p:ph type="title"/>
          </p:nvPr>
        </p:nvSpPr>
        <p:spPr/>
        <p:txBody>
          <a:bodyPr/>
          <a:lstStyle/>
          <a:p>
            <a:r>
              <a:rPr lang="en-GB" dirty="0"/>
              <a:t>Database design</a:t>
            </a:r>
          </a:p>
        </p:txBody>
      </p:sp>
      <p:sp>
        <p:nvSpPr>
          <p:cNvPr id="4" name="Rectangle 3">
            <a:extLst>
              <a:ext uri="{FF2B5EF4-FFF2-40B4-BE49-F238E27FC236}">
                <a16:creationId xmlns:a16="http://schemas.microsoft.com/office/drawing/2014/main" id="{8641B070-A9F2-0663-23F0-ECA5E21C265A}"/>
              </a:ext>
            </a:extLst>
          </p:cNvPr>
          <p:cNvSpPr/>
          <p:nvPr/>
        </p:nvSpPr>
        <p:spPr>
          <a:xfrm>
            <a:off x="7057053" y="2138279"/>
            <a:ext cx="1250302" cy="52999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Account</a:t>
            </a:r>
          </a:p>
        </p:txBody>
      </p:sp>
      <p:sp>
        <p:nvSpPr>
          <p:cNvPr id="5" name="TextBox 4">
            <a:extLst>
              <a:ext uri="{FF2B5EF4-FFF2-40B4-BE49-F238E27FC236}">
                <a16:creationId xmlns:a16="http://schemas.microsoft.com/office/drawing/2014/main" id="{B53EAF27-47B8-FA55-CC57-4FBECC429691}"/>
              </a:ext>
            </a:extLst>
          </p:cNvPr>
          <p:cNvSpPr txBox="1"/>
          <p:nvPr/>
        </p:nvSpPr>
        <p:spPr>
          <a:xfrm>
            <a:off x="623597" y="2044005"/>
            <a:ext cx="1027922" cy="1384995"/>
          </a:xfrm>
          <a:prstGeom prst="rect">
            <a:avLst/>
          </a:prstGeom>
          <a:noFill/>
        </p:spPr>
        <p:txBody>
          <a:bodyPr wrap="square" rtlCol="0">
            <a:spAutoFit/>
          </a:bodyPr>
          <a:lstStyle/>
          <a:p>
            <a:pPr algn="r"/>
            <a:r>
              <a:rPr lang="en-GB" sz="1400" b="1" dirty="0"/>
              <a:t>ID</a:t>
            </a:r>
          </a:p>
          <a:p>
            <a:pPr algn="r"/>
            <a:r>
              <a:rPr lang="en-GB" sz="1400" dirty="0"/>
              <a:t>username</a:t>
            </a:r>
          </a:p>
          <a:p>
            <a:pPr algn="r"/>
            <a:r>
              <a:rPr lang="en-GB" sz="1400" dirty="0" err="1"/>
              <a:t>firstname</a:t>
            </a:r>
            <a:endParaRPr lang="en-GB" sz="1400" dirty="0"/>
          </a:p>
          <a:p>
            <a:pPr algn="r"/>
            <a:r>
              <a:rPr lang="en-GB" sz="1400" dirty="0" err="1"/>
              <a:t>lastname</a:t>
            </a:r>
            <a:endParaRPr lang="en-GB" sz="1400" dirty="0"/>
          </a:p>
          <a:p>
            <a:pPr algn="r"/>
            <a:r>
              <a:rPr lang="en-GB" sz="1400" dirty="0"/>
              <a:t>email</a:t>
            </a:r>
          </a:p>
          <a:p>
            <a:pPr algn="r"/>
            <a:r>
              <a:rPr lang="en-GB" sz="1400" dirty="0"/>
              <a:t>password</a:t>
            </a:r>
          </a:p>
        </p:txBody>
      </p:sp>
      <p:sp>
        <p:nvSpPr>
          <p:cNvPr id="6" name="Rectangle 5">
            <a:extLst>
              <a:ext uri="{FF2B5EF4-FFF2-40B4-BE49-F238E27FC236}">
                <a16:creationId xmlns:a16="http://schemas.microsoft.com/office/drawing/2014/main" id="{FA937B10-B4C2-6EC9-4464-DB93A7FE0654}"/>
              </a:ext>
            </a:extLst>
          </p:cNvPr>
          <p:cNvSpPr/>
          <p:nvPr/>
        </p:nvSpPr>
        <p:spPr>
          <a:xfrm>
            <a:off x="1803919" y="2141668"/>
            <a:ext cx="1250302" cy="52999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7" name="TextBox 6">
            <a:extLst>
              <a:ext uri="{FF2B5EF4-FFF2-40B4-BE49-F238E27FC236}">
                <a16:creationId xmlns:a16="http://schemas.microsoft.com/office/drawing/2014/main" id="{93036479-8006-F0F4-EBF3-D63100B4E829}"/>
              </a:ext>
            </a:extLst>
          </p:cNvPr>
          <p:cNvSpPr txBox="1"/>
          <p:nvPr/>
        </p:nvSpPr>
        <p:spPr>
          <a:xfrm>
            <a:off x="8380446" y="2138279"/>
            <a:ext cx="1027922" cy="523220"/>
          </a:xfrm>
          <a:prstGeom prst="rect">
            <a:avLst/>
          </a:prstGeom>
          <a:noFill/>
        </p:spPr>
        <p:txBody>
          <a:bodyPr wrap="square" rtlCol="0">
            <a:spAutoFit/>
          </a:bodyPr>
          <a:lstStyle/>
          <a:p>
            <a:r>
              <a:rPr lang="en-GB" sz="1400" b="1" dirty="0"/>
              <a:t>ID</a:t>
            </a:r>
          </a:p>
          <a:p>
            <a:r>
              <a:rPr lang="en-GB" sz="1400" dirty="0"/>
              <a:t>balance</a:t>
            </a:r>
          </a:p>
        </p:txBody>
      </p:sp>
      <p:sp>
        <p:nvSpPr>
          <p:cNvPr id="8" name="Diamond 7">
            <a:extLst>
              <a:ext uri="{FF2B5EF4-FFF2-40B4-BE49-F238E27FC236}">
                <a16:creationId xmlns:a16="http://schemas.microsoft.com/office/drawing/2014/main" id="{5E45E28F-C1E6-DE1E-0FE4-01603DC7ECAC}"/>
              </a:ext>
            </a:extLst>
          </p:cNvPr>
          <p:cNvSpPr/>
          <p:nvPr/>
        </p:nvSpPr>
        <p:spPr>
          <a:xfrm>
            <a:off x="4592994" y="2060678"/>
            <a:ext cx="925285" cy="675824"/>
          </a:xfrm>
          <a:prstGeom prst="diamond">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associato</a:t>
            </a:r>
            <a:endParaRPr lang="en-GB" dirty="0">
              <a:solidFill>
                <a:schemeClr val="tx1"/>
              </a:solidFill>
            </a:endParaRPr>
          </a:p>
        </p:txBody>
      </p:sp>
      <p:cxnSp>
        <p:nvCxnSpPr>
          <p:cNvPr id="9" name="Straight Connector 8">
            <a:extLst>
              <a:ext uri="{FF2B5EF4-FFF2-40B4-BE49-F238E27FC236}">
                <a16:creationId xmlns:a16="http://schemas.microsoft.com/office/drawing/2014/main" id="{E187BCAB-26F6-BA0E-CE8B-D52107316E29}"/>
              </a:ext>
            </a:extLst>
          </p:cNvPr>
          <p:cNvCxnSpPr>
            <a:stCxn id="6" idx="3"/>
            <a:endCxn id="8" idx="1"/>
          </p:cNvCxnSpPr>
          <p:nvPr/>
        </p:nvCxnSpPr>
        <p:spPr>
          <a:xfrm flipV="1">
            <a:off x="3054221" y="2398590"/>
            <a:ext cx="1538773" cy="8077"/>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FA8809-072A-F960-DA26-2404A4DA8CF1}"/>
              </a:ext>
            </a:extLst>
          </p:cNvPr>
          <p:cNvCxnSpPr>
            <a:stCxn id="8" idx="3"/>
            <a:endCxn id="4" idx="1"/>
          </p:cNvCxnSpPr>
          <p:nvPr/>
        </p:nvCxnSpPr>
        <p:spPr>
          <a:xfrm>
            <a:off x="5518279" y="2398590"/>
            <a:ext cx="1538774" cy="46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530C34D-A7A0-3B8D-1450-B2853BBF419C}"/>
              </a:ext>
            </a:extLst>
          </p:cNvPr>
          <p:cNvSpPr txBox="1"/>
          <p:nvPr/>
        </p:nvSpPr>
        <p:spPr>
          <a:xfrm>
            <a:off x="3099707" y="2090813"/>
            <a:ext cx="485970" cy="307777"/>
          </a:xfrm>
          <a:prstGeom prst="rect">
            <a:avLst/>
          </a:prstGeom>
          <a:noFill/>
        </p:spPr>
        <p:txBody>
          <a:bodyPr wrap="square" rtlCol="0">
            <a:spAutoFit/>
          </a:bodyPr>
          <a:lstStyle/>
          <a:p>
            <a:r>
              <a:rPr lang="en-GB" sz="1400" dirty="0"/>
              <a:t>1:N</a:t>
            </a:r>
          </a:p>
        </p:txBody>
      </p:sp>
      <p:sp>
        <p:nvSpPr>
          <p:cNvPr id="12" name="TextBox 11">
            <a:extLst>
              <a:ext uri="{FF2B5EF4-FFF2-40B4-BE49-F238E27FC236}">
                <a16:creationId xmlns:a16="http://schemas.microsoft.com/office/drawing/2014/main" id="{52EF3DFE-F931-85C8-6491-199CF17CCFB9}"/>
              </a:ext>
            </a:extLst>
          </p:cNvPr>
          <p:cNvSpPr txBox="1"/>
          <p:nvPr/>
        </p:nvSpPr>
        <p:spPr>
          <a:xfrm>
            <a:off x="6571082" y="2098890"/>
            <a:ext cx="485970" cy="307777"/>
          </a:xfrm>
          <a:prstGeom prst="rect">
            <a:avLst/>
          </a:prstGeom>
          <a:noFill/>
        </p:spPr>
        <p:txBody>
          <a:bodyPr wrap="square" rtlCol="0">
            <a:spAutoFit/>
          </a:bodyPr>
          <a:lstStyle/>
          <a:p>
            <a:r>
              <a:rPr lang="en-GB" sz="1400" dirty="0"/>
              <a:t>1:1</a:t>
            </a:r>
          </a:p>
        </p:txBody>
      </p:sp>
      <p:sp>
        <p:nvSpPr>
          <p:cNvPr id="13" name="Diamond 12">
            <a:extLst>
              <a:ext uri="{FF2B5EF4-FFF2-40B4-BE49-F238E27FC236}">
                <a16:creationId xmlns:a16="http://schemas.microsoft.com/office/drawing/2014/main" id="{FBDE4155-ADA3-D546-EADC-BB4F467F7E11}"/>
              </a:ext>
            </a:extLst>
          </p:cNvPr>
          <p:cNvSpPr/>
          <p:nvPr/>
        </p:nvSpPr>
        <p:spPr>
          <a:xfrm>
            <a:off x="7219561" y="3513900"/>
            <a:ext cx="925285" cy="675824"/>
          </a:xfrm>
          <a:prstGeom prst="diamond">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esegue</a:t>
            </a:r>
            <a:endParaRPr lang="en-GB" dirty="0">
              <a:solidFill>
                <a:schemeClr val="tx1"/>
              </a:solidFill>
            </a:endParaRPr>
          </a:p>
        </p:txBody>
      </p:sp>
      <p:cxnSp>
        <p:nvCxnSpPr>
          <p:cNvPr id="14" name="Straight Connector 13">
            <a:extLst>
              <a:ext uri="{FF2B5EF4-FFF2-40B4-BE49-F238E27FC236}">
                <a16:creationId xmlns:a16="http://schemas.microsoft.com/office/drawing/2014/main" id="{9D64A470-80AB-BACF-7EAF-01894F34A990}"/>
              </a:ext>
            </a:extLst>
          </p:cNvPr>
          <p:cNvCxnSpPr>
            <a:cxnSpLocks/>
            <a:stCxn id="4" idx="2"/>
            <a:endCxn id="13" idx="0"/>
          </p:cNvCxnSpPr>
          <p:nvPr/>
        </p:nvCxnSpPr>
        <p:spPr>
          <a:xfrm>
            <a:off x="7682204" y="2668277"/>
            <a:ext cx="0" cy="845623"/>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EC6985-72B2-B125-7D91-D93CF06E182D}"/>
              </a:ext>
            </a:extLst>
          </p:cNvPr>
          <p:cNvCxnSpPr>
            <a:cxnSpLocks/>
            <a:stCxn id="13" idx="2"/>
          </p:cNvCxnSpPr>
          <p:nvPr/>
        </p:nvCxnSpPr>
        <p:spPr>
          <a:xfrm>
            <a:off x="7682204" y="4189724"/>
            <a:ext cx="0" cy="845623"/>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E85CB2C-B30C-875B-02FA-8200FE749DA0}"/>
              </a:ext>
            </a:extLst>
          </p:cNvPr>
          <p:cNvSpPr/>
          <p:nvPr/>
        </p:nvSpPr>
        <p:spPr>
          <a:xfrm>
            <a:off x="7057052" y="5035347"/>
            <a:ext cx="1250302" cy="52999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Transfer</a:t>
            </a:r>
          </a:p>
        </p:txBody>
      </p:sp>
      <p:sp>
        <p:nvSpPr>
          <p:cNvPr id="17" name="TextBox 16">
            <a:extLst>
              <a:ext uri="{FF2B5EF4-FFF2-40B4-BE49-F238E27FC236}">
                <a16:creationId xmlns:a16="http://schemas.microsoft.com/office/drawing/2014/main" id="{4D197E76-031E-3B77-D516-90266843BEF0}"/>
              </a:ext>
            </a:extLst>
          </p:cNvPr>
          <p:cNvSpPr txBox="1"/>
          <p:nvPr/>
        </p:nvSpPr>
        <p:spPr>
          <a:xfrm>
            <a:off x="8380445" y="5035347"/>
            <a:ext cx="1027922" cy="954107"/>
          </a:xfrm>
          <a:prstGeom prst="rect">
            <a:avLst/>
          </a:prstGeom>
          <a:noFill/>
        </p:spPr>
        <p:txBody>
          <a:bodyPr wrap="square" rtlCol="0">
            <a:spAutoFit/>
          </a:bodyPr>
          <a:lstStyle/>
          <a:p>
            <a:r>
              <a:rPr lang="en-GB" sz="1400" b="1" dirty="0"/>
              <a:t>ID</a:t>
            </a:r>
          </a:p>
          <a:p>
            <a:r>
              <a:rPr lang="en-GB" sz="1400" dirty="0"/>
              <a:t>amount</a:t>
            </a:r>
          </a:p>
          <a:p>
            <a:r>
              <a:rPr lang="en-GB" sz="1400" dirty="0"/>
              <a:t>reason</a:t>
            </a:r>
          </a:p>
          <a:p>
            <a:r>
              <a:rPr lang="en-GB" sz="1400" dirty="0"/>
              <a:t>date</a:t>
            </a:r>
          </a:p>
        </p:txBody>
      </p:sp>
      <p:sp>
        <p:nvSpPr>
          <p:cNvPr id="18" name="TextBox 17">
            <a:extLst>
              <a:ext uri="{FF2B5EF4-FFF2-40B4-BE49-F238E27FC236}">
                <a16:creationId xmlns:a16="http://schemas.microsoft.com/office/drawing/2014/main" id="{152626A7-B052-01BC-E2BB-980EF71B5DFD}"/>
              </a:ext>
            </a:extLst>
          </p:cNvPr>
          <p:cNvSpPr txBox="1"/>
          <p:nvPr/>
        </p:nvSpPr>
        <p:spPr>
          <a:xfrm>
            <a:off x="7651100" y="2661499"/>
            <a:ext cx="485970" cy="307777"/>
          </a:xfrm>
          <a:prstGeom prst="rect">
            <a:avLst/>
          </a:prstGeom>
          <a:noFill/>
        </p:spPr>
        <p:txBody>
          <a:bodyPr wrap="square" rtlCol="0">
            <a:spAutoFit/>
          </a:bodyPr>
          <a:lstStyle/>
          <a:p>
            <a:r>
              <a:rPr lang="en-GB" sz="1400" dirty="0"/>
              <a:t>0:N</a:t>
            </a:r>
          </a:p>
        </p:txBody>
      </p:sp>
      <p:sp>
        <p:nvSpPr>
          <p:cNvPr id="19" name="TextBox 18">
            <a:extLst>
              <a:ext uri="{FF2B5EF4-FFF2-40B4-BE49-F238E27FC236}">
                <a16:creationId xmlns:a16="http://schemas.microsoft.com/office/drawing/2014/main" id="{CB771995-B211-2003-84AC-8AB49BED6519}"/>
              </a:ext>
            </a:extLst>
          </p:cNvPr>
          <p:cNvSpPr txBox="1"/>
          <p:nvPr/>
        </p:nvSpPr>
        <p:spPr>
          <a:xfrm>
            <a:off x="7651100" y="4734348"/>
            <a:ext cx="485970" cy="307777"/>
          </a:xfrm>
          <a:prstGeom prst="rect">
            <a:avLst/>
          </a:prstGeom>
          <a:noFill/>
        </p:spPr>
        <p:txBody>
          <a:bodyPr wrap="square" rtlCol="0">
            <a:spAutoFit/>
          </a:bodyPr>
          <a:lstStyle/>
          <a:p>
            <a:r>
              <a:rPr lang="en-GB" sz="1400" dirty="0"/>
              <a:t>2:2</a:t>
            </a:r>
          </a:p>
        </p:txBody>
      </p:sp>
      <p:sp>
        <p:nvSpPr>
          <p:cNvPr id="20" name="Diamond 19">
            <a:extLst>
              <a:ext uri="{FF2B5EF4-FFF2-40B4-BE49-F238E27FC236}">
                <a16:creationId xmlns:a16="http://schemas.microsoft.com/office/drawing/2014/main" id="{355BC128-CCB6-80D2-0CC7-7050E68EAE31}"/>
              </a:ext>
            </a:extLst>
          </p:cNvPr>
          <p:cNvSpPr/>
          <p:nvPr/>
        </p:nvSpPr>
        <p:spPr>
          <a:xfrm>
            <a:off x="1912971" y="3510511"/>
            <a:ext cx="925285" cy="675824"/>
          </a:xfrm>
          <a:prstGeom prst="diamond">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salva</a:t>
            </a:r>
            <a:endParaRPr lang="en-GB" dirty="0">
              <a:solidFill>
                <a:schemeClr val="tx1"/>
              </a:solidFill>
            </a:endParaRPr>
          </a:p>
        </p:txBody>
      </p:sp>
      <p:cxnSp>
        <p:nvCxnSpPr>
          <p:cNvPr id="21" name="Straight Connector 20">
            <a:extLst>
              <a:ext uri="{FF2B5EF4-FFF2-40B4-BE49-F238E27FC236}">
                <a16:creationId xmlns:a16="http://schemas.microsoft.com/office/drawing/2014/main" id="{A2CC9327-BC71-88D9-6EB4-22C93530860C}"/>
              </a:ext>
            </a:extLst>
          </p:cNvPr>
          <p:cNvCxnSpPr>
            <a:cxnSpLocks/>
            <a:endCxn id="20" idx="0"/>
          </p:cNvCxnSpPr>
          <p:nvPr/>
        </p:nvCxnSpPr>
        <p:spPr>
          <a:xfrm>
            <a:off x="2375614" y="2664888"/>
            <a:ext cx="0" cy="845623"/>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615D87B-86E1-7467-CEAB-BDBB55A57F42}"/>
              </a:ext>
            </a:extLst>
          </p:cNvPr>
          <p:cNvCxnSpPr>
            <a:cxnSpLocks/>
            <a:stCxn id="20" idx="2"/>
          </p:cNvCxnSpPr>
          <p:nvPr/>
        </p:nvCxnSpPr>
        <p:spPr>
          <a:xfrm>
            <a:off x="2375614" y="4186335"/>
            <a:ext cx="0" cy="845623"/>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9063C1C-1F2C-CC3F-06C6-3116D617A42B}"/>
              </a:ext>
            </a:extLst>
          </p:cNvPr>
          <p:cNvSpPr/>
          <p:nvPr/>
        </p:nvSpPr>
        <p:spPr>
          <a:xfrm>
            <a:off x="1750462" y="5031958"/>
            <a:ext cx="1250302" cy="52999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Contact</a:t>
            </a:r>
          </a:p>
        </p:txBody>
      </p:sp>
      <p:sp>
        <p:nvSpPr>
          <p:cNvPr id="24" name="TextBox 23">
            <a:extLst>
              <a:ext uri="{FF2B5EF4-FFF2-40B4-BE49-F238E27FC236}">
                <a16:creationId xmlns:a16="http://schemas.microsoft.com/office/drawing/2014/main" id="{68FCE0FD-8A74-5C95-4C0A-04D1436B68B7}"/>
              </a:ext>
            </a:extLst>
          </p:cNvPr>
          <p:cNvSpPr txBox="1"/>
          <p:nvPr/>
        </p:nvSpPr>
        <p:spPr>
          <a:xfrm>
            <a:off x="2344510" y="2658110"/>
            <a:ext cx="485970" cy="307777"/>
          </a:xfrm>
          <a:prstGeom prst="rect">
            <a:avLst/>
          </a:prstGeom>
          <a:noFill/>
        </p:spPr>
        <p:txBody>
          <a:bodyPr wrap="square" rtlCol="0">
            <a:spAutoFit/>
          </a:bodyPr>
          <a:lstStyle/>
          <a:p>
            <a:r>
              <a:rPr lang="en-GB" sz="1400" dirty="0"/>
              <a:t>0:N</a:t>
            </a:r>
          </a:p>
        </p:txBody>
      </p:sp>
      <p:sp>
        <p:nvSpPr>
          <p:cNvPr id="25" name="TextBox 24">
            <a:extLst>
              <a:ext uri="{FF2B5EF4-FFF2-40B4-BE49-F238E27FC236}">
                <a16:creationId xmlns:a16="http://schemas.microsoft.com/office/drawing/2014/main" id="{254E8A37-11A1-F8D1-3F04-0FF16882847B}"/>
              </a:ext>
            </a:extLst>
          </p:cNvPr>
          <p:cNvSpPr txBox="1"/>
          <p:nvPr/>
        </p:nvSpPr>
        <p:spPr>
          <a:xfrm>
            <a:off x="2344510" y="4730959"/>
            <a:ext cx="485970" cy="307777"/>
          </a:xfrm>
          <a:prstGeom prst="rect">
            <a:avLst/>
          </a:prstGeom>
          <a:noFill/>
        </p:spPr>
        <p:txBody>
          <a:bodyPr wrap="square" rtlCol="0">
            <a:spAutoFit/>
          </a:bodyPr>
          <a:lstStyle/>
          <a:p>
            <a:r>
              <a:rPr lang="en-GB" sz="1400" dirty="0"/>
              <a:t>0:N</a:t>
            </a:r>
          </a:p>
        </p:txBody>
      </p:sp>
      <p:sp>
        <p:nvSpPr>
          <p:cNvPr id="26" name="TextBox 25">
            <a:extLst>
              <a:ext uri="{FF2B5EF4-FFF2-40B4-BE49-F238E27FC236}">
                <a16:creationId xmlns:a16="http://schemas.microsoft.com/office/drawing/2014/main" id="{1628BBD8-768F-910B-6956-B83E47D50EB8}"/>
              </a:ext>
            </a:extLst>
          </p:cNvPr>
          <p:cNvSpPr txBox="1"/>
          <p:nvPr/>
        </p:nvSpPr>
        <p:spPr>
          <a:xfrm>
            <a:off x="500160" y="5143068"/>
            <a:ext cx="1250302" cy="307777"/>
          </a:xfrm>
          <a:prstGeom prst="rect">
            <a:avLst/>
          </a:prstGeom>
          <a:noFill/>
        </p:spPr>
        <p:txBody>
          <a:bodyPr wrap="square" rtlCol="0">
            <a:spAutoFit/>
          </a:bodyPr>
          <a:lstStyle/>
          <a:p>
            <a:pPr algn="r"/>
            <a:r>
              <a:rPr lang="en-GB" sz="1400" dirty="0" err="1"/>
              <a:t>contactname</a:t>
            </a:r>
            <a:endParaRPr lang="en-GB" sz="1400" dirty="0"/>
          </a:p>
        </p:txBody>
      </p:sp>
    </p:spTree>
    <p:extLst>
      <p:ext uri="{BB962C8B-B14F-4D97-AF65-F5344CB8AC3E}">
        <p14:creationId xmlns:p14="http://schemas.microsoft.com/office/powerpoint/2010/main" val="2410775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CCDD-AC83-6F2F-1992-805CACFFE942}"/>
              </a:ext>
            </a:extLst>
          </p:cNvPr>
          <p:cNvSpPr>
            <a:spLocks noGrp="1"/>
          </p:cNvSpPr>
          <p:nvPr>
            <p:ph type="title"/>
          </p:nvPr>
        </p:nvSpPr>
        <p:spPr/>
        <p:txBody>
          <a:bodyPr/>
          <a:lstStyle/>
          <a:p>
            <a:r>
              <a:rPr lang="en-GB" dirty="0"/>
              <a:t>Database schema</a:t>
            </a:r>
          </a:p>
        </p:txBody>
      </p:sp>
      <p:sp>
        <p:nvSpPr>
          <p:cNvPr id="4" name="Content Placeholder 2">
            <a:extLst>
              <a:ext uri="{FF2B5EF4-FFF2-40B4-BE49-F238E27FC236}">
                <a16:creationId xmlns:a16="http://schemas.microsoft.com/office/drawing/2014/main" id="{C16AAD31-97FC-993A-18F9-5A7EBA96AC80}"/>
              </a:ext>
            </a:extLst>
          </p:cNvPr>
          <p:cNvSpPr txBox="1">
            <a:spLocks noGrp="1"/>
          </p:cNvSpPr>
          <p:nvPr>
            <p:ph idx="1"/>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t>CREATE TABLE </a:t>
            </a:r>
            <a:r>
              <a:rPr lang="en-GB" sz="1600" b="1" dirty="0"/>
              <a:t>`contact`</a:t>
            </a:r>
            <a:r>
              <a:rPr lang="en-GB" sz="1600" dirty="0"/>
              <a:t> (	</a:t>
            </a:r>
          </a:p>
          <a:p>
            <a:pPr marL="0" indent="0">
              <a:buNone/>
            </a:pPr>
            <a:r>
              <a:rPr lang="en-GB" sz="1600" dirty="0"/>
              <a:t>  `</a:t>
            </a:r>
            <a:r>
              <a:rPr lang="en-GB" sz="1600" dirty="0" err="1"/>
              <a:t>userid</a:t>
            </a:r>
            <a:r>
              <a:rPr lang="en-GB" sz="1600" dirty="0"/>
              <a:t>` INT NOT NULL,    </a:t>
            </a:r>
          </a:p>
          <a:p>
            <a:pPr marL="0" indent="0">
              <a:buNone/>
            </a:pPr>
            <a:r>
              <a:rPr lang="en-GB" sz="1600" dirty="0"/>
              <a:t>  `</a:t>
            </a:r>
            <a:r>
              <a:rPr lang="en-GB" sz="1600" dirty="0" err="1"/>
              <a:t>contactname</a:t>
            </a:r>
            <a:r>
              <a:rPr lang="en-GB" sz="1600" dirty="0"/>
              <a:t>`  VARCHAR(45) NOT NULL,    </a:t>
            </a:r>
          </a:p>
          <a:p>
            <a:pPr marL="0" indent="0">
              <a:buNone/>
            </a:pPr>
            <a:r>
              <a:rPr lang="en-GB" sz="1600" dirty="0"/>
              <a:t>  PRIMARY KEY(`</a:t>
            </a:r>
            <a:r>
              <a:rPr lang="en-GB" sz="1600" dirty="0" err="1"/>
              <a:t>userid</a:t>
            </a:r>
            <a:r>
              <a:rPr lang="en-GB" sz="1600" dirty="0"/>
              <a:t>`, `</a:t>
            </a:r>
            <a:r>
              <a:rPr lang="en-GB" sz="1600" dirty="0" err="1"/>
              <a:t>contactname</a:t>
            </a:r>
            <a:r>
              <a:rPr lang="en-GB" sz="1600" dirty="0"/>
              <a:t>`),    </a:t>
            </a:r>
          </a:p>
          <a:p>
            <a:pPr marL="0" indent="0">
              <a:buNone/>
            </a:pPr>
            <a:r>
              <a:rPr lang="en-GB" sz="1600" dirty="0"/>
              <a:t>  CONSTRAINT `</a:t>
            </a:r>
            <a:r>
              <a:rPr lang="en-GB" sz="1600" dirty="0" err="1"/>
              <a:t>contact_user</a:t>
            </a:r>
            <a:r>
              <a:rPr lang="en-GB" sz="1600" dirty="0"/>
              <a:t>`	</a:t>
            </a:r>
          </a:p>
          <a:p>
            <a:pPr marL="0" indent="0">
              <a:buNone/>
            </a:pPr>
            <a:r>
              <a:rPr lang="en-GB" sz="1600" dirty="0"/>
              <a:t>  FOREIGN KEY (`</a:t>
            </a:r>
            <a:r>
              <a:rPr lang="en-GB" sz="1600" dirty="0" err="1"/>
              <a:t>userid</a:t>
            </a:r>
            <a:r>
              <a:rPr lang="en-GB" sz="1600" dirty="0"/>
              <a:t>`)	</a:t>
            </a:r>
          </a:p>
          <a:p>
            <a:pPr marL="0" indent="0">
              <a:buNone/>
            </a:pPr>
            <a:r>
              <a:rPr lang="en-GB" sz="1600" dirty="0"/>
              <a:t>  REFERENCES `user` (`id`)    </a:t>
            </a:r>
          </a:p>
          <a:p>
            <a:pPr marL="0" indent="0">
              <a:buNone/>
            </a:pPr>
            <a:r>
              <a:rPr lang="en-GB" sz="1600" dirty="0"/>
              <a:t>  ON DELETE CASCADE</a:t>
            </a:r>
          </a:p>
          <a:p>
            <a:pPr marL="0" indent="0">
              <a:buNone/>
            </a:pPr>
            <a:r>
              <a:rPr lang="en-GB" sz="1600" dirty="0"/>
              <a:t>);</a:t>
            </a:r>
          </a:p>
        </p:txBody>
      </p:sp>
    </p:spTree>
    <p:extLst>
      <p:ext uri="{BB962C8B-B14F-4D97-AF65-F5344CB8AC3E}">
        <p14:creationId xmlns:p14="http://schemas.microsoft.com/office/powerpoint/2010/main" val="381309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ED5D-1B28-B004-991C-40B10276FE80}"/>
              </a:ext>
            </a:extLst>
          </p:cNvPr>
          <p:cNvSpPr>
            <a:spLocks noGrp="1"/>
          </p:cNvSpPr>
          <p:nvPr>
            <p:ph type="title"/>
          </p:nvPr>
        </p:nvSpPr>
        <p:spPr>
          <a:xfrm>
            <a:off x="838200" y="365126"/>
            <a:ext cx="10515600" cy="872660"/>
          </a:xfrm>
        </p:spPr>
        <p:txBody>
          <a:bodyPr/>
          <a:lstStyle/>
          <a:p>
            <a:r>
              <a:rPr lang="en-GB" dirty="0" err="1"/>
              <a:t>Analisi</a:t>
            </a:r>
            <a:r>
              <a:rPr lang="en-GB" dirty="0"/>
              <a:t> </a:t>
            </a:r>
            <a:r>
              <a:rPr lang="en-GB" dirty="0" err="1"/>
              <a:t>dei</a:t>
            </a:r>
            <a:r>
              <a:rPr lang="en-GB" dirty="0"/>
              <a:t> </a:t>
            </a:r>
            <a:r>
              <a:rPr lang="en-GB" dirty="0" err="1"/>
              <a:t>dati</a:t>
            </a:r>
            <a:endParaRPr lang="en-GB" dirty="0"/>
          </a:p>
        </p:txBody>
      </p:sp>
      <p:sp>
        <p:nvSpPr>
          <p:cNvPr id="3" name="Content Placeholder 2">
            <a:extLst>
              <a:ext uri="{FF2B5EF4-FFF2-40B4-BE49-F238E27FC236}">
                <a16:creationId xmlns:a16="http://schemas.microsoft.com/office/drawing/2014/main" id="{E28FE104-D8FC-3F24-DF4A-FDCF06E0801C}"/>
              </a:ext>
            </a:extLst>
          </p:cNvPr>
          <p:cNvSpPr>
            <a:spLocks noGrp="1"/>
          </p:cNvSpPr>
          <p:nvPr>
            <p:ph idx="1"/>
          </p:nvPr>
        </p:nvSpPr>
        <p:spPr>
          <a:xfrm>
            <a:off x="838200" y="1326995"/>
            <a:ext cx="10515600" cy="4849968"/>
          </a:xfrm>
        </p:spPr>
        <p:txBody>
          <a:bodyPr>
            <a:normAutofit fontScale="92500"/>
          </a:bodyPr>
          <a:lstStyle/>
          <a:p>
            <a:pPr marL="0" indent="0">
              <a:lnSpc>
                <a:spcPct val="120000"/>
              </a:lnSpc>
              <a:buNone/>
            </a:pPr>
            <a:r>
              <a:rPr lang="it-IT" sz="1600" dirty="0"/>
              <a:t>Un’applicazione web consente la gestione di trasferimenti di denaro online da un conto a un altro. L’applicazione supporta registrazione e login mediante una pagina pubblica con opportune </a:t>
            </a:r>
            <a:r>
              <a:rPr lang="it-IT" sz="1600" dirty="0" err="1"/>
              <a:t>form</a:t>
            </a:r>
            <a:r>
              <a:rPr lang="it-IT" sz="1600" dirty="0"/>
              <a:t>. La registrazione controlla la validità sintattica dell’indirizzo di </a:t>
            </a:r>
            <a:r>
              <a:rPr lang="it-IT" sz="1600" dirty="0">
                <a:solidFill>
                  <a:srgbClr val="00B050"/>
                </a:solidFill>
              </a:rPr>
              <a:t>email</a:t>
            </a:r>
            <a:r>
              <a:rPr lang="it-IT" sz="1600" dirty="0"/>
              <a:t> e l’uguaglianza tra i campi “</a:t>
            </a:r>
            <a:r>
              <a:rPr lang="it-IT" sz="1600" dirty="0">
                <a:solidFill>
                  <a:srgbClr val="00B050"/>
                </a:solidFill>
              </a:rPr>
              <a:t>password</a:t>
            </a:r>
            <a:r>
              <a:rPr lang="it-IT" sz="1600" dirty="0"/>
              <a:t>” e “ripeti password”. La registrazione controlla l’unicità dello username. Un </a:t>
            </a:r>
            <a:r>
              <a:rPr lang="it-IT" sz="1600" dirty="0">
                <a:solidFill>
                  <a:srgbClr val="FF0000"/>
                </a:solidFill>
              </a:rPr>
              <a:t>utente</a:t>
            </a:r>
            <a:r>
              <a:rPr lang="it-IT" sz="1600" dirty="0"/>
              <a:t> ha un </a:t>
            </a:r>
            <a:r>
              <a:rPr lang="it-IT" sz="1600" dirty="0">
                <a:solidFill>
                  <a:srgbClr val="00B050"/>
                </a:solidFill>
              </a:rPr>
              <a:t>nome</a:t>
            </a:r>
            <a:r>
              <a:rPr lang="it-IT" sz="1600" dirty="0"/>
              <a:t>, un </a:t>
            </a:r>
            <a:r>
              <a:rPr lang="it-IT" sz="1600" dirty="0">
                <a:solidFill>
                  <a:srgbClr val="00B050"/>
                </a:solidFill>
              </a:rPr>
              <a:t>cognome</a:t>
            </a:r>
            <a:r>
              <a:rPr lang="it-IT" sz="1600" dirty="0"/>
              <a:t>, uno </a:t>
            </a:r>
            <a:r>
              <a:rPr lang="it-IT" sz="1600" dirty="0">
                <a:solidFill>
                  <a:srgbClr val="00B050"/>
                </a:solidFill>
              </a:rPr>
              <a:t>username</a:t>
            </a:r>
            <a:r>
              <a:rPr lang="it-IT" sz="1600" dirty="0"/>
              <a:t> e </a:t>
            </a:r>
            <a:r>
              <a:rPr lang="it-IT" sz="1600" dirty="0">
                <a:solidFill>
                  <a:srgbClr val="0070C0"/>
                </a:solidFill>
              </a:rPr>
              <a:t>uno o più conti correnti</a:t>
            </a:r>
            <a:r>
              <a:rPr lang="it-IT" sz="1600" dirty="0"/>
              <a:t>. Un </a:t>
            </a:r>
            <a:r>
              <a:rPr lang="it-IT" sz="1600" dirty="0">
                <a:solidFill>
                  <a:srgbClr val="FF0000"/>
                </a:solidFill>
              </a:rPr>
              <a:t>conto</a:t>
            </a:r>
            <a:r>
              <a:rPr lang="it-IT" sz="1600" dirty="0"/>
              <a:t> ha un </a:t>
            </a:r>
            <a:r>
              <a:rPr lang="it-IT" sz="1600" dirty="0">
                <a:solidFill>
                  <a:srgbClr val="00B050"/>
                </a:solidFill>
              </a:rPr>
              <a:t>codice</a:t>
            </a:r>
            <a:r>
              <a:rPr lang="it-IT" sz="1600" dirty="0"/>
              <a:t>, un </a:t>
            </a:r>
            <a:r>
              <a:rPr lang="it-IT" sz="1600" dirty="0">
                <a:solidFill>
                  <a:srgbClr val="00B050"/>
                </a:solidFill>
              </a:rPr>
              <a:t>saldo</a:t>
            </a:r>
            <a:r>
              <a:rPr lang="it-IT" sz="1600" dirty="0"/>
              <a:t>, e i </a:t>
            </a:r>
            <a:r>
              <a:rPr lang="it-IT" sz="1600" dirty="0">
                <a:solidFill>
                  <a:srgbClr val="0070C0"/>
                </a:solidFill>
              </a:rPr>
              <a:t>trasferimenti fatti</a:t>
            </a:r>
            <a:r>
              <a:rPr lang="it-IT" sz="1600" dirty="0"/>
              <a:t> (in uscita) e </a:t>
            </a:r>
            <a:r>
              <a:rPr lang="it-IT" sz="1600" dirty="0">
                <a:solidFill>
                  <a:srgbClr val="0070C0"/>
                </a:solidFill>
              </a:rPr>
              <a:t>ricevuti</a:t>
            </a:r>
            <a:r>
              <a:rPr lang="it-IT" sz="1600" dirty="0"/>
              <a:t> (in ingresso) </a:t>
            </a:r>
            <a:r>
              <a:rPr lang="it-IT" sz="1600" dirty="0">
                <a:solidFill>
                  <a:srgbClr val="0070C0"/>
                </a:solidFill>
              </a:rPr>
              <a:t>dal conto</a:t>
            </a:r>
            <a:r>
              <a:rPr lang="it-IT" sz="1600" dirty="0"/>
              <a:t>. Un </a:t>
            </a:r>
            <a:r>
              <a:rPr lang="it-IT" sz="1600" dirty="0">
                <a:solidFill>
                  <a:srgbClr val="FF0000"/>
                </a:solidFill>
              </a:rPr>
              <a:t>trasferimento</a:t>
            </a:r>
            <a:r>
              <a:rPr lang="it-IT" sz="1600" dirty="0"/>
              <a:t> ha una </a:t>
            </a:r>
            <a:r>
              <a:rPr lang="it-IT" sz="1600" dirty="0">
                <a:solidFill>
                  <a:srgbClr val="00B050"/>
                </a:solidFill>
              </a:rPr>
              <a:t>data</a:t>
            </a:r>
            <a:r>
              <a:rPr lang="it-IT" sz="1600" dirty="0"/>
              <a:t>, un </a:t>
            </a:r>
            <a:r>
              <a:rPr lang="it-IT" sz="1600" dirty="0">
                <a:solidFill>
                  <a:srgbClr val="00B050"/>
                </a:solidFill>
              </a:rPr>
              <a:t>importo</a:t>
            </a:r>
            <a:r>
              <a:rPr lang="it-IT" sz="1600" dirty="0"/>
              <a:t>, un </a:t>
            </a:r>
            <a:r>
              <a:rPr lang="it-IT" sz="1600" dirty="0">
                <a:solidFill>
                  <a:srgbClr val="00B050"/>
                </a:solidFill>
              </a:rPr>
              <a:t>conto di origine </a:t>
            </a:r>
            <a:r>
              <a:rPr lang="it-IT" sz="1600" dirty="0"/>
              <a:t>e un </a:t>
            </a:r>
            <a:r>
              <a:rPr lang="it-IT" sz="1600" dirty="0">
                <a:solidFill>
                  <a:srgbClr val="00B050"/>
                </a:solidFill>
              </a:rPr>
              <a:t>conto di destinazione</a:t>
            </a:r>
            <a:r>
              <a:rPr lang="it-IT" sz="1600" dirty="0"/>
              <a:t>.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sz="1600" dirty="0" err="1"/>
              <a:t>form</a:t>
            </a:r>
            <a:r>
              <a:rPr lang="it-IT" sz="1600" dirty="0"/>
              <a:t> per ordinare un trasferimento. La </a:t>
            </a:r>
            <a:r>
              <a:rPr lang="it-IT" sz="1600" dirty="0" err="1"/>
              <a:t>form</a:t>
            </a:r>
            <a:r>
              <a:rPr lang="it-IT" sz="1600" dirty="0"/>
              <a:t> contiene i campi: codice utente destinatario, codice conto destinatario, </a:t>
            </a:r>
            <a:r>
              <a:rPr lang="it-IT" sz="1600" dirty="0">
                <a:solidFill>
                  <a:srgbClr val="00B050"/>
                </a:solidFill>
              </a:rPr>
              <a:t>causale</a:t>
            </a:r>
            <a:r>
              <a:rPr lang="it-IT" sz="1600" dirty="0"/>
              <a:t> e importo. All’invio della </a:t>
            </a:r>
            <a:r>
              <a:rPr lang="it-IT" sz="1600" dirty="0" err="1"/>
              <a:t>form</a:t>
            </a:r>
            <a:r>
              <a:rPr lang="it-IT" sz="1600" dirty="0"/>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Nel caso in cui entrambe le condizioni siano soddisfatte, l’applicazione deduce l’importo dal conto di origine, aggiunge l’importo al conto di destinazione e mostra una pagina CONFERMA TRASFERIMENTO che presenta i dati dell’importo trasferito e i dati del conto di origine e di destinazione con i rispettivi saldi precedenti al trasferimento e aggiornati dopo il trasferimento. L’applicazione deve garantire l’atomicità del trasferimento: ogni volta che il conto di destinazione viene addebitato, il conto di origine deve essere accreditato. Ogni pagina contiene un collegamento per tornare alla pagina precedente. L’applicazione consente il logout dell’utente. </a:t>
            </a:r>
            <a:endParaRPr lang="en-GB" sz="1600" dirty="0"/>
          </a:p>
        </p:txBody>
      </p:sp>
      <p:sp>
        <p:nvSpPr>
          <p:cNvPr id="4" name="TextBox 3">
            <a:extLst>
              <a:ext uri="{FF2B5EF4-FFF2-40B4-BE49-F238E27FC236}">
                <a16:creationId xmlns:a16="http://schemas.microsoft.com/office/drawing/2014/main" id="{91F11C98-3FDA-1680-F12C-212A9A189D64}"/>
              </a:ext>
            </a:extLst>
          </p:cNvPr>
          <p:cNvSpPr txBox="1"/>
          <p:nvPr/>
        </p:nvSpPr>
        <p:spPr>
          <a:xfrm>
            <a:off x="838200" y="6131244"/>
            <a:ext cx="6850224" cy="369332"/>
          </a:xfrm>
          <a:prstGeom prst="rect">
            <a:avLst/>
          </a:prstGeom>
          <a:noFill/>
        </p:spPr>
        <p:txBody>
          <a:bodyPr wrap="square" rtlCol="0">
            <a:spAutoFit/>
          </a:bodyPr>
          <a:lstStyle/>
          <a:p>
            <a:r>
              <a:rPr lang="en-GB" b="1" dirty="0" err="1">
                <a:solidFill>
                  <a:srgbClr val="FF0000"/>
                </a:solidFill>
              </a:rPr>
              <a:t>Entità</a:t>
            </a:r>
            <a:r>
              <a:rPr lang="en-GB" b="1" dirty="0"/>
              <a:t>, </a:t>
            </a:r>
            <a:r>
              <a:rPr lang="en-GB" b="1" dirty="0" err="1">
                <a:solidFill>
                  <a:srgbClr val="00B050"/>
                </a:solidFill>
              </a:rPr>
              <a:t>attributi</a:t>
            </a:r>
            <a:r>
              <a:rPr lang="en-GB" b="1" dirty="0"/>
              <a:t>, </a:t>
            </a:r>
            <a:r>
              <a:rPr lang="en-GB" b="1" dirty="0" err="1">
                <a:solidFill>
                  <a:srgbClr val="0070C0"/>
                </a:solidFill>
              </a:rPr>
              <a:t>relazioni</a:t>
            </a:r>
            <a:endParaRPr lang="en-GB" b="1" dirty="0">
              <a:solidFill>
                <a:srgbClr val="0070C0"/>
              </a:solidFill>
            </a:endParaRPr>
          </a:p>
        </p:txBody>
      </p:sp>
    </p:spTree>
    <p:extLst>
      <p:ext uri="{BB962C8B-B14F-4D97-AF65-F5344CB8AC3E}">
        <p14:creationId xmlns:p14="http://schemas.microsoft.com/office/powerpoint/2010/main" val="3671098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5590-5B24-4994-6784-E09D0C47BF5C}"/>
              </a:ext>
            </a:extLst>
          </p:cNvPr>
          <p:cNvSpPr>
            <a:spLocks noGrp="1"/>
          </p:cNvSpPr>
          <p:nvPr>
            <p:ph type="title"/>
          </p:nvPr>
        </p:nvSpPr>
        <p:spPr/>
        <p:txBody>
          <a:bodyPr/>
          <a:lstStyle/>
          <a:p>
            <a:r>
              <a:rPr lang="en-GB" dirty="0" err="1"/>
              <a:t>Viste</a:t>
            </a:r>
            <a:r>
              <a:rPr lang="en-GB" dirty="0"/>
              <a:t> e </a:t>
            </a:r>
            <a:r>
              <a:rPr lang="en-GB" dirty="0" err="1"/>
              <a:t>componenti</a:t>
            </a:r>
            <a:endParaRPr lang="en-GB" dirty="0"/>
          </a:p>
        </p:txBody>
      </p:sp>
      <p:sp>
        <p:nvSpPr>
          <p:cNvPr id="3" name="Content Placeholder 2">
            <a:extLst>
              <a:ext uri="{FF2B5EF4-FFF2-40B4-BE49-F238E27FC236}">
                <a16:creationId xmlns:a16="http://schemas.microsoft.com/office/drawing/2014/main" id="{8D41670F-A973-3752-A043-F7F6CF9F2F3C}"/>
              </a:ext>
            </a:extLst>
          </p:cNvPr>
          <p:cNvSpPr>
            <a:spLocks noGrp="1"/>
          </p:cNvSpPr>
          <p:nvPr>
            <p:ph idx="1"/>
          </p:nvPr>
        </p:nvSpPr>
        <p:spPr/>
        <p:txBody>
          <a:bodyPr/>
          <a:lstStyle/>
          <a:p>
            <a:r>
              <a:rPr lang="en-GB" sz="2000" dirty="0" err="1">
                <a:solidFill>
                  <a:srgbClr val="FF0000"/>
                </a:solidFill>
              </a:rPr>
              <a:t>Pagina</a:t>
            </a:r>
            <a:r>
              <a:rPr lang="en-GB" sz="2000" dirty="0">
                <a:solidFill>
                  <a:srgbClr val="FF0000"/>
                </a:solidFill>
              </a:rPr>
              <a:t> </a:t>
            </a:r>
            <a:r>
              <a:rPr lang="en-GB" sz="2000" dirty="0" err="1">
                <a:solidFill>
                  <a:srgbClr val="FF0000"/>
                </a:solidFill>
              </a:rPr>
              <a:t>pubblica</a:t>
            </a:r>
            <a:endParaRPr lang="en-GB" sz="2000" dirty="0">
              <a:solidFill>
                <a:srgbClr val="FF0000"/>
              </a:solidFill>
            </a:endParaRPr>
          </a:p>
          <a:p>
            <a:pPr lvl="1"/>
            <a:r>
              <a:rPr lang="en-GB" sz="1800" dirty="0">
                <a:solidFill>
                  <a:srgbClr val="00B050"/>
                </a:solidFill>
              </a:rPr>
              <a:t>Form login</a:t>
            </a:r>
          </a:p>
          <a:p>
            <a:pPr lvl="1"/>
            <a:r>
              <a:rPr lang="en-GB" sz="1800" dirty="0">
                <a:solidFill>
                  <a:srgbClr val="00B050"/>
                </a:solidFill>
              </a:rPr>
              <a:t>Form </a:t>
            </a:r>
            <a:r>
              <a:rPr lang="en-GB" sz="1800" dirty="0" err="1">
                <a:solidFill>
                  <a:srgbClr val="00B050"/>
                </a:solidFill>
              </a:rPr>
              <a:t>registrazione</a:t>
            </a:r>
            <a:endParaRPr lang="en-GB" sz="1800" dirty="0">
              <a:solidFill>
                <a:srgbClr val="00B050"/>
              </a:solidFill>
            </a:endParaRPr>
          </a:p>
          <a:p>
            <a:r>
              <a:rPr lang="en-GB" sz="2200" dirty="0">
                <a:solidFill>
                  <a:srgbClr val="FF0000"/>
                </a:solidFill>
              </a:rPr>
              <a:t>HOME</a:t>
            </a:r>
          </a:p>
          <a:p>
            <a:pPr lvl="1"/>
            <a:r>
              <a:rPr lang="en-GB" sz="1800" dirty="0">
                <a:solidFill>
                  <a:srgbClr val="00B050"/>
                </a:solidFill>
              </a:rPr>
              <a:t>Lista </a:t>
            </a:r>
            <a:r>
              <a:rPr lang="en-GB" sz="1800" dirty="0" err="1">
                <a:solidFill>
                  <a:srgbClr val="00B050"/>
                </a:solidFill>
              </a:rPr>
              <a:t>conti</a:t>
            </a:r>
            <a:r>
              <a:rPr lang="en-GB" sz="1800" dirty="0">
                <a:solidFill>
                  <a:srgbClr val="00B050"/>
                </a:solidFill>
              </a:rPr>
              <a:t> </a:t>
            </a:r>
            <a:r>
              <a:rPr lang="en-GB" sz="1800" dirty="0" err="1">
                <a:solidFill>
                  <a:srgbClr val="00B050"/>
                </a:solidFill>
              </a:rPr>
              <a:t>correnti</a:t>
            </a:r>
            <a:endParaRPr lang="en-GB" sz="1800" dirty="0">
              <a:solidFill>
                <a:srgbClr val="00B050"/>
              </a:solidFill>
            </a:endParaRPr>
          </a:p>
          <a:p>
            <a:pPr lvl="1"/>
            <a:r>
              <a:rPr lang="en-GB" sz="1800" dirty="0">
                <a:solidFill>
                  <a:srgbClr val="00B050"/>
                </a:solidFill>
              </a:rPr>
              <a:t>Form </a:t>
            </a:r>
            <a:r>
              <a:rPr lang="en-GB" sz="1800" dirty="0" err="1">
                <a:solidFill>
                  <a:srgbClr val="00B050"/>
                </a:solidFill>
              </a:rPr>
              <a:t>trasferimento</a:t>
            </a:r>
            <a:endParaRPr lang="en-GB" sz="1800" dirty="0">
              <a:solidFill>
                <a:srgbClr val="00B050"/>
              </a:solidFill>
            </a:endParaRPr>
          </a:p>
          <a:p>
            <a:pPr lvl="1"/>
            <a:r>
              <a:rPr lang="en-GB" sz="1800" dirty="0" err="1">
                <a:solidFill>
                  <a:srgbClr val="00B050"/>
                </a:solidFill>
              </a:rPr>
              <a:t>Dettagli</a:t>
            </a:r>
            <a:r>
              <a:rPr lang="en-GB" sz="1800" dirty="0">
                <a:solidFill>
                  <a:srgbClr val="00B050"/>
                </a:solidFill>
              </a:rPr>
              <a:t> </a:t>
            </a:r>
            <a:r>
              <a:rPr lang="en-GB" sz="1800" dirty="0" err="1">
                <a:solidFill>
                  <a:srgbClr val="00B050"/>
                </a:solidFill>
              </a:rPr>
              <a:t>conto</a:t>
            </a:r>
            <a:r>
              <a:rPr lang="en-GB" sz="1800" dirty="0">
                <a:solidFill>
                  <a:srgbClr val="00B050"/>
                </a:solidFill>
              </a:rPr>
              <a:t> </a:t>
            </a:r>
            <a:r>
              <a:rPr lang="en-GB" sz="1800" dirty="0" err="1">
                <a:solidFill>
                  <a:srgbClr val="00B050"/>
                </a:solidFill>
              </a:rPr>
              <a:t>corrente</a:t>
            </a:r>
            <a:endParaRPr lang="en-GB" sz="1800" dirty="0">
              <a:solidFill>
                <a:srgbClr val="00B050"/>
              </a:solidFill>
            </a:endParaRPr>
          </a:p>
          <a:p>
            <a:pPr lvl="1"/>
            <a:r>
              <a:rPr lang="en-GB" sz="1800" dirty="0">
                <a:solidFill>
                  <a:srgbClr val="00B050"/>
                </a:solidFill>
              </a:rPr>
              <a:t>Lista </a:t>
            </a:r>
            <a:r>
              <a:rPr lang="en-GB" sz="1800" dirty="0" err="1">
                <a:solidFill>
                  <a:srgbClr val="00B050"/>
                </a:solidFill>
              </a:rPr>
              <a:t>movimenti</a:t>
            </a:r>
            <a:endParaRPr lang="en-GB" sz="1800" dirty="0">
              <a:solidFill>
                <a:srgbClr val="00B050"/>
              </a:solidFill>
            </a:endParaRPr>
          </a:p>
          <a:p>
            <a:pPr lvl="1"/>
            <a:r>
              <a:rPr lang="en-GB" sz="1800" dirty="0" err="1">
                <a:solidFill>
                  <a:srgbClr val="00B050"/>
                </a:solidFill>
              </a:rPr>
              <a:t>Messaggio</a:t>
            </a:r>
            <a:r>
              <a:rPr lang="en-GB" sz="1800" dirty="0">
                <a:solidFill>
                  <a:srgbClr val="00B050"/>
                </a:solidFill>
              </a:rPr>
              <a:t> di </a:t>
            </a:r>
            <a:r>
              <a:rPr lang="en-GB" sz="1800" dirty="0" err="1">
                <a:solidFill>
                  <a:srgbClr val="00B050"/>
                </a:solidFill>
              </a:rPr>
              <a:t>errore</a:t>
            </a:r>
            <a:endParaRPr lang="en-GB" sz="1800" dirty="0">
              <a:solidFill>
                <a:srgbClr val="00B050"/>
              </a:solidFill>
            </a:endParaRPr>
          </a:p>
          <a:p>
            <a:pPr lvl="1"/>
            <a:r>
              <a:rPr lang="en-GB" sz="1800" dirty="0" err="1">
                <a:solidFill>
                  <a:srgbClr val="00B050"/>
                </a:solidFill>
              </a:rPr>
              <a:t>Pulsante</a:t>
            </a:r>
            <a:r>
              <a:rPr lang="en-GB" sz="1800" dirty="0">
                <a:solidFill>
                  <a:srgbClr val="00B050"/>
                </a:solidFill>
              </a:rPr>
              <a:t> logout</a:t>
            </a:r>
          </a:p>
        </p:txBody>
      </p:sp>
    </p:spTree>
    <p:extLst>
      <p:ext uri="{BB962C8B-B14F-4D97-AF65-F5344CB8AC3E}">
        <p14:creationId xmlns:p14="http://schemas.microsoft.com/office/powerpoint/2010/main" val="334466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F7FC-9C72-944E-A978-090F04BFE863}"/>
              </a:ext>
            </a:extLst>
          </p:cNvPr>
          <p:cNvSpPr>
            <a:spLocks noGrp="1"/>
          </p:cNvSpPr>
          <p:nvPr>
            <p:ph type="title"/>
          </p:nvPr>
        </p:nvSpPr>
        <p:spPr/>
        <p:txBody>
          <a:bodyPr/>
          <a:lstStyle/>
          <a:p>
            <a:r>
              <a:rPr lang="en-GB" dirty="0"/>
              <a:t>Application design (1)</a:t>
            </a:r>
          </a:p>
        </p:txBody>
      </p:sp>
      <p:pic>
        <p:nvPicPr>
          <p:cNvPr id="5" name="Picture 4" descr="Diagram&#10;&#10;Description automatically generated">
            <a:extLst>
              <a:ext uri="{FF2B5EF4-FFF2-40B4-BE49-F238E27FC236}">
                <a16:creationId xmlns:a16="http://schemas.microsoft.com/office/drawing/2014/main" id="{3E246D4F-F3EA-6E5E-5750-FDB4A2C40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46" y="1852612"/>
            <a:ext cx="10515599" cy="4042582"/>
          </a:xfrm>
          <a:prstGeom prst="rect">
            <a:avLst/>
          </a:prstGeom>
        </p:spPr>
      </p:pic>
    </p:spTree>
    <p:extLst>
      <p:ext uri="{BB962C8B-B14F-4D97-AF65-F5344CB8AC3E}">
        <p14:creationId xmlns:p14="http://schemas.microsoft.com/office/powerpoint/2010/main" val="761924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98C4-B080-D0B9-D6E7-0A809DC9D461}"/>
              </a:ext>
            </a:extLst>
          </p:cNvPr>
          <p:cNvSpPr>
            <a:spLocks noGrp="1"/>
          </p:cNvSpPr>
          <p:nvPr>
            <p:ph type="title"/>
          </p:nvPr>
        </p:nvSpPr>
        <p:spPr>
          <a:xfrm>
            <a:off x="838200" y="214604"/>
            <a:ext cx="10515600" cy="972231"/>
          </a:xfrm>
        </p:spPr>
        <p:txBody>
          <a:bodyPr/>
          <a:lstStyle/>
          <a:p>
            <a:r>
              <a:rPr lang="en-GB" dirty="0"/>
              <a:t>Application design (2)</a:t>
            </a:r>
          </a:p>
        </p:txBody>
      </p:sp>
      <p:pic>
        <p:nvPicPr>
          <p:cNvPr id="7" name="Picture 6" descr="Diagram&#10;&#10;Description automatically generated">
            <a:extLst>
              <a:ext uri="{FF2B5EF4-FFF2-40B4-BE49-F238E27FC236}">
                <a16:creationId xmlns:a16="http://schemas.microsoft.com/office/drawing/2014/main" id="{2557AED1-C109-18DC-BD7E-459C040DF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205" y="1186835"/>
            <a:ext cx="9258300" cy="5543550"/>
          </a:xfrm>
          <a:prstGeom prst="rect">
            <a:avLst/>
          </a:prstGeom>
        </p:spPr>
      </p:pic>
    </p:spTree>
    <p:extLst>
      <p:ext uri="{BB962C8B-B14F-4D97-AF65-F5344CB8AC3E}">
        <p14:creationId xmlns:p14="http://schemas.microsoft.com/office/powerpoint/2010/main" val="2328268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BD60-3C10-A992-DC77-A95E705BCC8B}"/>
              </a:ext>
            </a:extLst>
          </p:cNvPr>
          <p:cNvSpPr>
            <a:spLocks noGrp="1"/>
          </p:cNvSpPr>
          <p:nvPr>
            <p:ph type="title"/>
          </p:nvPr>
        </p:nvSpPr>
        <p:spPr>
          <a:xfrm>
            <a:off x="342490" y="0"/>
            <a:ext cx="10515600" cy="884443"/>
          </a:xfrm>
        </p:spPr>
        <p:txBody>
          <a:bodyPr/>
          <a:lstStyle/>
          <a:p>
            <a:r>
              <a:rPr lang="en-GB" dirty="0" err="1"/>
              <a:t>Eventi</a:t>
            </a:r>
            <a:r>
              <a:rPr lang="en-GB" dirty="0"/>
              <a:t> e </a:t>
            </a:r>
            <a:r>
              <a:rPr lang="en-GB" dirty="0" err="1"/>
              <a:t>azioni</a:t>
            </a:r>
            <a:endParaRPr lang="en-GB" dirty="0"/>
          </a:p>
        </p:txBody>
      </p:sp>
      <p:graphicFrame>
        <p:nvGraphicFramePr>
          <p:cNvPr id="4" name="Table 4">
            <a:extLst>
              <a:ext uri="{FF2B5EF4-FFF2-40B4-BE49-F238E27FC236}">
                <a16:creationId xmlns:a16="http://schemas.microsoft.com/office/drawing/2014/main" id="{29C221DC-5692-E05E-763E-87429D6A26E4}"/>
              </a:ext>
            </a:extLst>
          </p:cNvPr>
          <p:cNvGraphicFramePr>
            <a:graphicFrameLocks noGrp="1"/>
          </p:cNvGraphicFramePr>
          <p:nvPr>
            <p:extLst>
              <p:ext uri="{D42A27DB-BD31-4B8C-83A1-F6EECF244321}">
                <p14:modId xmlns:p14="http://schemas.microsoft.com/office/powerpoint/2010/main" val="696408417"/>
              </p:ext>
            </p:extLst>
          </p:nvPr>
        </p:nvGraphicFramePr>
        <p:xfrm>
          <a:off x="204838" y="713410"/>
          <a:ext cx="11644672" cy="6144590"/>
        </p:xfrm>
        <a:graphic>
          <a:graphicData uri="http://schemas.openxmlformats.org/drawingml/2006/table">
            <a:tbl>
              <a:tblPr firstRow="1" bandRow="1">
                <a:tableStyleId>{5C22544A-7EE6-4342-B048-85BDC9FD1C3A}</a:tableStyleId>
              </a:tblPr>
              <a:tblGrid>
                <a:gridCol w="2911168">
                  <a:extLst>
                    <a:ext uri="{9D8B030D-6E8A-4147-A177-3AD203B41FA5}">
                      <a16:colId xmlns:a16="http://schemas.microsoft.com/office/drawing/2014/main" val="717922797"/>
                    </a:ext>
                  </a:extLst>
                </a:gridCol>
                <a:gridCol w="2911168">
                  <a:extLst>
                    <a:ext uri="{9D8B030D-6E8A-4147-A177-3AD203B41FA5}">
                      <a16:colId xmlns:a16="http://schemas.microsoft.com/office/drawing/2014/main" val="3519949525"/>
                    </a:ext>
                  </a:extLst>
                </a:gridCol>
                <a:gridCol w="2911168">
                  <a:extLst>
                    <a:ext uri="{9D8B030D-6E8A-4147-A177-3AD203B41FA5}">
                      <a16:colId xmlns:a16="http://schemas.microsoft.com/office/drawing/2014/main" val="467142160"/>
                    </a:ext>
                  </a:extLst>
                </a:gridCol>
                <a:gridCol w="2911168">
                  <a:extLst>
                    <a:ext uri="{9D8B030D-6E8A-4147-A177-3AD203B41FA5}">
                      <a16:colId xmlns:a16="http://schemas.microsoft.com/office/drawing/2014/main" val="2356922540"/>
                    </a:ext>
                  </a:extLst>
                </a:gridCol>
              </a:tblGrid>
              <a:tr h="420535">
                <a:tc gridSpan="2">
                  <a:txBody>
                    <a:bodyPr/>
                    <a:lstStyle/>
                    <a:p>
                      <a:r>
                        <a:rPr lang="en-GB" dirty="0"/>
                        <a:t>Client side</a:t>
                      </a:r>
                    </a:p>
                  </a:txBody>
                  <a:tcPr/>
                </a:tc>
                <a:tc hMerge="1">
                  <a:txBody>
                    <a:bodyPr/>
                    <a:lstStyle/>
                    <a:p>
                      <a:endParaRPr lang="en-GB" dirty="0"/>
                    </a:p>
                  </a:txBody>
                  <a:tcPr/>
                </a:tc>
                <a:tc gridSpan="2">
                  <a:txBody>
                    <a:bodyPr/>
                    <a:lstStyle/>
                    <a:p>
                      <a:r>
                        <a:rPr lang="en-GB" dirty="0"/>
                        <a:t>Server side</a:t>
                      </a:r>
                    </a:p>
                  </a:txBody>
                  <a:tcPr/>
                </a:tc>
                <a:tc hMerge="1">
                  <a:txBody>
                    <a:bodyPr/>
                    <a:lstStyle/>
                    <a:p>
                      <a:endParaRPr lang="en-GB" dirty="0"/>
                    </a:p>
                  </a:txBody>
                  <a:tcPr/>
                </a:tc>
                <a:extLst>
                  <a:ext uri="{0D108BD9-81ED-4DB2-BD59-A6C34878D82A}">
                    <a16:rowId xmlns:a16="http://schemas.microsoft.com/office/drawing/2014/main" val="3076068865"/>
                  </a:ext>
                </a:extLst>
              </a:tr>
              <a:tr h="420535">
                <a:tc>
                  <a:txBody>
                    <a:bodyPr/>
                    <a:lstStyle/>
                    <a:p>
                      <a:r>
                        <a:rPr lang="en-GB" b="1" dirty="0" err="1"/>
                        <a:t>Evento</a:t>
                      </a:r>
                      <a:endParaRPr lang="en-GB" b="1" dirty="0"/>
                    </a:p>
                  </a:txBody>
                  <a:tcPr/>
                </a:tc>
                <a:tc>
                  <a:txBody>
                    <a:bodyPr/>
                    <a:lstStyle/>
                    <a:p>
                      <a:r>
                        <a:rPr lang="en-GB" b="1" dirty="0"/>
                        <a:t>Azione</a:t>
                      </a:r>
                    </a:p>
                  </a:txBody>
                  <a:tcPr/>
                </a:tc>
                <a:tc>
                  <a:txBody>
                    <a:bodyPr/>
                    <a:lstStyle/>
                    <a:p>
                      <a:r>
                        <a:rPr lang="en-GB" b="1" dirty="0" err="1"/>
                        <a:t>Evento</a:t>
                      </a:r>
                      <a:endParaRPr lang="en-GB" b="1" dirty="0"/>
                    </a:p>
                  </a:txBody>
                  <a:tcPr/>
                </a:tc>
                <a:tc>
                  <a:txBody>
                    <a:bodyPr/>
                    <a:lstStyle/>
                    <a:p>
                      <a:r>
                        <a:rPr lang="en-GB" b="1" dirty="0"/>
                        <a:t>Azione</a:t>
                      </a:r>
                    </a:p>
                  </a:txBody>
                  <a:tcPr/>
                </a:tc>
                <a:extLst>
                  <a:ext uri="{0D108BD9-81ED-4DB2-BD59-A6C34878D82A}">
                    <a16:rowId xmlns:a16="http://schemas.microsoft.com/office/drawing/2014/main" val="537912540"/>
                  </a:ext>
                </a:extLst>
              </a:tr>
              <a:tr h="597674">
                <a:tc>
                  <a:txBody>
                    <a:bodyPr/>
                    <a:lstStyle/>
                    <a:p>
                      <a:r>
                        <a:rPr lang="en-GB" dirty="0"/>
                        <a:t>Index -&gt; form </a:t>
                      </a:r>
                      <a:r>
                        <a:rPr lang="en-GB" dirty="0" err="1"/>
                        <a:t>registrazione</a:t>
                      </a:r>
                      <a:r>
                        <a:rPr lang="en-GB" dirty="0"/>
                        <a:t>-&gt; submit</a:t>
                      </a:r>
                    </a:p>
                  </a:txBody>
                  <a:tcPr/>
                </a:tc>
                <a:tc>
                  <a:txBody>
                    <a:bodyPr/>
                    <a:lstStyle/>
                    <a:p>
                      <a:r>
                        <a:rPr lang="en-GB" dirty="0" err="1"/>
                        <a:t>Controllo</a:t>
                      </a:r>
                      <a:r>
                        <a:rPr lang="en-GB" dirty="0"/>
                        <a:t> </a:t>
                      </a:r>
                      <a:r>
                        <a:rPr lang="en-GB" dirty="0" err="1"/>
                        <a:t>validità</a:t>
                      </a:r>
                      <a:r>
                        <a:rPr lang="en-GB" dirty="0"/>
                        <a:t> </a:t>
                      </a:r>
                      <a:r>
                        <a:rPr lang="en-GB" dirty="0" err="1"/>
                        <a:t>campi</a:t>
                      </a:r>
                      <a:endParaRPr lang="en-GB" dirty="0"/>
                    </a:p>
                  </a:txBody>
                  <a:tcPr/>
                </a:tc>
                <a:tc>
                  <a:txBody>
                    <a:bodyPr/>
                    <a:lstStyle/>
                    <a:p>
                      <a:r>
                        <a:rPr lang="en-GB" dirty="0"/>
                        <a:t>POST /Register</a:t>
                      </a:r>
                    </a:p>
                    <a:p>
                      <a:r>
                        <a:rPr lang="en-GB" sz="1400" dirty="0"/>
                        <a:t>Username, </a:t>
                      </a:r>
                      <a:r>
                        <a:rPr lang="en-GB" sz="1400" dirty="0" err="1"/>
                        <a:t>firstname</a:t>
                      </a:r>
                      <a:r>
                        <a:rPr lang="en-GB" sz="1400" dirty="0"/>
                        <a:t>, </a:t>
                      </a:r>
                      <a:r>
                        <a:rPr lang="en-GB" sz="1400" dirty="0" err="1"/>
                        <a:t>lastname</a:t>
                      </a:r>
                      <a:r>
                        <a:rPr lang="en-GB" sz="1400" dirty="0"/>
                        <a:t>…</a:t>
                      </a:r>
                    </a:p>
                  </a:txBody>
                  <a:tcPr/>
                </a:tc>
                <a:tc>
                  <a:txBody>
                    <a:bodyPr/>
                    <a:lstStyle/>
                    <a:p>
                      <a:r>
                        <a:rPr lang="en-GB" dirty="0" err="1"/>
                        <a:t>Controllo</a:t>
                      </a:r>
                      <a:r>
                        <a:rPr lang="en-GB" dirty="0"/>
                        <a:t> </a:t>
                      </a:r>
                      <a:r>
                        <a:rPr lang="en-GB" dirty="0" err="1"/>
                        <a:t>dati</a:t>
                      </a:r>
                      <a:r>
                        <a:rPr lang="en-GB" dirty="0"/>
                        <a:t>, </a:t>
                      </a:r>
                      <a:r>
                        <a:rPr lang="en-GB" dirty="0" err="1"/>
                        <a:t>creazione</a:t>
                      </a:r>
                      <a:r>
                        <a:rPr lang="en-GB" dirty="0"/>
                        <a:t> nuovo </a:t>
                      </a:r>
                      <a:r>
                        <a:rPr lang="en-GB" dirty="0" err="1"/>
                        <a:t>utente</a:t>
                      </a:r>
                      <a:r>
                        <a:rPr lang="en-GB" dirty="0"/>
                        <a:t> e </a:t>
                      </a:r>
                      <a:r>
                        <a:rPr lang="en-GB" dirty="0" err="1"/>
                        <a:t>conto</a:t>
                      </a:r>
                      <a:endParaRPr lang="en-GB" dirty="0"/>
                    </a:p>
                  </a:txBody>
                  <a:tcPr/>
                </a:tc>
                <a:extLst>
                  <a:ext uri="{0D108BD9-81ED-4DB2-BD59-A6C34878D82A}">
                    <a16:rowId xmlns:a16="http://schemas.microsoft.com/office/drawing/2014/main" val="1067833853"/>
                  </a:ext>
                </a:extLst>
              </a:tr>
              <a:tr h="597674">
                <a:tc>
                  <a:txBody>
                    <a:bodyPr/>
                    <a:lstStyle/>
                    <a:p>
                      <a:r>
                        <a:rPr lang="en-GB" dirty="0"/>
                        <a:t>Index -&gt; form login -&gt; submit</a:t>
                      </a:r>
                    </a:p>
                  </a:txBody>
                  <a:tcPr/>
                </a:tc>
                <a:tc>
                  <a:txBody>
                    <a:bodyPr/>
                    <a:lstStyle/>
                    <a:p>
                      <a:r>
                        <a:rPr lang="en-GB" dirty="0" err="1"/>
                        <a:t>Controllo</a:t>
                      </a:r>
                      <a:r>
                        <a:rPr lang="en-GB" dirty="0"/>
                        <a:t> </a:t>
                      </a:r>
                      <a:r>
                        <a:rPr lang="en-GB" dirty="0" err="1"/>
                        <a:t>validità</a:t>
                      </a:r>
                      <a:r>
                        <a:rPr lang="en-GB" dirty="0"/>
                        <a:t> </a:t>
                      </a:r>
                      <a:r>
                        <a:rPr lang="en-GB" dirty="0" err="1"/>
                        <a:t>campi</a:t>
                      </a:r>
                      <a:endParaRPr lang="en-GB" dirty="0"/>
                    </a:p>
                  </a:txBody>
                  <a:tcPr/>
                </a:tc>
                <a:tc>
                  <a:txBody>
                    <a:bodyPr/>
                    <a:lstStyle/>
                    <a:p>
                      <a:r>
                        <a:rPr lang="en-GB" dirty="0"/>
                        <a:t>POST /Login</a:t>
                      </a:r>
                    </a:p>
                    <a:p>
                      <a:r>
                        <a:rPr lang="en-GB" sz="1400" dirty="0"/>
                        <a:t>Username, password</a:t>
                      </a:r>
                    </a:p>
                  </a:txBody>
                  <a:tcPr/>
                </a:tc>
                <a:tc>
                  <a:txBody>
                    <a:bodyPr/>
                    <a:lstStyle/>
                    <a:p>
                      <a:r>
                        <a:rPr lang="en-GB" dirty="0" err="1"/>
                        <a:t>Controllo</a:t>
                      </a:r>
                      <a:r>
                        <a:rPr lang="en-GB" dirty="0"/>
                        <a:t> </a:t>
                      </a:r>
                      <a:r>
                        <a:rPr lang="en-GB" dirty="0" err="1"/>
                        <a:t>credenziali</a:t>
                      </a:r>
                      <a:r>
                        <a:rPr lang="en-GB" dirty="0"/>
                        <a:t>, </a:t>
                      </a:r>
                      <a:r>
                        <a:rPr lang="en-GB" dirty="0" err="1"/>
                        <a:t>salvataggio</a:t>
                      </a:r>
                      <a:r>
                        <a:rPr lang="en-GB" dirty="0"/>
                        <a:t> </a:t>
                      </a:r>
                      <a:r>
                        <a:rPr lang="en-GB" dirty="0" err="1"/>
                        <a:t>sessione</a:t>
                      </a:r>
                      <a:endParaRPr lang="en-GB" dirty="0"/>
                    </a:p>
                  </a:txBody>
                  <a:tcPr/>
                </a:tc>
                <a:extLst>
                  <a:ext uri="{0D108BD9-81ED-4DB2-BD59-A6C34878D82A}">
                    <a16:rowId xmlns:a16="http://schemas.microsoft.com/office/drawing/2014/main" val="571744479"/>
                  </a:ext>
                </a:extLst>
              </a:tr>
              <a:tr h="853819">
                <a:tc>
                  <a:txBody>
                    <a:bodyPr/>
                    <a:lstStyle/>
                    <a:p>
                      <a:r>
                        <a:rPr lang="en-GB" dirty="0"/>
                        <a:t>Home -&gt; load</a:t>
                      </a:r>
                    </a:p>
                  </a:txBody>
                  <a:tcPr/>
                </a:tc>
                <a:tc>
                  <a:txBody>
                    <a:bodyPr/>
                    <a:lstStyle/>
                    <a:p>
                      <a:r>
                        <a:rPr lang="en-GB" dirty="0" err="1"/>
                        <a:t>Aggiorna</a:t>
                      </a:r>
                      <a:r>
                        <a:rPr lang="en-GB" dirty="0"/>
                        <a:t> vista con </a:t>
                      </a:r>
                      <a:r>
                        <a:rPr lang="en-GB" dirty="0" err="1"/>
                        <a:t>elenco</a:t>
                      </a:r>
                      <a:r>
                        <a:rPr lang="en-GB" dirty="0"/>
                        <a:t> </a:t>
                      </a:r>
                      <a:r>
                        <a:rPr lang="en-GB" dirty="0" err="1"/>
                        <a:t>conti</a:t>
                      </a:r>
                      <a:r>
                        <a:rPr lang="en-GB" dirty="0"/>
                        <a:t> </a:t>
                      </a:r>
                      <a:r>
                        <a:rPr lang="en-GB" dirty="0" err="1"/>
                        <a:t>correnti</a:t>
                      </a:r>
                      <a:endParaRPr lang="en-GB" dirty="0"/>
                    </a:p>
                  </a:txBody>
                  <a:tcPr/>
                </a:tc>
                <a:tc>
                  <a:txBody>
                    <a:bodyPr/>
                    <a:lstStyle/>
                    <a:p>
                      <a:r>
                        <a:rPr lang="en-GB" dirty="0"/>
                        <a:t>GET /</a:t>
                      </a:r>
                      <a:r>
                        <a:rPr lang="en-GB" dirty="0" err="1"/>
                        <a:t>GetAccountList</a:t>
                      </a:r>
                      <a:endParaRPr lang="en-GB" dirty="0"/>
                    </a:p>
                    <a:p>
                      <a:r>
                        <a:rPr lang="en-GB" dirty="0"/>
                        <a:t>GET /Contacts</a:t>
                      </a:r>
                    </a:p>
                  </a:txBody>
                  <a:tcPr/>
                </a:tc>
                <a:tc>
                  <a:txBody>
                    <a:bodyPr/>
                    <a:lstStyle/>
                    <a:p>
                      <a:r>
                        <a:rPr lang="en-GB" dirty="0" err="1"/>
                        <a:t>Estrazione</a:t>
                      </a:r>
                      <a:r>
                        <a:rPr lang="en-GB" dirty="0"/>
                        <a:t> </a:t>
                      </a:r>
                      <a:r>
                        <a:rPr lang="en-GB" dirty="0" err="1"/>
                        <a:t>lista</a:t>
                      </a:r>
                      <a:r>
                        <a:rPr lang="en-GB" dirty="0"/>
                        <a:t> </a:t>
                      </a:r>
                      <a:r>
                        <a:rPr lang="en-GB" dirty="0" err="1"/>
                        <a:t>conti</a:t>
                      </a:r>
                      <a:r>
                        <a:rPr lang="en-GB" dirty="0"/>
                        <a:t> </a:t>
                      </a:r>
                      <a:r>
                        <a:rPr lang="en-GB" dirty="0" err="1"/>
                        <a:t>correnti</a:t>
                      </a:r>
                      <a:r>
                        <a:rPr lang="en-GB" dirty="0"/>
                        <a:t> e </a:t>
                      </a:r>
                      <a:r>
                        <a:rPr lang="en-GB" dirty="0" err="1"/>
                        <a:t>contatti</a:t>
                      </a:r>
                      <a:r>
                        <a:rPr lang="en-GB" dirty="0"/>
                        <a:t> </a:t>
                      </a:r>
                      <a:r>
                        <a:rPr lang="en-GB" dirty="0" err="1"/>
                        <a:t>salvati</a:t>
                      </a:r>
                      <a:r>
                        <a:rPr lang="en-GB" dirty="0"/>
                        <a:t> </a:t>
                      </a:r>
                      <a:r>
                        <a:rPr lang="en-GB" dirty="0" err="1"/>
                        <a:t>dell’utente</a:t>
                      </a:r>
                      <a:r>
                        <a:rPr lang="en-GB" dirty="0"/>
                        <a:t> </a:t>
                      </a:r>
                      <a:r>
                        <a:rPr lang="en-GB" dirty="0" err="1"/>
                        <a:t>autenticato</a:t>
                      </a:r>
                      <a:endParaRPr lang="en-GB" dirty="0"/>
                    </a:p>
                  </a:txBody>
                  <a:tcPr/>
                </a:tc>
                <a:extLst>
                  <a:ext uri="{0D108BD9-81ED-4DB2-BD59-A6C34878D82A}">
                    <a16:rowId xmlns:a16="http://schemas.microsoft.com/office/drawing/2014/main" val="4121941201"/>
                  </a:ext>
                </a:extLst>
              </a:tr>
              <a:tr h="853819">
                <a:tc>
                  <a:txBody>
                    <a:bodyPr/>
                    <a:lstStyle/>
                    <a:p>
                      <a:r>
                        <a:rPr lang="en-GB" dirty="0"/>
                        <a:t>Home -&gt; </a:t>
                      </a:r>
                      <a:r>
                        <a:rPr lang="en-GB" dirty="0" err="1"/>
                        <a:t>elenco</a:t>
                      </a:r>
                      <a:r>
                        <a:rPr lang="en-GB" dirty="0"/>
                        <a:t> </a:t>
                      </a:r>
                      <a:r>
                        <a:rPr lang="en-GB" dirty="0" err="1"/>
                        <a:t>conti</a:t>
                      </a:r>
                      <a:r>
                        <a:rPr lang="en-GB" dirty="0"/>
                        <a:t> -&gt; </a:t>
                      </a:r>
                      <a:r>
                        <a:rPr lang="en-GB" dirty="0" err="1"/>
                        <a:t>seleziona</a:t>
                      </a:r>
                      <a:r>
                        <a:rPr lang="en-GB" dirty="0"/>
                        <a:t> </a:t>
                      </a:r>
                      <a:r>
                        <a:rPr lang="en-GB" dirty="0" err="1"/>
                        <a:t>conto</a:t>
                      </a:r>
                      <a:endParaRPr lang="en-GB" dirty="0"/>
                    </a:p>
                  </a:txBody>
                  <a:tcPr/>
                </a:tc>
                <a:tc>
                  <a:txBody>
                    <a:bodyPr/>
                    <a:lstStyle/>
                    <a:p>
                      <a:r>
                        <a:rPr lang="en-GB" dirty="0" err="1"/>
                        <a:t>Aggiorna</a:t>
                      </a:r>
                      <a:r>
                        <a:rPr lang="en-GB" dirty="0"/>
                        <a:t> vista con </a:t>
                      </a:r>
                      <a:r>
                        <a:rPr lang="en-GB" dirty="0" err="1"/>
                        <a:t>dettagli</a:t>
                      </a:r>
                      <a:r>
                        <a:rPr lang="en-GB" dirty="0"/>
                        <a:t> </a:t>
                      </a:r>
                      <a:r>
                        <a:rPr lang="en-GB" dirty="0" err="1"/>
                        <a:t>conto</a:t>
                      </a:r>
                      <a:r>
                        <a:rPr lang="en-GB" dirty="0"/>
                        <a:t> e </a:t>
                      </a:r>
                      <a:r>
                        <a:rPr lang="en-GB" dirty="0" err="1"/>
                        <a:t>lista</a:t>
                      </a:r>
                      <a:r>
                        <a:rPr lang="en-GB" dirty="0"/>
                        <a:t> </a:t>
                      </a:r>
                      <a:r>
                        <a:rPr lang="en-GB" dirty="0" err="1"/>
                        <a:t>trasferimenti</a:t>
                      </a:r>
                      <a:endParaRPr lang="en-GB" dirty="0"/>
                    </a:p>
                  </a:txBody>
                  <a:tcPr/>
                </a:tc>
                <a:tc>
                  <a:txBody>
                    <a:bodyPr/>
                    <a:lstStyle/>
                    <a:p>
                      <a:r>
                        <a:rPr lang="en-GB" dirty="0"/>
                        <a:t>GET /</a:t>
                      </a:r>
                      <a:r>
                        <a:rPr lang="en-GB" dirty="0" err="1"/>
                        <a:t>GetAccountDetails?id</a:t>
                      </a:r>
                      <a:r>
                        <a:rPr lang="en-GB" dirty="0"/>
                        <a:t>=…</a:t>
                      </a:r>
                    </a:p>
                  </a:txBody>
                  <a:tcPr/>
                </a:tc>
                <a:tc>
                  <a:txBody>
                    <a:bodyPr/>
                    <a:lstStyle/>
                    <a:p>
                      <a:r>
                        <a:rPr lang="en-GB" dirty="0" err="1"/>
                        <a:t>Controllo</a:t>
                      </a:r>
                      <a:r>
                        <a:rPr lang="en-GB" dirty="0"/>
                        <a:t> </a:t>
                      </a:r>
                      <a:r>
                        <a:rPr lang="en-GB" dirty="0" err="1"/>
                        <a:t>parametro</a:t>
                      </a:r>
                      <a:r>
                        <a:rPr lang="en-GB" dirty="0"/>
                        <a:t>, </a:t>
                      </a:r>
                      <a:r>
                        <a:rPr lang="en-GB" dirty="0" err="1"/>
                        <a:t>estrazione</a:t>
                      </a:r>
                      <a:r>
                        <a:rPr lang="en-GB" dirty="0"/>
                        <a:t> </a:t>
                      </a:r>
                      <a:r>
                        <a:rPr lang="en-GB" dirty="0" err="1"/>
                        <a:t>dettagli</a:t>
                      </a:r>
                      <a:r>
                        <a:rPr lang="en-GB" dirty="0"/>
                        <a:t> </a:t>
                      </a:r>
                      <a:r>
                        <a:rPr lang="en-GB" dirty="0" err="1"/>
                        <a:t>conto</a:t>
                      </a:r>
                      <a:r>
                        <a:rPr lang="en-GB" dirty="0"/>
                        <a:t> e </a:t>
                      </a:r>
                      <a:r>
                        <a:rPr lang="en-GB" dirty="0" err="1"/>
                        <a:t>lista</a:t>
                      </a:r>
                      <a:r>
                        <a:rPr lang="en-GB" dirty="0"/>
                        <a:t> </a:t>
                      </a:r>
                      <a:r>
                        <a:rPr lang="en-GB" dirty="0" err="1"/>
                        <a:t>trasferimenti</a:t>
                      </a:r>
                      <a:endParaRPr lang="en-GB" dirty="0"/>
                    </a:p>
                  </a:txBody>
                  <a:tcPr/>
                </a:tc>
                <a:extLst>
                  <a:ext uri="{0D108BD9-81ED-4DB2-BD59-A6C34878D82A}">
                    <a16:rowId xmlns:a16="http://schemas.microsoft.com/office/drawing/2014/main" val="3435339492"/>
                  </a:ext>
                </a:extLst>
              </a:tr>
              <a:tr h="597674">
                <a:tc>
                  <a:txBody>
                    <a:bodyPr/>
                    <a:lstStyle/>
                    <a:p>
                      <a:r>
                        <a:rPr lang="en-GB" dirty="0"/>
                        <a:t>Home -&gt; form nuovo </a:t>
                      </a:r>
                      <a:r>
                        <a:rPr lang="en-GB" dirty="0" err="1"/>
                        <a:t>trasferimento</a:t>
                      </a:r>
                      <a:r>
                        <a:rPr lang="en-GB" dirty="0"/>
                        <a:t> -&gt; submit</a:t>
                      </a:r>
                    </a:p>
                  </a:txBody>
                  <a:tcPr/>
                </a:tc>
                <a:tc>
                  <a:txBody>
                    <a:bodyPr/>
                    <a:lstStyle/>
                    <a:p>
                      <a:r>
                        <a:rPr lang="en-GB" dirty="0" err="1"/>
                        <a:t>Aggiorna</a:t>
                      </a:r>
                      <a:r>
                        <a:rPr lang="en-GB" dirty="0"/>
                        <a:t> </a:t>
                      </a:r>
                      <a:r>
                        <a:rPr lang="en-GB" dirty="0" err="1"/>
                        <a:t>lista</a:t>
                      </a:r>
                      <a:r>
                        <a:rPr lang="en-GB" dirty="0"/>
                        <a:t> </a:t>
                      </a:r>
                      <a:r>
                        <a:rPr lang="en-GB" dirty="0" err="1"/>
                        <a:t>trasferimenti</a:t>
                      </a:r>
                      <a:r>
                        <a:rPr lang="en-GB" dirty="0"/>
                        <a:t> con nuovo </a:t>
                      </a:r>
                      <a:r>
                        <a:rPr lang="en-GB" dirty="0" err="1"/>
                        <a:t>trasferimento</a:t>
                      </a:r>
                      <a:endParaRPr lang="en-GB" dirty="0"/>
                    </a:p>
                  </a:txBody>
                  <a:tcPr/>
                </a:tc>
                <a:tc>
                  <a:txBody>
                    <a:bodyPr/>
                    <a:lstStyle/>
                    <a:p>
                      <a:r>
                        <a:rPr lang="en-GB" dirty="0"/>
                        <a:t>POST /</a:t>
                      </a:r>
                      <a:r>
                        <a:rPr lang="en-GB" dirty="0" err="1"/>
                        <a:t>CreateTrasfer</a:t>
                      </a:r>
                      <a:endParaRPr lang="en-GB" dirty="0"/>
                    </a:p>
                    <a:p>
                      <a:r>
                        <a:rPr lang="en-GB" sz="1400" dirty="0"/>
                        <a:t>Amount, reason, …</a:t>
                      </a:r>
                    </a:p>
                  </a:txBody>
                  <a:tcPr/>
                </a:tc>
                <a:tc>
                  <a:txBody>
                    <a:bodyPr/>
                    <a:lstStyle/>
                    <a:p>
                      <a:r>
                        <a:rPr lang="en-GB" dirty="0" err="1"/>
                        <a:t>Controlli</a:t>
                      </a:r>
                      <a:r>
                        <a:rPr lang="en-GB" dirty="0"/>
                        <a:t>, </a:t>
                      </a:r>
                      <a:r>
                        <a:rPr lang="en-GB" dirty="0" err="1"/>
                        <a:t>creazione</a:t>
                      </a:r>
                      <a:r>
                        <a:rPr lang="en-GB" dirty="0"/>
                        <a:t>  </a:t>
                      </a:r>
                      <a:r>
                        <a:rPr lang="en-GB" dirty="0" err="1"/>
                        <a:t>trasferimento</a:t>
                      </a:r>
                      <a:r>
                        <a:rPr lang="en-GB" dirty="0"/>
                        <a:t> in database</a:t>
                      </a:r>
                    </a:p>
                  </a:txBody>
                  <a:tcPr/>
                </a:tc>
                <a:extLst>
                  <a:ext uri="{0D108BD9-81ED-4DB2-BD59-A6C34878D82A}">
                    <a16:rowId xmlns:a16="http://schemas.microsoft.com/office/drawing/2014/main" val="3591791856"/>
                  </a:ext>
                </a:extLst>
              </a:tr>
              <a:tr h="853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Home -&gt; form nuovo </a:t>
                      </a:r>
                      <a:r>
                        <a:rPr lang="en-GB" dirty="0" err="1"/>
                        <a:t>trasferimento</a:t>
                      </a:r>
                      <a:r>
                        <a:rPr lang="en-GB" dirty="0"/>
                        <a:t> -&gt; submit -&gt; success</a:t>
                      </a:r>
                    </a:p>
                  </a:txBody>
                  <a:tcPr/>
                </a:tc>
                <a:tc>
                  <a:txBody>
                    <a:bodyPr/>
                    <a:lstStyle/>
                    <a:p>
                      <a:r>
                        <a:rPr lang="en-GB" dirty="0" err="1"/>
                        <a:t>Controlla</a:t>
                      </a:r>
                      <a:r>
                        <a:rPr lang="en-GB" dirty="0"/>
                        <a:t> </a:t>
                      </a:r>
                      <a:r>
                        <a:rPr lang="en-GB" dirty="0" err="1"/>
                        <a:t>contatto</a:t>
                      </a:r>
                      <a:r>
                        <a:rPr lang="en-GB" dirty="0"/>
                        <a:t> </a:t>
                      </a:r>
                      <a:r>
                        <a:rPr lang="en-GB" dirty="0" err="1"/>
                        <a:t>presente</a:t>
                      </a:r>
                      <a:r>
                        <a:rPr lang="en-GB" dirty="0"/>
                        <a:t> in </a:t>
                      </a:r>
                      <a:r>
                        <a:rPr lang="en-GB" dirty="0" err="1"/>
                        <a:t>rubrica</a:t>
                      </a:r>
                      <a:r>
                        <a:rPr lang="en-GB" dirty="0"/>
                        <a:t>, </a:t>
                      </a:r>
                      <a:r>
                        <a:rPr lang="en-GB" dirty="0" err="1"/>
                        <a:t>mostra</a:t>
                      </a:r>
                      <a:r>
                        <a:rPr lang="en-GB" dirty="0"/>
                        <a:t> popup di </a:t>
                      </a:r>
                      <a:r>
                        <a:rPr lang="en-GB" dirty="0" err="1"/>
                        <a:t>aggiunta</a:t>
                      </a:r>
                      <a:r>
                        <a:rPr lang="en-GB" dirty="0"/>
                        <a:t> </a:t>
                      </a:r>
                      <a:r>
                        <a:rPr lang="en-GB" dirty="0" err="1"/>
                        <a:t>contatto</a:t>
                      </a:r>
                      <a:endParaRPr lang="en-GB" dirty="0"/>
                    </a:p>
                  </a:txBody>
                  <a:tcPr/>
                </a:tc>
                <a:tc>
                  <a:txBody>
                    <a:bodyPr/>
                    <a:lstStyle/>
                    <a:p>
                      <a:r>
                        <a:rPr lang="en-GB" dirty="0"/>
                        <a:t>POST /Contacts</a:t>
                      </a:r>
                    </a:p>
                    <a:p>
                      <a:r>
                        <a:rPr lang="en-GB" sz="1400" dirty="0"/>
                        <a:t>username</a:t>
                      </a:r>
                    </a:p>
                  </a:txBody>
                  <a:tcPr/>
                </a:tc>
                <a:tc>
                  <a:txBody>
                    <a:bodyPr/>
                    <a:lstStyle/>
                    <a:p>
                      <a:r>
                        <a:rPr lang="en-GB" dirty="0" err="1"/>
                        <a:t>Creazione</a:t>
                      </a:r>
                      <a:r>
                        <a:rPr lang="en-GB" dirty="0"/>
                        <a:t> nuovo </a:t>
                      </a:r>
                      <a:r>
                        <a:rPr lang="en-GB" dirty="0" err="1"/>
                        <a:t>contatto</a:t>
                      </a:r>
                      <a:r>
                        <a:rPr lang="en-GB" dirty="0"/>
                        <a:t> in database</a:t>
                      </a:r>
                    </a:p>
                  </a:txBody>
                  <a:tcPr/>
                </a:tc>
                <a:extLst>
                  <a:ext uri="{0D108BD9-81ED-4DB2-BD59-A6C34878D82A}">
                    <a16:rowId xmlns:a16="http://schemas.microsoft.com/office/drawing/2014/main" val="463075401"/>
                  </a:ext>
                </a:extLst>
              </a:tr>
              <a:tr h="597674">
                <a:tc>
                  <a:txBody>
                    <a:bodyPr/>
                    <a:lstStyle/>
                    <a:p>
                      <a:r>
                        <a:rPr lang="en-GB" dirty="0"/>
                        <a:t>Home -&gt; </a:t>
                      </a:r>
                      <a:r>
                        <a:rPr lang="en-GB" dirty="0" err="1"/>
                        <a:t>pulsante</a:t>
                      </a:r>
                      <a:r>
                        <a:rPr lang="en-GB" dirty="0"/>
                        <a:t> logout -&gt; click</a:t>
                      </a:r>
                    </a:p>
                  </a:txBody>
                  <a:tcPr/>
                </a:tc>
                <a:tc>
                  <a:txBody>
                    <a:bodyPr/>
                    <a:lstStyle/>
                    <a:p>
                      <a:r>
                        <a:rPr lang="en-GB" dirty="0" err="1"/>
                        <a:t>Torna</a:t>
                      </a:r>
                      <a:r>
                        <a:rPr lang="en-GB" dirty="0"/>
                        <a:t> a index.html</a:t>
                      </a:r>
                    </a:p>
                  </a:txBody>
                  <a:tcPr/>
                </a:tc>
                <a:tc>
                  <a:txBody>
                    <a:bodyPr/>
                    <a:lstStyle/>
                    <a:p>
                      <a:r>
                        <a:rPr lang="en-GB" dirty="0"/>
                        <a:t>GET /Logout</a:t>
                      </a:r>
                    </a:p>
                  </a:txBody>
                  <a:tcPr/>
                </a:tc>
                <a:tc>
                  <a:txBody>
                    <a:bodyPr/>
                    <a:lstStyle/>
                    <a:p>
                      <a:r>
                        <a:rPr lang="en-GB" dirty="0" err="1"/>
                        <a:t>Invalida</a:t>
                      </a:r>
                      <a:r>
                        <a:rPr lang="en-GB" dirty="0"/>
                        <a:t> </a:t>
                      </a:r>
                      <a:r>
                        <a:rPr lang="en-GB" dirty="0" err="1"/>
                        <a:t>sessione</a:t>
                      </a:r>
                      <a:endParaRPr lang="en-GB" dirty="0"/>
                    </a:p>
                  </a:txBody>
                  <a:tcPr/>
                </a:tc>
                <a:extLst>
                  <a:ext uri="{0D108BD9-81ED-4DB2-BD59-A6C34878D82A}">
                    <a16:rowId xmlns:a16="http://schemas.microsoft.com/office/drawing/2014/main" val="2819102852"/>
                  </a:ext>
                </a:extLst>
              </a:tr>
            </a:tbl>
          </a:graphicData>
        </a:graphic>
      </p:graphicFrame>
    </p:spTree>
    <p:extLst>
      <p:ext uri="{BB962C8B-B14F-4D97-AF65-F5344CB8AC3E}">
        <p14:creationId xmlns:p14="http://schemas.microsoft.com/office/powerpoint/2010/main" val="76471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A652-9939-C6E0-2A50-19283E30CA74}"/>
              </a:ext>
            </a:extLst>
          </p:cNvPr>
          <p:cNvSpPr>
            <a:spLocks noGrp="1"/>
          </p:cNvSpPr>
          <p:nvPr>
            <p:ph type="title"/>
          </p:nvPr>
        </p:nvSpPr>
        <p:spPr/>
        <p:txBody>
          <a:bodyPr/>
          <a:lstStyle/>
          <a:p>
            <a:r>
              <a:rPr lang="en-US" dirty="0" err="1"/>
              <a:t>Nuovi</a:t>
            </a:r>
            <a:r>
              <a:rPr lang="en-US" dirty="0"/>
              <a:t> </a:t>
            </a:r>
            <a:r>
              <a:rPr lang="en-US" dirty="0" err="1"/>
              <a:t>componenti</a:t>
            </a:r>
            <a:endParaRPr lang="en-GB" dirty="0"/>
          </a:p>
        </p:txBody>
      </p:sp>
      <p:sp>
        <p:nvSpPr>
          <p:cNvPr id="3" name="Content Placeholder 2">
            <a:extLst>
              <a:ext uri="{FF2B5EF4-FFF2-40B4-BE49-F238E27FC236}">
                <a16:creationId xmlns:a16="http://schemas.microsoft.com/office/drawing/2014/main" id="{DECC7C6C-AD11-509F-AE7D-D77D75B1EE1D}"/>
              </a:ext>
            </a:extLst>
          </p:cNvPr>
          <p:cNvSpPr>
            <a:spLocks noGrp="1"/>
          </p:cNvSpPr>
          <p:nvPr>
            <p:ph idx="1"/>
          </p:nvPr>
        </p:nvSpPr>
        <p:spPr/>
        <p:txBody>
          <a:bodyPr/>
          <a:lstStyle/>
          <a:p>
            <a:r>
              <a:rPr lang="en-GB" dirty="0"/>
              <a:t>Model objects (Beans)</a:t>
            </a:r>
          </a:p>
          <a:p>
            <a:pPr lvl="1"/>
            <a:r>
              <a:rPr lang="en-GB" dirty="0" err="1"/>
              <a:t>AccountDetails</a:t>
            </a:r>
            <a:r>
              <a:rPr lang="en-GB" dirty="0"/>
              <a:t> (include </a:t>
            </a:r>
            <a:r>
              <a:rPr lang="en-GB" dirty="0" err="1"/>
              <a:t>dettagli</a:t>
            </a:r>
            <a:r>
              <a:rPr lang="en-GB" dirty="0"/>
              <a:t> account e </a:t>
            </a:r>
            <a:r>
              <a:rPr lang="en-GB" dirty="0" err="1"/>
              <a:t>lista</a:t>
            </a:r>
            <a:r>
              <a:rPr lang="en-GB" dirty="0"/>
              <a:t> </a:t>
            </a:r>
            <a:r>
              <a:rPr lang="en-GB" dirty="0" err="1"/>
              <a:t>trasferimenti</a:t>
            </a:r>
            <a:r>
              <a:rPr lang="en-GB" dirty="0"/>
              <a:t>)</a:t>
            </a:r>
          </a:p>
          <a:p>
            <a:r>
              <a:rPr lang="en-GB" dirty="0"/>
              <a:t>Controllers (Servlet)</a:t>
            </a:r>
          </a:p>
          <a:p>
            <a:pPr lvl="1"/>
            <a:r>
              <a:rPr lang="en-GB" dirty="0"/>
              <a:t>Contacts</a:t>
            </a:r>
          </a:p>
          <a:p>
            <a:r>
              <a:rPr lang="en-GB" dirty="0"/>
              <a:t>Data Access Objects</a:t>
            </a:r>
          </a:p>
          <a:p>
            <a:pPr lvl="1"/>
            <a:r>
              <a:rPr lang="en-GB" dirty="0" err="1"/>
              <a:t>ContactDAO</a:t>
            </a:r>
            <a:endParaRPr lang="en-GB" dirty="0"/>
          </a:p>
          <a:p>
            <a:pPr lvl="2"/>
            <a:r>
              <a:rPr lang="en-GB" dirty="0" err="1"/>
              <a:t>getContacts</a:t>
            </a:r>
            <a:endParaRPr lang="en-GB" dirty="0"/>
          </a:p>
          <a:p>
            <a:pPr lvl="2"/>
            <a:r>
              <a:rPr lang="en-GB" dirty="0" err="1"/>
              <a:t>createContact</a:t>
            </a:r>
            <a:endParaRPr lang="en-GB" dirty="0"/>
          </a:p>
        </p:txBody>
      </p:sp>
    </p:spTree>
    <p:extLst>
      <p:ext uri="{BB962C8B-B14F-4D97-AF65-F5344CB8AC3E}">
        <p14:creationId xmlns:p14="http://schemas.microsoft.com/office/powerpoint/2010/main" val="687633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74B3-F34C-C214-52E0-9F41F7338D86}"/>
              </a:ext>
            </a:extLst>
          </p:cNvPr>
          <p:cNvSpPr>
            <a:spLocks noGrp="1"/>
          </p:cNvSpPr>
          <p:nvPr>
            <p:ph type="title"/>
          </p:nvPr>
        </p:nvSpPr>
        <p:spPr>
          <a:xfrm>
            <a:off x="816243" y="44655"/>
            <a:ext cx="10515600" cy="843567"/>
          </a:xfrm>
        </p:spPr>
        <p:txBody>
          <a:bodyPr/>
          <a:lstStyle/>
          <a:p>
            <a:r>
              <a:rPr lang="en-GB" dirty="0" err="1"/>
              <a:t>Evento</a:t>
            </a:r>
            <a:r>
              <a:rPr lang="en-GB" dirty="0"/>
              <a:t>: Login</a:t>
            </a:r>
          </a:p>
        </p:txBody>
      </p:sp>
      <p:sp>
        <p:nvSpPr>
          <p:cNvPr id="4" name="Rectangle 3">
            <a:extLst>
              <a:ext uri="{FF2B5EF4-FFF2-40B4-BE49-F238E27FC236}">
                <a16:creationId xmlns:a16="http://schemas.microsoft.com/office/drawing/2014/main" id="{CF4EF258-7E41-8069-8F94-21014F94FED5}"/>
              </a:ext>
            </a:extLst>
          </p:cNvPr>
          <p:cNvSpPr/>
          <p:nvPr/>
        </p:nvSpPr>
        <p:spPr>
          <a:xfrm>
            <a:off x="2458267" y="1177298"/>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Login</a:t>
            </a:r>
          </a:p>
        </p:txBody>
      </p:sp>
      <p:sp>
        <p:nvSpPr>
          <p:cNvPr id="5" name="Rectangle 4">
            <a:extLst>
              <a:ext uri="{FF2B5EF4-FFF2-40B4-BE49-F238E27FC236}">
                <a16:creationId xmlns:a16="http://schemas.microsoft.com/office/drawing/2014/main" id="{E55DB783-8A2D-79BE-B0B9-41D202C57965}"/>
              </a:ext>
            </a:extLst>
          </p:cNvPr>
          <p:cNvSpPr/>
          <p:nvPr/>
        </p:nvSpPr>
        <p:spPr>
          <a:xfrm>
            <a:off x="4316315" y="1177290"/>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UserDAO</a:t>
            </a:r>
            <a:endParaRPr lang="en-GB" dirty="0">
              <a:solidFill>
                <a:sysClr val="windowText" lastClr="000000"/>
              </a:solidFill>
            </a:endParaRPr>
          </a:p>
        </p:txBody>
      </p:sp>
      <p:sp>
        <p:nvSpPr>
          <p:cNvPr id="7" name="Rectangle 6">
            <a:extLst>
              <a:ext uri="{FF2B5EF4-FFF2-40B4-BE49-F238E27FC236}">
                <a16:creationId xmlns:a16="http://schemas.microsoft.com/office/drawing/2014/main" id="{C8C16B1C-7C21-B194-3B89-5FC76BA1ACBA}"/>
              </a:ext>
            </a:extLst>
          </p:cNvPr>
          <p:cNvSpPr/>
          <p:nvPr/>
        </p:nvSpPr>
        <p:spPr>
          <a:xfrm>
            <a:off x="6174363" y="1177290"/>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Session</a:t>
            </a:r>
          </a:p>
        </p:txBody>
      </p:sp>
      <p:cxnSp>
        <p:nvCxnSpPr>
          <p:cNvPr id="10" name="Straight Connector 9">
            <a:extLst>
              <a:ext uri="{FF2B5EF4-FFF2-40B4-BE49-F238E27FC236}">
                <a16:creationId xmlns:a16="http://schemas.microsoft.com/office/drawing/2014/main" id="{848DD809-325D-E6B7-10BF-7C079DB82C56}"/>
              </a:ext>
            </a:extLst>
          </p:cNvPr>
          <p:cNvCxnSpPr>
            <a:stCxn id="4" idx="2"/>
          </p:cNvCxnSpPr>
          <p:nvPr/>
        </p:nvCxnSpPr>
        <p:spPr>
          <a:xfrm flipH="1">
            <a:off x="3244079" y="1571633"/>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D06473-4577-0E7E-C6D1-9A438702058C}"/>
              </a:ext>
            </a:extLst>
          </p:cNvPr>
          <p:cNvCxnSpPr/>
          <p:nvPr/>
        </p:nvCxnSpPr>
        <p:spPr>
          <a:xfrm flipH="1">
            <a:off x="5165944" y="1571623"/>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0378D9-5DD9-E290-DD18-C63CF0A029B8}"/>
              </a:ext>
            </a:extLst>
          </p:cNvPr>
          <p:cNvCxnSpPr/>
          <p:nvPr/>
        </p:nvCxnSpPr>
        <p:spPr>
          <a:xfrm flipH="1">
            <a:off x="6960175" y="1571622"/>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BDF3B28-50B1-50EF-E26C-8964954C64AD}"/>
              </a:ext>
            </a:extLst>
          </p:cNvPr>
          <p:cNvCxnSpPr>
            <a:cxnSpLocks/>
          </p:cNvCxnSpPr>
          <p:nvPr/>
        </p:nvCxnSpPr>
        <p:spPr>
          <a:xfrm>
            <a:off x="3244079" y="1949658"/>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ED4BD2F-39B1-9BDA-79BC-7B9FB4D0F464}"/>
              </a:ext>
            </a:extLst>
          </p:cNvPr>
          <p:cNvSpPr txBox="1"/>
          <p:nvPr/>
        </p:nvSpPr>
        <p:spPr>
          <a:xfrm>
            <a:off x="4001223" y="1639259"/>
            <a:ext cx="643125" cy="369332"/>
          </a:xfrm>
          <a:prstGeom prst="rect">
            <a:avLst/>
          </a:prstGeom>
          <a:noFill/>
        </p:spPr>
        <p:txBody>
          <a:bodyPr wrap="none" rtlCol="0">
            <a:spAutoFit/>
          </a:bodyPr>
          <a:lstStyle/>
          <a:p>
            <a:r>
              <a:rPr lang="en-GB" dirty="0"/>
              <a:t>login</a:t>
            </a:r>
          </a:p>
        </p:txBody>
      </p:sp>
      <p:cxnSp>
        <p:nvCxnSpPr>
          <p:cNvPr id="23" name="Straight Arrow Connector 22">
            <a:extLst>
              <a:ext uri="{FF2B5EF4-FFF2-40B4-BE49-F238E27FC236}">
                <a16:creationId xmlns:a16="http://schemas.microsoft.com/office/drawing/2014/main" id="{B0257CF5-DA60-2FA8-E1FF-21906CE9F310}"/>
              </a:ext>
            </a:extLst>
          </p:cNvPr>
          <p:cNvCxnSpPr>
            <a:cxnSpLocks/>
          </p:cNvCxnSpPr>
          <p:nvPr/>
        </p:nvCxnSpPr>
        <p:spPr>
          <a:xfrm flipH="1">
            <a:off x="3244079" y="2519714"/>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7B5C751-EE05-B875-0B25-F6809EC60241}"/>
              </a:ext>
            </a:extLst>
          </p:cNvPr>
          <p:cNvSpPr txBox="1"/>
          <p:nvPr/>
        </p:nvSpPr>
        <p:spPr>
          <a:xfrm>
            <a:off x="4065073" y="2207060"/>
            <a:ext cx="591829" cy="369332"/>
          </a:xfrm>
          <a:prstGeom prst="rect">
            <a:avLst/>
          </a:prstGeom>
          <a:noFill/>
        </p:spPr>
        <p:txBody>
          <a:bodyPr wrap="none" rtlCol="0">
            <a:spAutoFit/>
          </a:bodyPr>
          <a:lstStyle/>
          <a:p>
            <a:r>
              <a:rPr lang="en-GB" dirty="0"/>
              <a:t>user</a:t>
            </a:r>
          </a:p>
        </p:txBody>
      </p:sp>
      <p:sp>
        <p:nvSpPr>
          <p:cNvPr id="15" name="Rectangle 14">
            <a:extLst>
              <a:ext uri="{FF2B5EF4-FFF2-40B4-BE49-F238E27FC236}">
                <a16:creationId xmlns:a16="http://schemas.microsoft.com/office/drawing/2014/main" id="{FEBFFB7B-2BD2-7788-C8ED-B44481EFB2C6}"/>
              </a:ext>
            </a:extLst>
          </p:cNvPr>
          <p:cNvSpPr/>
          <p:nvPr/>
        </p:nvSpPr>
        <p:spPr>
          <a:xfrm>
            <a:off x="514434" y="1179130"/>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Index.html</a:t>
            </a:r>
          </a:p>
          <a:p>
            <a:pPr algn="ctr"/>
            <a:r>
              <a:rPr lang="en-GB" sz="1400" dirty="0">
                <a:solidFill>
                  <a:sysClr val="windowText" lastClr="000000"/>
                </a:solidFill>
              </a:rPr>
              <a:t>Index.js</a:t>
            </a:r>
          </a:p>
        </p:txBody>
      </p:sp>
      <p:cxnSp>
        <p:nvCxnSpPr>
          <p:cNvPr id="20" name="Straight Connector 19">
            <a:extLst>
              <a:ext uri="{FF2B5EF4-FFF2-40B4-BE49-F238E27FC236}">
                <a16:creationId xmlns:a16="http://schemas.microsoft.com/office/drawing/2014/main" id="{495CF702-4063-83E4-7E8D-AE4D9605963E}"/>
              </a:ext>
            </a:extLst>
          </p:cNvPr>
          <p:cNvCxnSpPr/>
          <p:nvPr/>
        </p:nvCxnSpPr>
        <p:spPr>
          <a:xfrm flipH="1">
            <a:off x="1316241" y="157162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174001D-0C5F-7B78-BFFA-B6A7CF9DA02C}"/>
              </a:ext>
            </a:extLst>
          </p:cNvPr>
          <p:cNvCxnSpPr/>
          <p:nvPr/>
        </p:nvCxnSpPr>
        <p:spPr>
          <a:xfrm>
            <a:off x="186612" y="2008591"/>
            <a:ext cx="1113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CBE6D21-A163-D51A-97C8-3539B76609FF}"/>
              </a:ext>
            </a:extLst>
          </p:cNvPr>
          <p:cNvSpPr txBox="1"/>
          <p:nvPr/>
        </p:nvSpPr>
        <p:spPr>
          <a:xfrm>
            <a:off x="210271" y="2029225"/>
            <a:ext cx="886268" cy="461665"/>
          </a:xfrm>
          <a:prstGeom prst="rect">
            <a:avLst/>
          </a:prstGeom>
          <a:noFill/>
        </p:spPr>
        <p:txBody>
          <a:bodyPr wrap="none" rtlCol="0">
            <a:spAutoFit/>
          </a:bodyPr>
          <a:lstStyle/>
          <a:p>
            <a:r>
              <a:rPr lang="en-GB" sz="1200" dirty="0"/>
              <a:t>Form login </a:t>
            </a:r>
          </a:p>
          <a:p>
            <a:r>
              <a:rPr lang="en-GB" sz="1200" dirty="0"/>
              <a:t>-&gt; submit</a:t>
            </a:r>
          </a:p>
        </p:txBody>
      </p:sp>
      <p:cxnSp>
        <p:nvCxnSpPr>
          <p:cNvPr id="26" name="Straight Arrow Connector 25">
            <a:extLst>
              <a:ext uri="{FF2B5EF4-FFF2-40B4-BE49-F238E27FC236}">
                <a16:creationId xmlns:a16="http://schemas.microsoft.com/office/drawing/2014/main" id="{A8AFE535-8CF7-6203-355D-E92D32A0C6A3}"/>
              </a:ext>
            </a:extLst>
          </p:cNvPr>
          <p:cNvCxnSpPr>
            <a:cxnSpLocks/>
          </p:cNvCxnSpPr>
          <p:nvPr/>
        </p:nvCxnSpPr>
        <p:spPr>
          <a:xfrm>
            <a:off x="1316241" y="1835926"/>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68C5535-1238-8E54-EA1E-572C5F07B900}"/>
              </a:ext>
            </a:extLst>
          </p:cNvPr>
          <p:cNvSpPr txBox="1"/>
          <p:nvPr/>
        </p:nvSpPr>
        <p:spPr>
          <a:xfrm>
            <a:off x="1510555" y="1527929"/>
            <a:ext cx="1499641" cy="553998"/>
          </a:xfrm>
          <a:prstGeom prst="rect">
            <a:avLst/>
          </a:prstGeom>
          <a:noFill/>
        </p:spPr>
        <p:txBody>
          <a:bodyPr wrap="none" rtlCol="0">
            <a:spAutoFit/>
          </a:bodyPr>
          <a:lstStyle/>
          <a:p>
            <a:r>
              <a:rPr lang="en-GB" dirty="0"/>
              <a:t>POST</a:t>
            </a:r>
          </a:p>
          <a:p>
            <a:r>
              <a:rPr lang="en-GB" sz="1200" dirty="0"/>
              <a:t>Username, password</a:t>
            </a:r>
          </a:p>
        </p:txBody>
      </p:sp>
      <p:cxnSp>
        <p:nvCxnSpPr>
          <p:cNvPr id="35" name="Straight Arrow Connector 34">
            <a:extLst>
              <a:ext uri="{FF2B5EF4-FFF2-40B4-BE49-F238E27FC236}">
                <a16:creationId xmlns:a16="http://schemas.microsoft.com/office/drawing/2014/main" id="{315015FB-A7A3-7D1C-5B7E-76430CDBE568}"/>
              </a:ext>
            </a:extLst>
          </p:cNvPr>
          <p:cNvCxnSpPr/>
          <p:nvPr/>
        </p:nvCxnSpPr>
        <p:spPr>
          <a:xfrm flipH="1">
            <a:off x="1316241" y="3301058"/>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B8E68B3-63E5-71AD-E8D2-4EC060151B09}"/>
              </a:ext>
            </a:extLst>
          </p:cNvPr>
          <p:cNvSpPr txBox="1"/>
          <p:nvPr/>
        </p:nvSpPr>
        <p:spPr>
          <a:xfrm>
            <a:off x="1593385" y="2977892"/>
            <a:ext cx="1260794" cy="646331"/>
          </a:xfrm>
          <a:prstGeom prst="rect">
            <a:avLst/>
          </a:prstGeom>
          <a:noFill/>
        </p:spPr>
        <p:txBody>
          <a:bodyPr wrap="none" rtlCol="0">
            <a:spAutoFit/>
          </a:bodyPr>
          <a:lstStyle/>
          <a:p>
            <a:r>
              <a:rPr lang="en-GB" dirty="0"/>
              <a:t>status, user</a:t>
            </a:r>
          </a:p>
          <a:p>
            <a:endParaRPr lang="en-GB" dirty="0"/>
          </a:p>
        </p:txBody>
      </p:sp>
      <p:cxnSp>
        <p:nvCxnSpPr>
          <p:cNvPr id="39" name="Straight Arrow Connector 38">
            <a:extLst>
              <a:ext uri="{FF2B5EF4-FFF2-40B4-BE49-F238E27FC236}">
                <a16:creationId xmlns:a16="http://schemas.microsoft.com/office/drawing/2014/main" id="{4E923C83-985B-A51A-150E-C13EA52C29C6}"/>
              </a:ext>
            </a:extLst>
          </p:cNvPr>
          <p:cNvCxnSpPr/>
          <p:nvPr/>
        </p:nvCxnSpPr>
        <p:spPr>
          <a:xfrm>
            <a:off x="3238106" y="2977892"/>
            <a:ext cx="3722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6360BC5-C767-4CE9-3C25-2FA1A4D50161}"/>
              </a:ext>
            </a:extLst>
          </p:cNvPr>
          <p:cNvSpPr txBox="1"/>
          <p:nvPr/>
        </p:nvSpPr>
        <p:spPr>
          <a:xfrm>
            <a:off x="3825551" y="2629390"/>
            <a:ext cx="2556277" cy="369332"/>
          </a:xfrm>
          <a:prstGeom prst="rect">
            <a:avLst/>
          </a:prstGeom>
          <a:noFill/>
        </p:spPr>
        <p:txBody>
          <a:bodyPr wrap="none" rtlCol="0">
            <a:spAutoFit/>
          </a:bodyPr>
          <a:lstStyle/>
          <a:p>
            <a:r>
              <a:rPr lang="en-GB" dirty="0" err="1"/>
              <a:t>setAttribute</a:t>
            </a:r>
            <a:r>
              <a:rPr lang="en-GB" dirty="0"/>
              <a:t>(“user”, user)</a:t>
            </a:r>
          </a:p>
        </p:txBody>
      </p:sp>
      <p:sp>
        <p:nvSpPr>
          <p:cNvPr id="41" name="Rectangle 40">
            <a:extLst>
              <a:ext uri="{FF2B5EF4-FFF2-40B4-BE49-F238E27FC236}">
                <a16:creationId xmlns:a16="http://schemas.microsoft.com/office/drawing/2014/main" id="{D81C7085-90F3-A841-F58C-B681C6C034BF}"/>
              </a:ext>
            </a:extLst>
          </p:cNvPr>
          <p:cNvSpPr/>
          <p:nvPr/>
        </p:nvSpPr>
        <p:spPr>
          <a:xfrm>
            <a:off x="8032410" y="117728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sessionStorage</a:t>
            </a:r>
            <a:endParaRPr lang="en-GB" dirty="0">
              <a:solidFill>
                <a:sysClr val="windowText" lastClr="000000"/>
              </a:solidFill>
            </a:endParaRPr>
          </a:p>
        </p:txBody>
      </p:sp>
      <p:cxnSp>
        <p:nvCxnSpPr>
          <p:cNvPr id="42" name="Straight Connector 41">
            <a:extLst>
              <a:ext uri="{FF2B5EF4-FFF2-40B4-BE49-F238E27FC236}">
                <a16:creationId xmlns:a16="http://schemas.microsoft.com/office/drawing/2014/main" id="{9225696D-1932-E575-BF46-1DCA981B9981}"/>
              </a:ext>
            </a:extLst>
          </p:cNvPr>
          <p:cNvCxnSpPr/>
          <p:nvPr/>
        </p:nvCxnSpPr>
        <p:spPr>
          <a:xfrm flipH="1">
            <a:off x="8818222" y="1571618"/>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2283300-E7DA-24E8-1E71-D1D556E8DAB1}"/>
              </a:ext>
            </a:extLst>
          </p:cNvPr>
          <p:cNvSpPr/>
          <p:nvPr/>
        </p:nvSpPr>
        <p:spPr>
          <a:xfrm>
            <a:off x="9890457" y="1177286"/>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window</a:t>
            </a:r>
          </a:p>
        </p:txBody>
      </p:sp>
      <p:cxnSp>
        <p:nvCxnSpPr>
          <p:cNvPr id="44" name="Straight Connector 43">
            <a:extLst>
              <a:ext uri="{FF2B5EF4-FFF2-40B4-BE49-F238E27FC236}">
                <a16:creationId xmlns:a16="http://schemas.microsoft.com/office/drawing/2014/main" id="{0E3AE1C5-B23D-428A-C455-BE4F9D1D839D}"/>
              </a:ext>
            </a:extLst>
          </p:cNvPr>
          <p:cNvCxnSpPr/>
          <p:nvPr/>
        </p:nvCxnSpPr>
        <p:spPr>
          <a:xfrm flipH="1">
            <a:off x="10676269" y="1571618"/>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FF3D8D-F47C-AA64-A5AE-BF4FD2D8B2B7}"/>
              </a:ext>
            </a:extLst>
          </p:cNvPr>
          <p:cNvCxnSpPr/>
          <p:nvPr/>
        </p:nvCxnSpPr>
        <p:spPr>
          <a:xfrm>
            <a:off x="1300246" y="3750906"/>
            <a:ext cx="7517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29281EF-115F-E8C3-2032-F9176744EB1A}"/>
              </a:ext>
            </a:extLst>
          </p:cNvPr>
          <p:cNvCxnSpPr/>
          <p:nvPr/>
        </p:nvCxnSpPr>
        <p:spPr>
          <a:xfrm>
            <a:off x="1316241" y="4338735"/>
            <a:ext cx="9360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C7E03A0-2C63-A9BD-76C0-ED6EEFBF21C3}"/>
              </a:ext>
            </a:extLst>
          </p:cNvPr>
          <p:cNvSpPr/>
          <p:nvPr/>
        </p:nvSpPr>
        <p:spPr>
          <a:xfrm>
            <a:off x="1096539" y="3464266"/>
            <a:ext cx="9894919" cy="118492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TextBox 51">
            <a:extLst>
              <a:ext uri="{FF2B5EF4-FFF2-40B4-BE49-F238E27FC236}">
                <a16:creationId xmlns:a16="http://schemas.microsoft.com/office/drawing/2014/main" id="{1A38364D-6ABF-2919-3855-2EBF9332765D}"/>
              </a:ext>
            </a:extLst>
          </p:cNvPr>
          <p:cNvSpPr txBox="1"/>
          <p:nvPr/>
        </p:nvSpPr>
        <p:spPr>
          <a:xfrm>
            <a:off x="1316241" y="4413380"/>
            <a:ext cx="1156663" cy="307777"/>
          </a:xfrm>
          <a:prstGeom prst="rect">
            <a:avLst/>
          </a:prstGeom>
          <a:noFill/>
        </p:spPr>
        <p:txBody>
          <a:bodyPr wrap="none" rtlCol="0">
            <a:spAutoFit/>
          </a:bodyPr>
          <a:lstStyle/>
          <a:p>
            <a:r>
              <a:rPr lang="en-GB" sz="1400" dirty="0">
                <a:solidFill>
                  <a:srgbClr val="00B050"/>
                </a:solidFill>
              </a:rPr>
              <a:t>status == 200</a:t>
            </a:r>
          </a:p>
        </p:txBody>
      </p:sp>
      <p:sp>
        <p:nvSpPr>
          <p:cNvPr id="54" name="TextBox 53">
            <a:extLst>
              <a:ext uri="{FF2B5EF4-FFF2-40B4-BE49-F238E27FC236}">
                <a16:creationId xmlns:a16="http://schemas.microsoft.com/office/drawing/2014/main" id="{5DFE29AA-9177-B1FB-3E8D-13461B67C8BA}"/>
              </a:ext>
            </a:extLst>
          </p:cNvPr>
          <p:cNvSpPr txBox="1"/>
          <p:nvPr/>
        </p:nvSpPr>
        <p:spPr>
          <a:xfrm>
            <a:off x="3825551" y="4011564"/>
            <a:ext cx="2678938" cy="369332"/>
          </a:xfrm>
          <a:prstGeom prst="rect">
            <a:avLst/>
          </a:prstGeom>
          <a:noFill/>
        </p:spPr>
        <p:txBody>
          <a:bodyPr wrap="none" rtlCol="0">
            <a:spAutoFit/>
          </a:bodyPr>
          <a:lstStyle/>
          <a:p>
            <a:r>
              <a:rPr lang="en-GB" dirty="0" err="1"/>
              <a:t>location.href</a:t>
            </a:r>
            <a:r>
              <a:rPr lang="en-GB" dirty="0"/>
              <a:t> = home.html</a:t>
            </a:r>
          </a:p>
        </p:txBody>
      </p:sp>
      <p:sp>
        <p:nvSpPr>
          <p:cNvPr id="56" name="TextBox 55">
            <a:extLst>
              <a:ext uri="{FF2B5EF4-FFF2-40B4-BE49-F238E27FC236}">
                <a16:creationId xmlns:a16="http://schemas.microsoft.com/office/drawing/2014/main" id="{FD98B2F0-A873-17B4-CF26-74D222E7C254}"/>
              </a:ext>
            </a:extLst>
          </p:cNvPr>
          <p:cNvSpPr txBox="1"/>
          <p:nvPr/>
        </p:nvSpPr>
        <p:spPr>
          <a:xfrm>
            <a:off x="3696671" y="3419959"/>
            <a:ext cx="2143792" cy="369332"/>
          </a:xfrm>
          <a:prstGeom prst="rect">
            <a:avLst/>
          </a:prstGeom>
          <a:noFill/>
        </p:spPr>
        <p:txBody>
          <a:bodyPr wrap="none" rtlCol="0">
            <a:spAutoFit/>
          </a:bodyPr>
          <a:lstStyle/>
          <a:p>
            <a:r>
              <a:rPr lang="en-GB" dirty="0" err="1"/>
              <a:t>setItem</a:t>
            </a:r>
            <a:r>
              <a:rPr lang="en-GB" dirty="0"/>
              <a:t>(“user”, user)</a:t>
            </a:r>
          </a:p>
        </p:txBody>
      </p:sp>
      <p:grpSp>
        <p:nvGrpSpPr>
          <p:cNvPr id="64" name="Group 63">
            <a:extLst>
              <a:ext uri="{FF2B5EF4-FFF2-40B4-BE49-F238E27FC236}">
                <a16:creationId xmlns:a16="http://schemas.microsoft.com/office/drawing/2014/main" id="{ED08F813-C87B-F241-2CFA-DE611BB3CBBB}"/>
              </a:ext>
            </a:extLst>
          </p:cNvPr>
          <p:cNvGrpSpPr/>
          <p:nvPr/>
        </p:nvGrpSpPr>
        <p:grpSpPr>
          <a:xfrm>
            <a:off x="530430" y="5103951"/>
            <a:ext cx="777814" cy="461664"/>
            <a:chOff x="614149" y="4401223"/>
            <a:chExt cx="484693" cy="507248"/>
          </a:xfrm>
        </p:grpSpPr>
        <p:cxnSp>
          <p:nvCxnSpPr>
            <p:cNvPr id="65" name="Straight Connector 64">
              <a:extLst>
                <a:ext uri="{FF2B5EF4-FFF2-40B4-BE49-F238E27FC236}">
                  <a16:creationId xmlns:a16="http://schemas.microsoft.com/office/drawing/2014/main" id="{9E803569-EECD-033B-71ED-908E34422F8B}"/>
                </a:ext>
              </a:extLst>
            </p:cNvPr>
            <p:cNvCxnSpPr/>
            <p:nvPr/>
          </p:nvCxnSpPr>
          <p:spPr>
            <a:xfrm flipH="1">
              <a:off x="614149" y="4401223"/>
              <a:ext cx="48469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19158C4-A1F5-B73A-A995-23F0A9A4D8F0}"/>
                </a:ext>
              </a:extLst>
            </p:cNvPr>
            <p:cNvCxnSpPr/>
            <p:nvPr/>
          </p:nvCxnSpPr>
          <p:spPr>
            <a:xfrm>
              <a:off x="614149" y="4401223"/>
              <a:ext cx="0" cy="505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C0DB233-AD56-7707-B12C-23299132BA04}"/>
                </a:ext>
              </a:extLst>
            </p:cNvPr>
            <p:cNvCxnSpPr>
              <a:cxnSpLocks/>
            </p:cNvCxnSpPr>
            <p:nvPr/>
          </p:nvCxnSpPr>
          <p:spPr>
            <a:xfrm>
              <a:off x="614149" y="4906899"/>
              <a:ext cx="484693" cy="157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C40F94D0-B2F1-F1A3-352A-C9E053B74683}"/>
              </a:ext>
            </a:extLst>
          </p:cNvPr>
          <p:cNvSpPr txBox="1"/>
          <p:nvPr/>
        </p:nvSpPr>
        <p:spPr>
          <a:xfrm>
            <a:off x="325246" y="5634507"/>
            <a:ext cx="1124603" cy="307777"/>
          </a:xfrm>
          <a:prstGeom prst="rect">
            <a:avLst/>
          </a:prstGeom>
          <a:noFill/>
        </p:spPr>
        <p:txBody>
          <a:bodyPr wrap="none" rtlCol="0">
            <a:spAutoFit/>
          </a:bodyPr>
          <a:lstStyle/>
          <a:p>
            <a:r>
              <a:rPr lang="en-GB" sz="1400" dirty="0">
                <a:solidFill>
                  <a:srgbClr val="FF0000"/>
                </a:solidFill>
              </a:rPr>
              <a:t>status != 200</a:t>
            </a:r>
          </a:p>
        </p:txBody>
      </p:sp>
      <p:sp>
        <p:nvSpPr>
          <p:cNvPr id="70" name="TextBox 69">
            <a:extLst>
              <a:ext uri="{FF2B5EF4-FFF2-40B4-BE49-F238E27FC236}">
                <a16:creationId xmlns:a16="http://schemas.microsoft.com/office/drawing/2014/main" id="{EF3CBB89-D364-B0F5-4A80-9FCE3757EE53}"/>
              </a:ext>
            </a:extLst>
          </p:cNvPr>
          <p:cNvSpPr txBox="1"/>
          <p:nvPr/>
        </p:nvSpPr>
        <p:spPr>
          <a:xfrm>
            <a:off x="124413" y="4825121"/>
            <a:ext cx="1238031" cy="276999"/>
          </a:xfrm>
          <a:prstGeom prst="rect">
            <a:avLst/>
          </a:prstGeom>
          <a:noFill/>
        </p:spPr>
        <p:txBody>
          <a:bodyPr wrap="none" rtlCol="0">
            <a:spAutoFit/>
          </a:bodyPr>
          <a:lstStyle/>
          <a:p>
            <a:r>
              <a:rPr lang="en-GB" sz="1200" dirty="0" err="1"/>
              <a:t>setErrorMessage</a:t>
            </a:r>
            <a:endParaRPr lang="en-GB" sz="1200" dirty="0"/>
          </a:p>
        </p:txBody>
      </p:sp>
    </p:spTree>
    <p:extLst>
      <p:ext uri="{BB962C8B-B14F-4D97-AF65-F5344CB8AC3E}">
        <p14:creationId xmlns:p14="http://schemas.microsoft.com/office/powerpoint/2010/main" val="78475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74B3-F34C-C214-52E0-9F41F7338D86}"/>
              </a:ext>
            </a:extLst>
          </p:cNvPr>
          <p:cNvSpPr>
            <a:spLocks noGrp="1"/>
          </p:cNvSpPr>
          <p:nvPr>
            <p:ph type="title"/>
          </p:nvPr>
        </p:nvSpPr>
        <p:spPr>
          <a:xfrm>
            <a:off x="838200" y="95686"/>
            <a:ext cx="10515600" cy="843567"/>
          </a:xfrm>
        </p:spPr>
        <p:txBody>
          <a:bodyPr/>
          <a:lstStyle/>
          <a:p>
            <a:r>
              <a:rPr lang="en-GB" dirty="0" err="1"/>
              <a:t>Evento</a:t>
            </a:r>
            <a:r>
              <a:rPr lang="en-GB" dirty="0"/>
              <a:t>: </a:t>
            </a:r>
            <a:r>
              <a:rPr lang="en-GB" dirty="0" err="1"/>
              <a:t>Registrazione</a:t>
            </a:r>
            <a:endParaRPr lang="en-GB" dirty="0"/>
          </a:p>
        </p:txBody>
      </p:sp>
      <p:sp>
        <p:nvSpPr>
          <p:cNvPr id="4" name="Rectangle 3">
            <a:extLst>
              <a:ext uri="{FF2B5EF4-FFF2-40B4-BE49-F238E27FC236}">
                <a16:creationId xmlns:a16="http://schemas.microsoft.com/office/drawing/2014/main" id="{CF4EF258-7E41-8069-8F94-21014F94FED5}"/>
              </a:ext>
            </a:extLst>
          </p:cNvPr>
          <p:cNvSpPr/>
          <p:nvPr/>
        </p:nvSpPr>
        <p:spPr>
          <a:xfrm>
            <a:off x="2841725" y="1177298"/>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Login</a:t>
            </a:r>
          </a:p>
        </p:txBody>
      </p:sp>
      <p:sp>
        <p:nvSpPr>
          <p:cNvPr id="5" name="Rectangle 4">
            <a:extLst>
              <a:ext uri="{FF2B5EF4-FFF2-40B4-BE49-F238E27FC236}">
                <a16:creationId xmlns:a16="http://schemas.microsoft.com/office/drawing/2014/main" id="{E55DB783-8A2D-79BE-B0B9-41D202C57965}"/>
              </a:ext>
            </a:extLst>
          </p:cNvPr>
          <p:cNvSpPr/>
          <p:nvPr/>
        </p:nvSpPr>
        <p:spPr>
          <a:xfrm>
            <a:off x="4699773" y="1177290"/>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UserDAO</a:t>
            </a:r>
            <a:endParaRPr lang="en-GB" dirty="0">
              <a:solidFill>
                <a:sysClr val="windowText" lastClr="000000"/>
              </a:solidFill>
            </a:endParaRPr>
          </a:p>
        </p:txBody>
      </p:sp>
      <p:cxnSp>
        <p:nvCxnSpPr>
          <p:cNvPr id="10" name="Straight Connector 9">
            <a:extLst>
              <a:ext uri="{FF2B5EF4-FFF2-40B4-BE49-F238E27FC236}">
                <a16:creationId xmlns:a16="http://schemas.microsoft.com/office/drawing/2014/main" id="{848DD809-325D-E6B7-10BF-7C079DB82C56}"/>
              </a:ext>
            </a:extLst>
          </p:cNvPr>
          <p:cNvCxnSpPr>
            <a:stCxn id="4" idx="2"/>
          </p:cNvCxnSpPr>
          <p:nvPr/>
        </p:nvCxnSpPr>
        <p:spPr>
          <a:xfrm flipH="1">
            <a:off x="3627537" y="1571633"/>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D06473-4577-0E7E-C6D1-9A438702058C}"/>
              </a:ext>
            </a:extLst>
          </p:cNvPr>
          <p:cNvCxnSpPr/>
          <p:nvPr/>
        </p:nvCxnSpPr>
        <p:spPr>
          <a:xfrm flipH="1">
            <a:off x="5549402" y="1571623"/>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BDF3B28-50B1-50EF-E26C-8964954C64AD}"/>
              </a:ext>
            </a:extLst>
          </p:cNvPr>
          <p:cNvCxnSpPr>
            <a:cxnSpLocks/>
          </p:cNvCxnSpPr>
          <p:nvPr/>
        </p:nvCxnSpPr>
        <p:spPr>
          <a:xfrm>
            <a:off x="3627537" y="1949658"/>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ED4BD2F-39B1-9BDA-79BC-7B9FB4D0F464}"/>
              </a:ext>
            </a:extLst>
          </p:cNvPr>
          <p:cNvSpPr txBox="1"/>
          <p:nvPr/>
        </p:nvSpPr>
        <p:spPr>
          <a:xfrm>
            <a:off x="4384681" y="1639259"/>
            <a:ext cx="896336" cy="369332"/>
          </a:xfrm>
          <a:prstGeom prst="rect">
            <a:avLst/>
          </a:prstGeom>
          <a:noFill/>
        </p:spPr>
        <p:txBody>
          <a:bodyPr wrap="none" rtlCol="0">
            <a:spAutoFit/>
          </a:bodyPr>
          <a:lstStyle/>
          <a:p>
            <a:r>
              <a:rPr lang="en-GB" dirty="0"/>
              <a:t>register</a:t>
            </a:r>
          </a:p>
        </p:txBody>
      </p:sp>
      <p:cxnSp>
        <p:nvCxnSpPr>
          <p:cNvPr id="23" name="Straight Arrow Connector 22">
            <a:extLst>
              <a:ext uri="{FF2B5EF4-FFF2-40B4-BE49-F238E27FC236}">
                <a16:creationId xmlns:a16="http://schemas.microsoft.com/office/drawing/2014/main" id="{B0257CF5-DA60-2FA8-E1FF-21906CE9F310}"/>
              </a:ext>
            </a:extLst>
          </p:cNvPr>
          <p:cNvCxnSpPr>
            <a:cxnSpLocks/>
          </p:cNvCxnSpPr>
          <p:nvPr/>
        </p:nvCxnSpPr>
        <p:spPr>
          <a:xfrm flipH="1">
            <a:off x="3627537" y="2519714"/>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EBFFB7B-2BD2-7788-C8ED-B44481EFB2C6}"/>
              </a:ext>
            </a:extLst>
          </p:cNvPr>
          <p:cNvSpPr/>
          <p:nvPr/>
        </p:nvSpPr>
        <p:spPr>
          <a:xfrm>
            <a:off x="897892" y="1179130"/>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Index.html</a:t>
            </a:r>
          </a:p>
          <a:p>
            <a:pPr algn="ctr"/>
            <a:r>
              <a:rPr lang="en-GB" sz="1400" dirty="0">
                <a:solidFill>
                  <a:sysClr val="windowText" lastClr="000000"/>
                </a:solidFill>
              </a:rPr>
              <a:t>Index.js</a:t>
            </a:r>
          </a:p>
        </p:txBody>
      </p:sp>
      <p:cxnSp>
        <p:nvCxnSpPr>
          <p:cNvPr id="20" name="Straight Connector 19">
            <a:extLst>
              <a:ext uri="{FF2B5EF4-FFF2-40B4-BE49-F238E27FC236}">
                <a16:creationId xmlns:a16="http://schemas.microsoft.com/office/drawing/2014/main" id="{495CF702-4063-83E4-7E8D-AE4D9605963E}"/>
              </a:ext>
            </a:extLst>
          </p:cNvPr>
          <p:cNvCxnSpPr/>
          <p:nvPr/>
        </p:nvCxnSpPr>
        <p:spPr>
          <a:xfrm flipH="1">
            <a:off x="1699699" y="157162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174001D-0C5F-7B78-BFFA-B6A7CF9DA02C}"/>
              </a:ext>
            </a:extLst>
          </p:cNvPr>
          <p:cNvCxnSpPr/>
          <p:nvPr/>
        </p:nvCxnSpPr>
        <p:spPr>
          <a:xfrm>
            <a:off x="570070" y="2008591"/>
            <a:ext cx="1113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CBE6D21-A163-D51A-97C8-3539B76609FF}"/>
              </a:ext>
            </a:extLst>
          </p:cNvPr>
          <p:cNvSpPr txBox="1"/>
          <p:nvPr/>
        </p:nvSpPr>
        <p:spPr>
          <a:xfrm>
            <a:off x="388616" y="2049538"/>
            <a:ext cx="1385892" cy="461665"/>
          </a:xfrm>
          <a:prstGeom prst="rect">
            <a:avLst/>
          </a:prstGeom>
          <a:noFill/>
        </p:spPr>
        <p:txBody>
          <a:bodyPr wrap="none" rtlCol="0">
            <a:spAutoFit/>
          </a:bodyPr>
          <a:lstStyle/>
          <a:p>
            <a:r>
              <a:rPr lang="en-GB" sz="1200" dirty="0"/>
              <a:t>Form </a:t>
            </a:r>
            <a:r>
              <a:rPr lang="en-GB" sz="1200" dirty="0" err="1"/>
              <a:t>registrazione</a:t>
            </a:r>
            <a:r>
              <a:rPr lang="en-GB" sz="1200" dirty="0"/>
              <a:t> </a:t>
            </a:r>
          </a:p>
          <a:p>
            <a:r>
              <a:rPr lang="en-GB" sz="1200" dirty="0"/>
              <a:t>-&gt; submit</a:t>
            </a:r>
          </a:p>
        </p:txBody>
      </p:sp>
      <p:cxnSp>
        <p:nvCxnSpPr>
          <p:cNvPr id="26" name="Straight Arrow Connector 25">
            <a:extLst>
              <a:ext uri="{FF2B5EF4-FFF2-40B4-BE49-F238E27FC236}">
                <a16:creationId xmlns:a16="http://schemas.microsoft.com/office/drawing/2014/main" id="{A8AFE535-8CF7-6203-355D-E92D32A0C6A3}"/>
              </a:ext>
            </a:extLst>
          </p:cNvPr>
          <p:cNvCxnSpPr>
            <a:cxnSpLocks/>
          </p:cNvCxnSpPr>
          <p:nvPr/>
        </p:nvCxnSpPr>
        <p:spPr>
          <a:xfrm>
            <a:off x="1699699" y="1835926"/>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68C5535-1238-8E54-EA1E-572C5F07B900}"/>
              </a:ext>
            </a:extLst>
          </p:cNvPr>
          <p:cNvSpPr txBox="1"/>
          <p:nvPr/>
        </p:nvSpPr>
        <p:spPr>
          <a:xfrm>
            <a:off x="1894013" y="1527929"/>
            <a:ext cx="1436612" cy="553998"/>
          </a:xfrm>
          <a:prstGeom prst="rect">
            <a:avLst/>
          </a:prstGeom>
          <a:noFill/>
        </p:spPr>
        <p:txBody>
          <a:bodyPr wrap="none" rtlCol="0">
            <a:spAutoFit/>
          </a:bodyPr>
          <a:lstStyle/>
          <a:p>
            <a:r>
              <a:rPr lang="en-GB" dirty="0"/>
              <a:t>POST</a:t>
            </a:r>
          </a:p>
          <a:p>
            <a:r>
              <a:rPr lang="en-GB" sz="1200" dirty="0"/>
              <a:t>Username, email, …</a:t>
            </a:r>
          </a:p>
        </p:txBody>
      </p:sp>
      <p:cxnSp>
        <p:nvCxnSpPr>
          <p:cNvPr id="35" name="Straight Arrow Connector 34">
            <a:extLst>
              <a:ext uri="{FF2B5EF4-FFF2-40B4-BE49-F238E27FC236}">
                <a16:creationId xmlns:a16="http://schemas.microsoft.com/office/drawing/2014/main" id="{315015FB-A7A3-7D1C-5B7E-76430CDBE568}"/>
              </a:ext>
            </a:extLst>
          </p:cNvPr>
          <p:cNvCxnSpPr/>
          <p:nvPr/>
        </p:nvCxnSpPr>
        <p:spPr>
          <a:xfrm flipH="1">
            <a:off x="1699699" y="3301058"/>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B8E68B3-63E5-71AD-E8D2-4EC060151B09}"/>
              </a:ext>
            </a:extLst>
          </p:cNvPr>
          <p:cNvSpPr txBox="1"/>
          <p:nvPr/>
        </p:nvSpPr>
        <p:spPr>
          <a:xfrm>
            <a:off x="1976843" y="2977892"/>
            <a:ext cx="743024" cy="646331"/>
          </a:xfrm>
          <a:prstGeom prst="rect">
            <a:avLst/>
          </a:prstGeom>
          <a:noFill/>
        </p:spPr>
        <p:txBody>
          <a:bodyPr wrap="none" rtlCol="0">
            <a:spAutoFit/>
          </a:bodyPr>
          <a:lstStyle/>
          <a:p>
            <a:r>
              <a:rPr lang="en-GB" dirty="0"/>
              <a:t>status</a:t>
            </a:r>
          </a:p>
          <a:p>
            <a:endParaRPr lang="en-GB" dirty="0"/>
          </a:p>
        </p:txBody>
      </p:sp>
      <p:grpSp>
        <p:nvGrpSpPr>
          <p:cNvPr id="64" name="Group 63">
            <a:extLst>
              <a:ext uri="{FF2B5EF4-FFF2-40B4-BE49-F238E27FC236}">
                <a16:creationId xmlns:a16="http://schemas.microsoft.com/office/drawing/2014/main" id="{ED08F813-C87B-F241-2CFA-DE611BB3CBBB}"/>
              </a:ext>
            </a:extLst>
          </p:cNvPr>
          <p:cNvGrpSpPr/>
          <p:nvPr/>
        </p:nvGrpSpPr>
        <p:grpSpPr>
          <a:xfrm>
            <a:off x="913888" y="3920712"/>
            <a:ext cx="777814" cy="461664"/>
            <a:chOff x="614149" y="4401223"/>
            <a:chExt cx="484693" cy="507248"/>
          </a:xfrm>
        </p:grpSpPr>
        <p:cxnSp>
          <p:nvCxnSpPr>
            <p:cNvPr id="65" name="Straight Connector 64">
              <a:extLst>
                <a:ext uri="{FF2B5EF4-FFF2-40B4-BE49-F238E27FC236}">
                  <a16:creationId xmlns:a16="http://schemas.microsoft.com/office/drawing/2014/main" id="{9E803569-EECD-033B-71ED-908E34422F8B}"/>
                </a:ext>
              </a:extLst>
            </p:cNvPr>
            <p:cNvCxnSpPr/>
            <p:nvPr/>
          </p:nvCxnSpPr>
          <p:spPr>
            <a:xfrm flipH="1">
              <a:off x="614149" y="4401223"/>
              <a:ext cx="48469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19158C4-A1F5-B73A-A995-23F0A9A4D8F0}"/>
                </a:ext>
              </a:extLst>
            </p:cNvPr>
            <p:cNvCxnSpPr/>
            <p:nvPr/>
          </p:nvCxnSpPr>
          <p:spPr>
            <a:xfrm>
              <a:off x="614149" y="4401223"/>
              <a:ext cx="0" cy="505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C0DB233-AD56-7707-B12C-23299132BA04}"/>
                </a:ext>
              </a:extLst>
            </p:cNvPr>
            <p:cNvCxnSpPr>
              <a:cxnSpLocks/>
            </p:cNvCxnSpPr>
            <p:nvPr/>
          </p:nvCxnSpPr>
          <p:spPr>
            <a:xfrm>
              <a:off x="614149" y="4906899"/>
              <a:ext cx="484693" cy="157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C40F94D0-B2F1-F1A3-352A-C9E053B74683}"/>
              </a:ext>
            </a:extLst>
          </p:cNvPr>
          <p:cNvSpPr txBox="1"/>
          <p:nvPr/>
        </p:nvSpPr>
        <p:spPr>
          <a:xfrm>
            <a:off x="708704" y="4451268"/>
            <a:ext cx="1124603" cy="307777"/>
          </a:xfrm>
          <a:prstGeom prst="rect">
            <a:avLst/>
          </a:prstGeom>
          <a:noFill/>
        </p:spPr>
        <p:txBody>
          <a:bodyPr wrap="none" rtlCol="0">
            <a:spAutoFit/>
          </a:bodyPr>
          <a:lstStyle/>
          <a:p>
            <a:r>
              <a:rPr lang="en-GB" sz="1400" dirty="0">
                <a:solidFill>
                  <a:srgbClr val="FF0000"/>
                </a:solidFill>
              </a:rPr>
              <a:t>status != 200</a:t>
            </a:r>
          </a:p>
        </p:txBody>
      </p:sp>
      <p:sp>
        <p:nvSpPr>
          <p:cNvPr id="70" name="TextBox 69">
            <a:extLst>
              <a:ext uri="{FF2B5EF4-FFF2-40B4-BE49-F238E27FC236}">
                <a16:creationId xmlns:a16="http://schemas.microsoft.com/office/drawing/2014/main" id="{EF3CBB89-D364-B0F5-4A80-9FCE3757EE53}"/>
              </a:ext>
            </a:extLst>
          </p:cNvPr>
          <p:cNvSpPr txBox="1"/>
          <p:nvPr/>
        </p:nvSpPr>
        <p:spPr>
          <a:xfrm>
            <a:off x="507871" y="3641882"/>
            <a:ext cx="1238031" cy="276999"/>
          </a:xfrm>
          <a:prstGeom prst="rect">
            <a:avLst/>
          </a:prstGeom>
          <a:noFill/>
        </p:spPr>
        <p:txBody>
          <a:bodyPr wrap="none" rtlCol="0">
            <a:spAutoFit/>
          </a:bodyPr>
          <a:lstStyle/>
          <a:p>
            <a:r>
              <a:rPr lang="en-GB" sz="1200" dirty="0" err="1"/>
              <a:t>setErrorMessage</a:t>
            </a:r>
            <a:endParaRPr lang="en-GB" sz="1200" dirty="0"/>
          </a:p>
        </p:txBody>
      </p:sp>
      <p:grpSp>
        <p:nvGrpSpPr>
          <p:cNvPr id="3" name="Group 2">
            <a:extLst>
              <a:ext uri="{FF2B5EF4-FFF2-40B4-BE49-F238E27FC236}">
                <a16:creationId xmlns:a16="http://schemas.microsoft.com/office/drawing/2014/main" id="{A63570A7-7822-C981-5D92-794A81562194}"/>
              </a:ext>
            </a:extLst>
          </p:cNvPr>
          <p:cNvGrpSpPr/>
          <p:nvPr/>
        </p:nvGrpSpPr>
        <p:grpSpPr>
          <a:xfrm>
            <a:off x="913888" y="5092713"/>
            <a:ext cx="777814" cy="461664"/>
            <a:chOff x="614149" y="4401223"/>
            <a:chExt cx="484693" cy="507248"/>
          </a:xfrm>
        </p:grpSpPr>
        <p:cxnSp>
          <p:nvCxnSpPr>
            <p:cNvPr id="6" name="Straight Connector 5">
              <a:extLst>
                <a:ext uri="{FF2B5EF4-FFF2-40B4-BE49-F238E27FC236}">
                  <a16:creationId xmlns:a16="http://schemas.microsoft.com/office/drawing/2014/main" id="{0B0A0F42-CAC4-0E28-784D-9B4649CCDFAE}"/>
                </a:ext>
              </a:extLst>
            </p:cNvPr>
            <p:cNvCxnSpPr/>
            <p:nvPr/>
          </p:nvCxnSpPr>
          <p:spPr>
            <a:xfrm flipH="1">
              <a:off x="614149" y="4401223"/>
              <a:ext cx="48469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285818-254B-414D-1CF1-5A0417CE37E9}"/>
                </a:ext>
              </a:extLst>
            </p:cNvPr>
            <p:cNvCxnSpPr/>
            <p:nvPr/>
          </p:nvCxnSpPr>
          <p:spPr>
            <a:xfrm>
              <a:off x="614149" y="4401223"/>
              <a:ext cx="0" cy="505677"/>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BC8448-E330-5426-BD1C-A3672DAD4906}"/>
                </a:ext>
              </a:extLst>
            </p:cNvPr>
            <p:cNvCxnSpPr>
              <a:cxnSpLocks/>
            </p:cNvCxnSpPr>
            <p:nvPr/>
          </p:nvCxnSpPr>
          <p:spPr>
            <a:xfrm>
              <a:off x="614149" y="4906899"/>
              <a:ext cx="484693" cy="157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281E6510-98E4-C6BC-71F0-996D100D5653}"/>
              </a:ext>
            </a:extLst>
          </p:cNvPr>
          <p:cNvSpPr txBox="1"/>
          <p:nvPr/>
        </p:nvSpPr>
        <p:spPr>
          <a:xfrm>
            <a:off x="708704" y="5623269"/>
            <a:ext cx="1156663" cy="307777"/>
          </a:xfrm>
          <a:prstGeom prst="rect">
            <a:avLst/>
          </a:prstGeom>
          <a:noFill/>
        </p:spPr>
        <p:txBody>
          <a:bodyPr wrap="none" rtlCol="0">
            <a:spAutoFit/>
          </a:bodyPr>
          <a:lstStyle/>
          <a:p>
            <a:r>
              <a:rPr lang="en-GB" sz="1400" dirty="0">
                <a:solidFill>
                  <a:srgbClr val="00B050"/>
                </a:solidFill>
              </a:rPr>
              <a:t>status == 200</a:t>
            </a:r>
          </a:p>
        </p:txBody>
      </p:sp>
      <p:sp>
        <p:nvSpPr>
          <p:cNvPr id="14" name="TextBox 13">
            <a:extLst>
              <a:ext uri="{FF2B5EF4-FFF2-40B4-BE49-F238E27FC236}">
                <a16:creationId xmlns:a16="http://schemas.microsoft.com/office/drawing/2014/main" id="{EE98F660-C591-A1C5-7AFC-3BE45D69B25D}"/>
              </a:ext>
            </a:extLst>
          </p:cNvPr>
          <p:cNvSpPr txBox="1"/>
          <p:nvPr/>
        </p:nvSpPr>
        <p:spPr>
          <a:xfrm>
            <a:off x="644274" y="4843835"/>
            <a:ext cx="655949" cy="276999"/>
          </a:xfrm>
          <a:prstGeom prst="rect">
            <a:avLst/>
          </a:prstGeom>
          <a:noFill/>
        </p:spPr>
        <p:txBody>
          <a:bodyPr wrap="none" rtlCol="0">
            <a:spAutoFit/>
          </a:bodyPr>
          <a:lstStyle/>
          <a:p>
            <a:r>
              <a:rPr lang="en-GB" sz="1200" dirty="0"/>
              <a:t>success</a:t>
            </a:r>
          </a:p>
        </p:txBody>
      </p:sp>
    </p:spTree>
    <p:extLst>
      <p:ext uri="{BB962C8B-B14F-4D97-AF65-F5344CB8AC3E}">
        <p14:creationId xmlns:p14="http://schemas.microsoft.com/office/powerpoint/2010/main" val="2733823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09F4-7971-E0AF-DB4E-B455BA75051E}"/>
              </a:ext>
            </a:extLst>
          </p:cNvPr>
          <p:cNvSpPr>
            <a:spLocks noGrp="1"/>
          </p:cNvSpPr>
          <p:nvPr>
            <p:ph type="title"/>
          </p:nvPr>
        </p:nvSpPr>
        <p:spPr>
          <a:xfrm>
            <a:off x="679579" y="169183"/>
            <a:ext cx="10515600" cy="661242"/>
          </a:xfrm>
        </p:spPr>
        <p:txBody>
          <a:bodyPr>
            <a:normAutofit fontScale="90000"/>
          </a:bodyPr>
          <a:lstStyle/>
          <a:p>
            <a:r>
              <a:rPr lang="en-GB" dirty="0" err="1"/>
              <a:t>Evento</a:t>
            </a:r>
            <a:r>
              <a:rPr lang="en-GB" dirty="0"/>
              <a:t>: load Home page</a:t>
            </a:r>
          </a:p>
        </p:txBody>
      </p:sp>
      <p:sp>
        <p:nvSpPr>
          <p:cNvPr id="4" name="Rectangle 3">
            <a:extLst>
              <a:ext uri="{FF2B5EF4-FFF2-40B4-BE49-F238E27FC236}">
                <a16:creationId xmlns:a16="http://schemas.microsoft.com/office/drawing/2014/main" id="{6EC67B32-1471-569C-3793-000B2B44EDB4}"/>
              </a:ext>
            </a:extLst>
          </p:cNvPr>
          <p:cNvSpPr/>
          <p:nvPr/>
        </p:nvSpPr>
        <p:spPr>
          <a:xfrm>
            <a:off x="3307352" y="1158636"/>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ysClr val="windowText" lastClr="000000"/>
                </a:solidFill>
              </a:rPr>
              <a:t>GetAccountList</a:t>
            </a:r>
            <a:endParaRPr lang="en-GB" sz="1400" dirty="0">
              <a:solidFill>
                <a:sysClr val="windowText" lastClr="000000"/>
              </a:solidFill>
            </a:endParaRPr>
          </a:p>
        </p:txBody>
      </p:sp>
      <p:sp>
        <p:nvSpPr>
          <p:cNvPr id="5" name="Rectangle 4">
            <a:extLst>
              <a:ext uri="{FF2B5EF4-FFF2-40B4-BE49-F238E27FC236}">
                <a16:creationId xmlns:a16="http://schemas.microsoft.com/office/drawing/2014/main" id="{5493D5C2-6ED8-0046-05CA-625C45F39AB7}"/>
              </a:ext>
            </a:extLst>
          </p:cNvPr>
          <p:cNvSpPr/>
          <p:nvPr/>
        </p:nvSpPr>
        <p:spPr>
          <a:xfrm>
            <a:off x="5165400" y="1158628"/>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AccountDAO</a:t>
            </a:r>
            <a:endParaRPr lang="en-GB" dirty="0">
              <a:solidFill>
                <a:sysClr val="windowText" lastClr="000000"/>
              </a:solidFill>
            </a:endParaRPr>
          </a:p>
        </p:txBody>
      </p:sp>
      <p:cxnSp>
        <p:nvCxnSpPr>
          <p:cNvPr id="7" name="Straight Connector 6">
            <a:extLst>
              <a:ext uri="{FF2B5EF4-FFF2-40B4-BE49-F238E27FC236}">
                <a16:creationId xmlns:a16="http://schemas.microsoft.com/office/drawing/2014/main" id="{D50B8CE7-E9E4-221A-3DF9-311C837C05AC}"/>
              </a:ext>
            </a:extLst>
          </p:cNvPr>
          <p:cNvCxnSpPr>
            <a:stCxn id="4" idx="2"/>
          </p:cNvCxnSpPr>
          <p:nvPr/>
        </p:nvCxnSpPr>
        <p:spPr>
          <a:xfrm flipH="1">
            <a:off x="4093164" y="155297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41374CD-D1E8-3031-2636-A154CD2AA43E}"/>
              </a:ext>
            </a:extLst>
          </p:cNvPr>
          <p:cNvCxnSpPr/>
          <p:nvPr/>
        </p:nvCxnSpPr>
        <p:spPr>
          <a:xfrm flipH="1">
            <a:off x="6015029" y="1552961"/>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525CF7-809D-B35B-5FB5-498D8BC59471}"/>
              </a:ext>
            </a:extLst>
          </p:cNvPr>
          <p:cNvCxnSpPr>
            <a:cxnSpLocks/>
          </p:cNvCxnSpPr>
          <p:nvPr/>
        </p:nvCxnSpPr>
        <p:spPr>
          <a:xfrm>
            <a:off x="4093164" y="2043584"/>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DAD249-EB12-4532-5D7D-0670FEFD3EF4}"/>
              </a:ext>
            </a:extLst>
          </p:cNvPr>
          <p:cNvSpPr txBox="1"/>
          <p:nvPr/>
        </p:nvSpPr>
        <p:spPr>
          <a:xfrm>
            <a:off x="4181005" y="1731536"/>
            <a:ext cx="1746184" cy="369332"/>
          </a:xfrm>
          <a:prstGeom prst="rect">
            <a:avLst/>
          </a:prstGeom>
          <a:noFill/>
        </p:spPr>
        <p:txBody>
          <a:bodyPr wrap="none" rtlCol="0">
            <a:spAutoFit/>
          </a:bodyPr>
          <a:lstStyle/>
          <a:p>
            <a:r>
              <a:rPr lang="en-GB" dirty="0" err="1"/>
              <a:t>getAccountsById</a:t>
            </a:r>
            <a:endParaRPr lang="en-GB" dirty="0"/>
          </a:p>
        </p:txBody>
      </p:sp>
      <p:cxnSp>
        <p:nvCxnSpPr>
          <p:cNvPr id="12" name="Straight Arrow Connector 11">
            <a:extLst>
              <a:ext uri="{FF2B5EF4-FFF2-40B4-BE49-F238E27FC236}">
                <a16:creationId xmlns:a16="http://schemas.microsoft.com/office/drawing/2014/main" id="{0FBD75A1-CC23-2E73-ECB2-1D834179755E}"/>
              </a:ext>
            </a:extLst>
          </p:cNvPr>
          <p:cNvCxnSpPr>
            <a:cxnSpLocks/>
          </p:cNvCxnSpPr>
          <p:nvPr/>
        </p:nvCxnSpPr>
        <p:spPr>
          <a:xfrm flipH="1">
            <a:off x="4093164" y="2613640"/>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383B54E-0F31-AF34-209E-818473F80B7A}"/>
              </a:ext>
            </a:extLst>
          </p:cNvPr>
          <p:cNvSpPr txBox="1"/>
          <p:nvPr/>
        </p:nvSpPr>
        <p:spPr>
          <a:xfrm>
            <a:off x="4305430" y="2279433"/>
            <a:ext cx="1497333" cy="369332"/>
          </a:xfrm>
          <a:prstGeom prst="rect">
            <a:avLst/>
          </a:prstGeom>
          <a:noFill/>
        </p:spPr>
        <p:txBody>
          <a:bodyPr wrap="none" rtlCol="0">
            <a:spAutoFit/>
          </a:bodyPr>
          <a:lstStyle/>
          <a:p>
            <a:r>
              <a:rPr lang="en-GB" dirty="0"/>
              <a:t>List&lt;Account&gt;</a:t>
            </a:r>
          </a:p>
        </p:txBody>
      </p:sp>
      <p:sp>
        <p:nvSpPr>
          <p:cNvPr id="14" name="Rectangle 13">
            <a:extLst>
              <a:ext uri="{FF2B5EF4-FFF2-40B4-BE49-F238E27FC236}">
                <a16:creationId xmlns:a16="http://schemas.microsoft.com/office/drawing/2014/main" id="{BB1F1A5F-08B0-E516-7FD6-676E438981BE}"/>
              </a:ext>
            </a:extLst>
          </p:cNvPr>
          <p:cNvSpPr/>
          <p:nvPr/>
        </p:nvSpPr>
        <p:spPr>
          <a:xfrm>
            <a:off x="1363519" y="1160468"/>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home.html</a:t>
            </a:r>
          </a:p>
          <a:p>
            <a:pPr algn="ctr"/>
            <a:r>
              <a:rPr lang="en-GB" sz="1400" dirty="0">
                <a:solidFill>
                  <a:sysClr val="windowText" lastClr="000000"/>
                </a:solidFill>
              </a:rPr>
              <a:t>home.js</a:t>
            </a:r>
          </a:p>
        </p:txBody>
      </p:sp>
      <p:cxnSp>
        <p:nvCxnSpPr>
          <p:cNvPr id="15" name="Straight Connector 14">
            <a:extLst>
              <a:ext uri="{FF2B5EF4-FFF2-40B4-BE49-F238E27FC236}">
                <a16:creationId xmlns:a16="http://schemas.microsoft.com/office/drawing/2014/main" id="{88C4AFBA-33EB-E2C6-64DF-BF3CCBE91F62}"/>
              </a:ext>
            </a:extLst>
          </p:cNvPr>
          <p:cNvCxnSpPr/>
          <p:nvPr/>
        </p:nvCxnSpPr>
        <p:spPr>
          <a:xfrm flipH="1">
            <a:off x="2165326" y="1552959"/>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3BBDD7-6931-1C2D-FC48-72635147C630}"/>
              </a:ext>
            </a:extLst>
          </p:cNvPr>
          <p:cNvCxnSpPr/>
          <p:nvPr/>
        </p:nvCxnSpPr>
        <p:spPr>
          <a:xfrm>
            <a:off x="1035697" y="2102517"/>
            <a:ext cx="1113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2ED30C8-9AA4-3808-638D-BB72759A6CE2}"/>
              </a:ext>
            </a:extLst>
          </p:cNvPr>
          <p:cNvSpPr txBox="1"/>
          <p:nvPr/>
        </p:nvSpPr>
        <p:spPr>
          <a:xfrm>
            <a:off x="1059356" y="2123151"/>
            <a:ext cx="455574" cy="276999"/>
          </a:xfrm>
          <a:prstGeom prst="rect">
            <a:avLst/>
          </a:prstGeom>
          <a:noFill/>
        </p:spPr>
        <p:txBody>
          <a:bodyPr wrap="none" rtlCol="0">
            <a:spAutoFit/>
          </a:bodyPr>
          <a:lstStyle/>
          <a:p>
            <a:r>
              <a:rPr lang="en-GB" sz="1200" dirty="0"/>
              <a:t>load</a:t>
            </a:r>
          </a:p>
        </p:txBody>
      </p:sp>
      <p:cxnSp>
        <p:nvCxnSpPr>
          <p:cNvPr id="18" name="Straight Arrow Connector 17">
            <a:extLst>
              <a:ext uri="{FF2B5EF4-FFF2-40B4-BE49-F238E27FC236}">
                <a16:creationId xmlns:a16="http://schemas.microsoft.com/office/drawing/2014/main" id="{792D6B5D-EE23-7B8F-DB37-3F3689F41853}"/>
              </a:ext>
            </a:extLst>
          </p:cNvPr>
          <p:cNvCxnSpPr>
            <a:cxnSpLocks/>
          </p:cNvCxnSpPr>
          <p:nvPr/>
        </p:nvCxnSpPr>
        <p:spPr>
          <a:xfrm>
            <a:off x="2165326" y="1929852"/>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591D821-5759-9545-583C-1C9B2DF69A04}"/>
              </a:ext>
            </a:extLst>
          </p:cNvPr>
          <p:cNvSpPr txBox="1"/>
          <p:nvPr/>
        </p:nvSpPr>
        <p:spPr>
          <a:xfrm>
            <a:off x="2359640" y="1621855"/>
            <a:ext cx="655316" cy="553998"/>
          </a:xfrm>
          <a:prstGeom prst="rect">
            <a:avLst/>
          </a:prstGeom>
          <a:noFill/>
        </p:spPr>
        <p:txBody>
          <a:bodyPr wrap="square" rtlCol="0">
            <a:spAutoFit/>
          </a:bodyPr>
          <a:lstStyle/>
          <a:p>
            <a:r>
              <a:rPr lang="en-GB" dirty="0"/>
              <a:t>GET</a:t>
            </a:r>
          </a:p>
          <a:p>
            <a:endParaRPr lang="en-GB" sz="1200" dirty="0"/>
          </a:p>
        </p:txBody>
      </p:sp>
      <p:grpSp>
        <p:nvGrpSpPr>
          <p:cNvPr id="34" name="Group 33">
            <a:extLst>
              <a:ext uri="{FF2B5EF4-FFF2-40B4-BE49-F238E27FC236}">
                <a16:creationId xmlns:a16="http://schemas.microsoft.com/office/drawing/2014/main" id="{7D14B513-4EA1-9CCE-63A2-7A039DB998A6}"/>
              </a:ext>
            </a:extLst>
          </p:cNvPr>
          <p:cNvGrpSpPr/>
          <p:nvPr/>
        </p:nvGrpSpPr>
        <p:grpSpPr>
          <a:xfrm>
            <a:off x="1374150" y="5374028"/>
            <a:ext cx="777814" cy="461664"/>
            <a:chOff x="614149" y="4401223"/>
            <a:chExt cx="484693" cy="507248"/>
          </a:xfrm>
        </p:grpSpPr>
        <p:cxnSp>
          <p:nvCxnSpPr>
            <p:cNvPr id="35" name="Straight Connector 34">
              <a:extLst>
                <a:ext uri="{FF2B5EF4-FFF2-40B4-BE49-F238E27FC236}">
                  <a16:creationId xmlns:a16="http://schemas.microsoft.com/office/drawing/2014/main" id="{258F562E-9779-B51C-1B23-A45673E0915E}"/>
                </a:ext>
              </a:extLst>
            </p:cNvPr>
            <p:cNvCxnSpPr/>
            <p:nvPr/>
          </p:nvCxnSpPr>
          <p:spPr>
            <a:xfrm flipH="1">
              <a:off x="614149" y="4401223"/>
              <a:ext cx="48469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5B42E8-2834-D42D-7E87-E78CE54CCEDF}"/>
                </a:ext>
              </a:extLst>
            </p:cNvPr>
            <p:cNvCxnSpPr/>
            <p:nvPr/>
          </p:nvCxnSpPr>
          <p:spPr>
            <a:xfrm>
              <a:off x="614149" y="4401223"/>
              <a:ext cx="0" cy="505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74E5DE-CD33-CADB-6060-BCEE8CC44C74}"/>
                </a:ext>
              </a:extLst>
            </p:cNvPr>
            <p:cNvCxnSpPr>
              <a:cxnSpLocks/>
            </p:cNvCxnSpPr>
            <p:nvPr/>
          </p:nvCxnSpPr>
          <p:spPr>
            <a:xfrm>
              <a:off x="614149" y="4906899"/>
              <a:ext cx="484693" cy="157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27D17BE3-F891-DCC7-55C2-10245B499315}"/>
              </a:ext>
            </a:extLst>
          </p:cNvPr>
          <p:cNvSpPr txBox="1"/>
          <p:nvPr/>
        </p:nvSpPr>
        <p:spPr>
          <a:xfrm>
            <a:off x="1168966" y="5904584"/>
            <a:ext cx="1124603" cy="307777"/>
          </a:xfrm>
          <a:prstGeom prst="rect">
            <a:avLst/>
          </a:prstGeom>
          <a:noFill/>
        </p:spPr>
        <p:txBody>
          <a:bodyPr wrap="none" rtlCol="0">
            <a:spAutoFit/>
          </a:bodyPr>
          <a:lstStyle/>
          <a:p>
            <a:r>
              <a:rPr lang="en-GB" sz="1400" dirty="0">
                <a:solidFill>
                  <a:srgbClr val="FF0000"/>
                </a:solidFill>
              </a:rPr>
              <a:t>status != 200</a:t>
            </a:r>
          </a:p>
        </p:txBody>
      </p:sp>
      <p:sp>
        <p:nvSpPr>
          <p:cNvPr id="39" name="TextBox 38">
            <a:extLst>
              <a:ext uri="{FF2B5EF4-FFF2-40B4-BE49-F238E27FC236}">
                <a16:creationId xmlns:a16="http://schemas.microsoft.com/office/drawing/2014/main" id="{038BFC44-8F40-675C-BC0B-E203998EB52D}"/>
              </a:ext>
            </a:extLst>
          </p:cNvPr>
          <p:cNvSpPr txBox="1"/>
          <p:nvPr/>
        </p:nvSpPr>
        <p:spPr>
          <a:xfrm>
            <a:off x="968133" y="5095198"/>
            <a:ext cx="1238031" cy="276999"/>
          </a:xfrm>
          <a:prstGeom prst="rect">
            <a:avLst/>
          </a:prstGeom>
          <a:noFill/>
        </p:spPr>
        <p:txBody>
          <a:bodyPr wrap="none" rtlCol="0">
            <a:spAutoFit/>
          </a:bodyPr>
          <a:lstStyle/>
          <a:p>
            <a:r>
              <a:rPr lang="en-GB" sz="1200" dirty="0" err="1"/>
              <a:t>setErrorMessage</a:t>
            </a:r>
            <a:endParaRPr lang="en-GB" sz="1200" dirty="0"/>
          </a:p>
        </p:txBody>
      </p:sp>
      <p:cxnSp>
        <p:nvCxnSpPr>
          <p:cNvPr id="41" name="Straight Arrow Connector 40">
            <a:extLst>
              <a:ext uri="{FF2B5EF4-FFF2-40B4-BE49-F238E27FC236}">
                <a16:creationId xmlns:a16="http://schemas.microsoft.com/office/drawing/2014/main" id="{20DAFD55-B9D3-01CC-2745-C618CB562911}"/>
              </a:ext>
            </a:extLst>
          </p:cNvPr>
          <p:cNvCxnSpPr/>
          <p:nvPr/>
        </p:nvCxnSpPr>
        <p:spPr>
          <a:xfrm flipH="1">
            <a:off x="2149331" y="2948473"/>
            <a:ext cx="1937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DBF9EB8-7E62-B6DB-8EEC-958E8777AD5B}"/>
              </a:ext>
            </a:extLst>
          </p:cNvPr>
          <p:cNvSpPr txBox="1"/>
          <p:nvPr/>
        </p:nvSpPr>
        <p:spPr>
          <a:xfrm>
            <a:off x="2254545" y="2658733"/>
            <a:ext cx="1730217" cy="307777"/>
          </a:xfrm>
          <a:prstGeom prst="rect">
            <a:avLst/>
          </a:prstGeom>
          <a:noFill/>
        </p:spPr>
        <p:txBody>
          <a:bodyPr wrap="none" rtlCol="0">
            <a:spAutoFit/>
          </a:bodyPr>
          <a:lstStyle/>
          <a:p>
            <a:r>
              <a:rPr lang="en-GB" sz="1400" dirty="0"/>
              <a:t>status, List&lt;Account&gt;</a:t>
            </a:r>
          </a:p>
        </p:txBody>
      </p:sp>
      <p:grpSp>
        <p:nvGrpSpPr>
          <p:cNvPr id="43" name="Group 42">
            <a:extLst>
              <a:ext uri="{FF2B5EF4-FFF2-40B4-BE49-F238E27FC236}">
                <a16:creationId xmlns:a16="http://schemas.microsoft.com/office/drawing/2014/main" id="{1FA60765-AE62-93CF-DC28-76A4E34EDEB2}"/>
              </a:ext>
            </a:extLst>
          </p:cNvPr>
          <p:cNvGrpSpPr/>
          <p:nvPr/>
        </p:nvGrpSpPr>
        <p:grpSpPr>
          <a:xfrm>
            <a:off x="1374150" y="3204495"/>
            <a:ext cx="777814" cy="461664"/>
            <a:chOff x="614149" y="4401223"/>
            <a:chExt cx="484693" cy="507248"/>
          </a:xfrm>
        </p:grpSpPr>
        <p:cxnSp>
          <p:nvCxnSpPr>
            <p:cNvPr id="44" name="Straight Connector 43">
              <a:extLst>
                <a:ext uri="{FF2B5EF4-FFF2-40B4-BE49-F238E27FC236}">
                  <a16:creationId xmlns:a16="http://schemas.microsoft.com/office/drawing/2014/main" id="{22339AB1-CC7C-10A2-991C-E0C208E17EEB}"/>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B6CFFD2-5F48-D963-A940-D8E560259829}"/>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668FB9-BB42-C2F1-5E68-8B536B061582}"/>
                </a:ext>
              </a:extLst>
            </p:cNvPr>
            <p:cNvCxnSpPr>
              <a:cxnSpLocks/>
            </p:cNvCxnSpPr>
            <p:nvPr/>
          </p:nvCxnSpPr>
          <p:spPr>
            <a:xfrm>
              <a:off x="614149" y="4906899"/>
              <a:ext cx="484693" cy="1572"/>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14BB20A6-BB07-521F-BF35-2BDF0A568E46}"/>
              </a:ext>
            </a:extLst>
          </p:cNvPr>
          <p:cNvSpPr txBox="1"/>
          <p:nvPr/>
        </p:nvSpPr>
        <p:spPr>
          <a:xfrm>
            <a:off x="1168966" y="3735051"/>
            <a:ext cx="1156663" cy="307777"/>
          </a:xfrm>
          <a:prstGeom prst="rect">
            <a:avLst/>
          </a:prstGeom>
          <a:noFill/>
        </p:spPr>
        <p:txBody>
          <a:bodyPr wrap="none" rtlCol="0">
            <a:spAutoFit/>
          </a:bodyPr>
          <a:lstStyle/>
          <a:p>
            <a:r>
              <a:rPr lang="en-GB" sz="1400" dirty="0">
                <a:solidFill>
                  <a:srgbClr val="00B050"/>
                </a:solidFill>
              </a:rPr>
              <a:t>status == 200</a:t>
            </a:r>
          </a:p>
        </p:txBody>
      </p:sp>
      <p:sp>
        <p:nvSpPr>
          <p:cNvPr id="48" name="TextBox 47">
            <a:extLst>
              <a:ext uri="{FF2B5EF4-FFF2-40B4-BE49-F238E27FC236}">
                <a16:creationId xmlns:a16="http://schemas.microsoft.com/office/drawing/2014/main" id="{1D09B67B-6AA1-2C1D-D744-A6E1C0212976}"/>
              </a:ext>
            </a:extLst>
          </p:cNvPr>
          <p:cNvSpPr txBox="1"/>
          <p:nvPr/>
        </p:nvSpPr>
        <p:spPr>
          <a:xfrm>
            <a:off x="1059356" y="2966510"/>
            <a:ext cx="1041375" cy="276999"/>
          </a:xfrm>
          <a:prstGeom prst="rect">
            <a:avLst/>
          </a:prstGeom>
          <a:noFill/>
        </p:spPr>
        <p:txBody>
          <a:bodyPr wrap="none" rtlCol="0">
            <a:spAutoFit/>
          </a:bodyPr>
          <a:lstStyle/>
          <a:p>
            <a:r>
              <a:rPr lang="en-GB" sz="1200" dirty="0"/>
              <a:t>Build list view</a:t>
            </a:r>
          </a:p>
        </p:txBody>
      </p:sp>
      <p:sp>
        <p:nvSpPr>
          <p:cNvPr id="3" name="Rectangle 2">
            <a:extLst>
              <a:ext uri="{FF2B5EF4-FFF2-40B4-BE49-F238E27FC236}">
                <a16:creationId xmlns:a16="http://schemas.microsoft.com/office/drawing/2014/main" id="{4103377B-34B1-8A24-952E-EF5818F3BA9B}"/>
              </a:ext>
            </a:extLst>
          </p:cNvPr>
          <p:cNvSpPr/>
          <p:nvPr/>
        </p:nvSpPr>
        <p:spPr>
          <a:xfrm>
            <a:off x="7023448" y="1138492"/>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Contacts</a:t>
            </a:r>
            <a:endParaRPr lang="en-GB" sz="1400" dirty="0">
              <a:solidFill>
                <a:sysClr val="windowText" lastClr="000000"/>
              </a:solidFill>
            </a:endParaRPr>
          </a:p>
        </p:txBody>
      </p:sp>
      <p:sp>
        <p:nvSpPr>
          <p:cNvPr id="6" name="Rectangle 5">
            <a:extLst>
              <a:ext uri="{FF2B5EF4-FFF2-40B4-BE49-F238E27FC236}">
                <a16:creationId xmlns:a16="http://schemas.microsoft.com/office/drawing/2014/main" id="{7C5D221B-B25D-E616-4635-37D90E90A181}"/>
              </a:ext>
            </a:extLst>
          </p:cNvPr>
          <p:cNvSpPr/>
          <p:nvPr/>
        </p:nvSpPr>
        <p:spPr>
          <a:xfrm>
            <a:off x="8881496" y="1138484"/>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ContactDAO</a:t>
            </a:r>
            <a:endParaRPr lang="en-GB" dirty="0">
              <a:solidFill>
                <a:sysClr val="windowText" lastClr="000000"/>
              </a:solidFill>
            </a:endParaRPr>
          </a:p>
        </p:txBody>
      </p:sp>
      <p:cxnSp>
        <p:nvCxnSpPr>
          <p:cNvPr id="9" name="Straight Connector 8">
            <a:extLst>
              <a:ext uri="{FF2B5EF4-FFF2-40B4-BE49-F238E27FC236}">
                <a16:creationId xmlns:a16="http://schemas.microsoft.com/office/drawing/2014/main" id="{887ED34F-0CA4-39DD-B10D-9F350ED99A55}"/>
              </a:ext>
            </a:extLst>
          </p:cNvPr>
          <p:cNvCxnSpPr>
            <a:stCxn id="3" idx="2"/>
          </p:cNvCxnSpPr>
          <p:nvPr/>
        </p:nvCxnSpPr>
        <p:spPr>
          <a:xfrm flipH="1">
            <a:off x="7809260" y="153282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9C123C-E7E5-83D3-04CA-003D38612442}"/>
              </a:ext>
            </a:extLst>
          </p:cNvPr>
          <p:cNvCxnSpPr/>
          <p:nvPr/>
        </p:nvCxnSpPr>
        <p:spPr>
          <a:xfrm flipH="1">
            <a:off x="9731125" y="153281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2668CB0-CAA0-E81C-4B54-04B56963AE2A}"/>
              </a:ext>
            </a:extLst>
          </p:cNvPr>
          <p:cNvCxnSpPr>
            <a:cxnSpLocks/>
          </p:cNvCxnSpPr>
          <p:nvPr/>
        </p:nvCxnSpPr>
        <p:spPr>
          <a:xfrm>
            <a:off x="2141333" y="3842462"/>
            <a:ext cx="5667927" cy="1201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4374441-CA3D-F2AD-F1AC-370210BA733B}"/>
              </a:ext>
            </a:extLst>
          </p:cNvPr>
          <p:cNvSpPr txBox="1"/>
          <p:nvPr/>
        </p:nvSpPr>
        <p:spPr>
          <a:xfrm>
            <a:off x="4634171" y="3550295"/>
            <a:ext cx="655316" cy="553998"/>
          </a:xfrm>
          <a:prstGeom prst="rect">
            <a:avLst/>
          </a:prstGeom>
          <a:noFill/>
        </p:spPr>
        <p:txBody>
          <a:bodyPr wrap="square" rtlCol="0">
            <a:spAutoFit/>
          </a:bodyPr>
          <a:lstStyle/>
          <a:p>
            <a:r>
              <a:rPr lang="en-GB" dirty="0"/>
              <a:t>GET</a:t>
            </a:r>
          </a:p>
          <a:p>
            <a:endParaRPr lang="en-GB" sz="1200" dirty="0"/>
          </a:p>
        </p:txBody>
      </p:sp>
      <p:cxnSp>
        <p:nvCxnSpPr>
          <p:cNvPr id="29" name="Straight Arrow Connector 28">
            <a:extLst>
              <a:ext uri="{FF2B5EF4-FFF2-40B4-BE49-F238E27FC236}">
                <a16:creationId xmlns:a16="http://schemas.microsoft.com/office/drawing/2014/main" id="{43BBA5D9-5A0B-2462-0662-CC3D6D12F978}"/>
              </a:ext>
            </a:extLst>
          </p:cNvPr>
          <p:cNvCxnSpPr/>
          <p:nvPr/>
        </p:nvCxnSpPr>
        <p:spPr>
          <a:xfrm>
            <a:off x="7809260" y="4104293"/>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9DC184D-D370-6C0C-0272-CA33A3B9105B}"/>
              </a:ext>
            </a:extLst>
          </p:cNvPr>
          <p:cNvCxnSpPr/>
          <p:nvPr/>
        </p:nvCxnSpPr>
        <p:spPr>
          <a:xfrm flipH="1">
            <a:off x="7809260" y="4680143"/>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2731C99-1361-EC35-9AB0-63346F09FF83}"/>
              </a:ext>
            </a:extLst>
          </p:cNvPr>
          <p:cNvCxnSpPr/>
          <p:nvPr/>
        </p:nvCxnSpPr>
        <p:spPr>
          <a:xfrm flipH="1">
            <a:off x="2165326" y="5058243"/>
            <a:ext cx="5643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8B1393D-7C57-8D59-FF16-D24152198D9C}"/>
              </a:ext>
            </a:extLst>
          </p:cNvPr>
          <p:cNvSpPr txBox="1"/>
          <p:nvPr/>
        </p:nvSpPr>
        <p:spPr>
          <a:xfrm>
            <a:off x="8126746" y="3776431"/>
            <a:ext cx="1347018" cy="369332"/>
          </a:xfrm>
          <a:prstGeom prst="rect">
            <a:avLst/>
          </a:prstGeom>
          <a:noFill/>
        </p:spPr>
        <p:txBody>
          <a:bodyPr wrap="square">
            <a:spAutoFit/>
          </a:bodyPr>
          <a:lstStyle/>
          <a:p>
            <a:r>
              <a:rPr lang="en-GB" dirty="0" err="1"/>
              <a:t>getContacts</a:t>
            </a:r>
            <a:endParaRPr lang="en-GB" dirty="0"/>
          </a:p>
        </p:txBody>
      </p:sp>
      <p:sp>
        <p:nvSpPr>
          <p:cNvPr id="50" name="TextBox 49">
            <a:extLst>
              <a:ext uri="{FF2B5EF4-FFF2-40B4-BE49-F238E27FC236}">
                <a16:creationId xmlns:a16="http://schemas.microsoft.com/office/drawing/2014/main" id="{EE7B0B56-B851-511B-42F9-E5793CA27171}"/>
              </a:ext>
            </a:extLst>
          </p:cNvPr>
          <p:cNvSpPr txBox="1"/>
          <p:nvPr/>
        </p:nvSpPr>
        <p:spPr>
          <a:xfrm>
            <a:off x="8074254" y="4354106"/>
            <a:ext cx="1529231" cy="369332"/>
          </a:xfrm>
          <a:prstGeom prst="rect">
            <a:avLst/>
          </a:prstGeom>
          <a:noFill/>
        </p:spPr>
        <p:txBody>
          <a:bodyPr wrap="square">
            <a:spAutoFit/>
          </a:bodyPr>
          <a:lstStyle/>
          <a:p>
            <a:r>
              <a:rPr lang="en-GB" dirty="0"/>
              <a:t>List&lt;Contact&gt;</a:t>
            </a:r>
          </a:p>
        </p:txBody>
      </p:sp>
      <p:sp>
        <p:nvSpPr>
          <p:cNvPr id="51" name="TextBox 50">
            <a:extLst>
              <a:ext uri="{FF2B5EF4-FFF2-40B4-BE49-F238E27FC236}">
                <a16:creationId xmlns:a16="http://schemas.microsoft.com/office/drawing/2014/main" id="{90F57836-0238-16FD-4AE6-8E47987C53BC}"/>
              </a:ext>
            </a:extLst>
          </p:cNvPr>
          <p:cNvSpPr txBox="1"/>
          <p:nvPr/>
        </p:nvSpPr>
        <p:spPr>
          <a:xfrm>
            <a:off x="4331469" y="4663697"/>
            <a:ext cx="2691978" cy="369332"/>
          </a:xfrm>
          <a:prstGeom prst="rect">
            <a:avLst/>
          </a:prstGeom>
          <a:noFill/>
        </p:spPr>
        <p:txBody>
          <a:bodyPr wrap="square">
            <a:spAutoFit/>
          </a:bodyPr>
          <a:lstStyle/>
          <a:p>
            <a:r>
              <a:rPr lang="en-GB" dirty="0"/>
              <a:t>status, List&lt;Contact&gt;</a:t>
            </a:r>
          </a:p>
        </p:txBody>
      </p:sp>
    </p:spTree>
    <p:extLst>
      <p:ext uri="{BB962C8B-B14F-4D97-AF65-F5344CB8AC3E}">
        <p14:creationId xmlns:p14="http://schemas.microsoft.com/office/powerpoint/2010/main" val="135503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A113-39DB-30DF-0BD6-EAE4EA1FF2AE}"/>
              </a:ext>
            </a:extLst>
          </p:cNvPr>
          <p:cNvSpPr>
            <a:spLocks noGrp="1"/>
          </p:cNvSpPr>
          <p:nvPr>
            <p:ph type="title"/>
          </p:nvPr>
        </p:nvSpPr>
        <p:spPr>
          <a:xfrm>
            <a:off x="772886" y="215835"/>
            <a:ext cx="10515600" cy="819863"/>
          </a:xfrm>
        </p:spPr>
        <p:txBody>
          <a:bodyPr/>
          <a:lstStyle/>
          <a:p>
            <a:r>
              <a:rPr lang="en-GB" dirty="0" err="1"/>
              <a:t>Evento</a:t>
            </a:r>
            <a:r>
              <a:rPr lang="en-GB" dirty="0"/>
              <a:t>: </a:t>
            </a:r>
            <a:r>
              <a:rPr lang="en-GB" dirty="0" err="1"/>
              <a:t>selezione</a:t>
            </a:r>
            <a:r>
              <a:rPr lang="en-GB" dirty="0"/>
              <a:t> </a:t>
            </a:r>
            <a:r>
              <a:rPr lang="en-GB" dirty="0" err="1"/>
              <a:t>conto</a:t>
            </a:r>
            <a:r>
              <a:rPr lang="en-GB" dirty="0"/>
              <a:t> </a:t>
            </a:r>
            <a:r>
              <a:rPr lang="en-GB" dirty="0" err="1"/>
              <a:t>corrente</a:t>
            </a:r>
            <a:r>
              <a:rPr lang="en-GB" dirty="0"/>
              <a:t> </a:t>
            </a:r>
          </a:p>
        </p:txBody>
      </p:sp>
      <p:sp>
        <p:nvSpPr>
          <p:cNvPr id="4" name="Rectangle 3">
            <a:extLst>
              <a:ext uri="{FF2B5EF4-FFF2-40B4-BE49-F238E27FC236}">
                <a16:creationId xmlns:a16="http://schemas.microsoft.com/office/drawing/2014/main" id="{C318F088-5E08-A7FD-7FE3-187AEF1C0414}"/>
              </a:ext>
            </a:extLst>
          </p:cNvPr>
          <p:cNvSpPr/>
          <p:nvPr/>
        </p:nvSpPr>
        <p:spPr>
          <a:xfrm>
            <a:off x="2943459" y="1251942"/>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ysClr val="windowText" lastClr="000000"/>
                </a:solidFill>
              </a:rPr>
              <a:t>GetAccountDetails</a:t>
            </a:r>
            <a:endParaRPr lang="en-GB" sz="1400" dirty="0">
              <a:solidFill>
                <a:sysClr val="windowText" lastClr="000000"/>
              </a:solidFill>
            </a:endParaRPr>
          </a:p>
        </p:txBody>
      </p:sp>
      <p:sp>
        <p:nvSpPr>
          <p:cNvPr id="5" name="Rectangle 4">
            <a:extLst>
              <a:ext uri="{FF2B5EF4-FFF2-40B4-BE49-F238E27FC236}">
                <a16:creationId xmlns:a16="http://schemas.microsoft.com/office/drawing/2014/main" id="{1C112E76-3D43-6E09-5793-46E167B1FEE2}"/>
              </a:ext>
            </a:extLst>
          </p:cNvPr>
          <p:cNvSpPr/>
          <p:nvPr/>
        </p:nvSpPr>
        <p:spPr>
          <a:xfrm>
            <a:off x="4801507" y="1251934"/>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AccountDAO</a:t>
            </a:r>
            <a:endParaRPr lang="en-GB" dirty="0">
              <a:solidFill>
                <a:sysClr val="windowText" lastClr="000000"/>
              </a:solidFill>
            </a:endParaRPr>
          </a:p>
        </p:txBody>
      </p:sp>
      <p:cxnSp>
        <p:nvCxnSpPr>
          <p:cNvPr id="6" name="Straight Connector 5">
            <a:extLst>
              <a:ext uri="{FF2B5EF4-FFF2-40B4-BE49-F238E27FC236}">
                <a16:creationId xmlns:a16="http://schemas.microsoft.com/office/drawing/2014/main" id="{08B4A670-B615-59B3-3634-D34036A207E6}"/>
              </a:ext>
            </a:extLst>
          </p:cNvPr>
          <p:cNvCxnSpPr>
            <a:stCxn id="4" idx="2"/>
          </p:cNvCxnSpPr>
          <p:nvPr/>
        </p:nvCxnSpPr>
        <p:spPr>
          <a:xfrm flipH="1">
            <a:off x="3729271" y="164627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B99EE34-03EC-1CBA-BB3C-2F5A4D49DF60}"/>
              </a:ext>
            </a:extLst>
          </p:cNvPr>
          <p:cNvCxnSpPr/>
          <p:nvPr/>
        </p:nvCxnSpPr>
        <p:spPr>
          <a:xfrm flipH="1">
            <a:off x="5651136" y="164626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7DF7079-3BC1-58DF-9D8B-5D8A9A7132DB}"/>
              </a:ext>
            </a:extLst>
          </p:cNvPr>
          <p:cNvCxnSpPr>
            <a:cxnSpLocks/>
          </p:cNvCxnSpPr>
          <p:nvPr/>
        </p:nvCxnSpPr>
        <p:spPr>
          <a:xfrm>
            <a:off x="3729271" y="2136890"/>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F35285-08F4-BE56-38D9-7417D7B1A406}"/>
              </a:ext>
            </a:extLst>
          </p:cNvPr>
          <p:cNvSpPr txBox="1"/>
          <p:nvPr/>
        </p:nvSpPr>
        <p:spPr>
          <a:xfrm>
            <a:off x="3817112" y="1824842"/>
            <a:ext cx="1887055" cy="369332"/>
          </a:xfrm>
          <a:prstGeom prst="rect">
            <a:avLst/>
          </a:prstGeom>
          <a:noFill/>
        </p:spPr>
        <p:txBody>
          <a:bodyPr wrap="none" rtlCol="0">
            <a:spAutoFit/>
          </a:bodyPr>
          <a:lstStyle/>
          <a:p>
            <a:r>
              <a:rPr lang="en-GB" dirty="0" err="1"/>
              <a:t>getAccountDetails</a:t>
            </a:r>
            <a:endParaRPr lang="en-GB" dirty="0"/>
          </a:p>
        </p:txBody>
      </p:sp>
      <p:cxnSp>
        <p:nvCxnSpPr>
          <p:cNvPr id="10" name="Straight Arrow Connector 9">
            <a:extLst>
              <a:ext uri="{FF2B5EF4-FFF2-40B4-BE49-F238E27FC236}">
                <a16:creationId xmlns:a16="http://schemas.microsoft.com/office/drawing/2014/main" id="{DD30CCCA-5BEC-97BF-5547-D8A13511B76F}"/>
              </a:ext>
            </a:extLst>
          </p:cNvPr>
          <p:cNvCxnSpPr>
            <a:cxnSpLocks/>
          </p:cNvCxnSpPr>
          <p:nvPr/>
        </p:nvCxnSpPr>
        <p:spPr>
          <a:xfrm flipH="1">
            <a:off x="3729271" y="2529573"/>
            <a:ext cx="1921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D41ED3-7E53-3F12-FB51-12795B8D9F28}"/>
              </a:ext>
            </a:extLst>
          </p:cNvPr>
          <p:cNvSpPr txBox="1"/>
          <p:nvPr/>
        </p:nvSpPr>
        <p:spPr>
          <a:xfrm>
            <a:off x="3941537" y="2195366"/>
            <a:ext cx="951671" cy="369332"/>
          </a:xfrm>
          <a:prstGeom prst="rect">
            <a:avLst/>
          </a:prstGeom>
          <a:noFill/>
        </p:spPr>
        <p:txBody>
          <a:bodyPr wrap="none" rtlCol="0">
            <a:spAutoFit/>
          </a:bodyPr>
          <a:lstStyle/>
          <a:p>
            <a:r>
              <a:rPr lang="en-GB" dirty="0"/>
              <a:t>Account</a:t>
            </a:r>
          </a:p>
        </p:txBody>
      </p:sp>
      <p:sp>
        <p:nvSpPr>
          <p:cNvPr id="12" name="Rectangle 11">
            <a:extLst>
              <a:ext uri="{FF2B5EF4-FFF2-40B4-BE49-F238E27FC236}">
                <a16:creationId xmlns:a16="http://schemas.microsoft.com/office/drawing/2014/main" id="{057A9807-F871-EC02-518E-19340ED4957D}"/>
              </a:ext>
            </a:extLst>
          </p:cNvPr>
          <p:cNvSpPr/>
          <p:nvPr/>
        </p:nvSpPr>
        <p:spPr>
          <a:xfrm>
            <a:off x="999626" y="1253774"/>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home.html</a:t>
            </a:r>
          </a:p>
          <a:p>
            <a:pPr algn="ctr"/>
            <a:r>
              <a:rPr lang="en-GB" sz="1400" dirty="0">
                <a:solidFill>
                  <a:sysClr val="windowText" lastClr="000000"/>
                </a:solidFill>
              </a:rPr>
              <a:t>home.js</a:t>
            </a:r>
          </a:p>
        </p:txBody>
      </p:sp>
      <p:cxnSp>
        <p:nvCxnSpPr>
          <p:cNvPr id="13" name="Straight Connector 12">
            <a:extLst>
              <a:ext uri="{FF2B5EF4-FFF2-40B4-BE49-F238E27FC236}">
                <a16:creationId xmlns:a16="http://schemas.microsoft.com/office/drawing/2014/main" id="{D229E660-8497-B508-DC1B-65179FF1CF71}"/>
              </a:ext>
            </a:extLst>
          </p:cNvPr>
          <p:cNvCxnSpPr/>
          <p:nvPr/>
        </p:nvCxnSpPr>
        <p:spPr>
          <a:xfrm flipH="1">
            <a:off x="1801433" y="1646265"/>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08CBB2-72A3-117B-27FF-E46A1175966E}"/>
              </a:ext>
            </a:extLst>
          </p:cNvPr>
          <p:cNvCxnSpPr/>
          <p:nvPr/>
        </p:nvCxnSpPr>
        <p:spPr>
          <a:xfrm>
            <a:off x="671804" y="2195823"/>
            <a:ext cx="1113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0C94FAC-CC20-01B3-BB00-B4CF83BAEEAE}"/>
              </a:ext>
            </a:extLst>
          </p:cNvPr>
          <p:cNvSpPr txBox="1"/>
          <p:nvPr/>
        </p:nvSpPr>
        <p:spPr>
          <a:xfrm>
            <a:off x="695463" y="2216457"/>
            <a:ext cx="551754" cy="276999"/>
          </a:xfrm>
          <a:prstGeom prst="rect">
            <a:avLst/>
          </a:prstGeom>
          <a:noFill/>
        </p:spPr>
        <p:txBody>
          <a:bodyPr wrap="none" rtlCol="0">
            <a:spAutoFit/>
          </a:bodyPr>
          <a:lstStyle/>
          <a:p>
            <a:r>
              <a:rPr lang="en-GB" sz="1200" dirty="0"/>
              <a:t>select</a:t>
            </a:r>
          </a:p>
        </p:txBody>
      </p:sp>
      <p:cxnSp>
        <p:nvCxnSpPr>
          <p:cNvPr id="16" name="Straight Arrow Connector 15">
            <a:extLst>
              <a:ext uri="{FF2B5EF4-FFF2-40B4-BE49-F238E27FC236}">
                <a16:creationId xmlns:a16="http://schemas.microsoft.com/office/drawing/2014/main" id="{90D5E4FF-B1AC-96BC-EA92-FC2B9DCA551F}"/>
              </a:ext>
            </a:extLst>
          </p:cNvPr>
          <p:cNvCxnSpPr>
            <a:cxnSpLocks/>
          </p:cNvCxnSpPr>
          <p:nvPr/>
        </p:nvCxnSpPr>
        <p:spPr>
          <a:xfrm>
            <a:off x="1801433" y="2023158"/>
            <a:ext cx="19218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389C39-C34A-62A8-B278-161EB1539309}"/>
              </a:ext>
            </a:extLst>
          </p:cNvPr>
          <p:cNvSpPr txBox="1"/>
          <p:nvPr/>
        </p:nvSpPr>
        <p:spPr>
          <a:xfrm>
            <a:off x="1995746" y="1715161"/>
            <a:ext cx="905853" cy="553998"/>
          </a:xfrm>
          <a:prstGeom prst="rect">
            <a:avLst/>
          </a:prstGeom>
          <a:noFill/>
        </p:spPr>
        <p:txBody>
          <a:bodyPr wrap="square" rtlCol="0">
            <a:spAutoFit/>
          </a:bodyPr>
          <a:lstStyle/>
          <a:p>
            <a:r>
              <a:rPr lang="en-GB" dirty="0"/>
              <a:t>GET</a:t>
            </a:r>
          </a:p>
          <a:p>
            <a:r>
              <a:rPr lang="en-GB" sz="1200" dirty="0" err="1"/>
              <a:t>accountId</a:t>
            </a:r>
            <a:endParaRPr lang="en-GB" sz="1200" dirty="0"/>
          </a:p>
        </p:txBody>
      </p:sp>
      <p:grpSp>
        <p:nvGrpSpPr>
          <p:cNvPr id="18" name="Group 17">
            <a:extLst>
              <a:ext uri="{FF2B5EF4-FFF2-40B4-BE49-F238E27FC236}">
                <a16:creationId xmlns:a16="http://schemas.microsoft.com/office/drawing/2014/main" id="{2A91B7F8-EFB4-402E-46B7-546D10D0F465}"/>
              </a:ext>
            </a:extLst>
          </p:cNvPr>
          <p:cNvGrpSpPr/>
          <p:nvPr/>
        </p:nvGrpSpPr>
        <p:grpSpPr>
          <a:xfrm>
            <a:off x="1028647" y="5469682"/>
            <a:ext cx="777814" cy="461664"/>
            <a:chOff x="614149" y="4401223"/>
            <a:chExt cx="484693" cy="507248"/>
          </a:xfrm>
        </p:grpSpPr>
        <p:cxnSp>
          <p:nvCxnSpPr>
            <p:cNvPr id="19" name="Straight Connector 18">
              <a:extLst>
                <a:ext uri="{FF2B5EF4-FFF2-40B4-BE49-F238E27FC236}">
                  <a16:creationId xmlns:a16="http://schemas.microsoft.com/office/drawing/2014/main" id="{76A4D0DC-81BF-23FC-7691-25CC1322AEF4}"/>
                </a:ext>
              </a:extLst>
            </p:cNvPr>
            <p:cNvCxnSpPr/>
            <p:nvPr/>
          </p:nvCxnSpPr>
          <p:spPr>
            <a:xfrm flipH="1">
              <a:off x="614149" y="4401223"/>
              <a:ext cx="48469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A6C09D-9F3B-997A-88DB-F625D7AC9B49}"/>
                </a:ext>
              </a:extLst>
            </p:cNvPr>
            <p:cNvCxnSpPr/>
            <p:nvPr/>
          </p:nvCxnSpPr>
          <p:spPr>
            <a:xfrm>
              <a:off x="614149" y="4401223"/>
              <a:ext cx="0" cy="505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E1BDE08-C050-8632-27EB-7749408C07F4}"/>
                </a:ext>
              </a:extLst>
            </p:cNvPr>
            <p:cNvCxnSpPr>
              <a:cxnSpLocks/>
            </p:cNvCxnSpPr>
            <p:nvPr/>
          </p:nvCxnSpPr>
          <p:spPr>
            <a:xfrm>
              <a:off x="614149" y="4906899"/>
              <a:ext cx="484693" cy="157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31448DCB-A09A-71EE-54E5-C4B6094B8BE3}"/>
              </a:ext>
            </a:extLst>
          </p:cNvPr>
          <p:cNvSpPr txBox="1"/>
          <p:nvPr/>
        </p:nvSpPr>
        <p:spPr>
          <a:xfrm>
            <a:off x="823463" y="6000238"/>
            <a:ext cx="1124603" cy="307777"/>
          </a:xfrm>
          <a:prstGeom prst="rect">
            <a:avLst/>
          </a:prstGeom>
          <a:noFill/>
        </p:spPr>
        <p:txBody>
          <a:bodyPr wrap="none" rtlCol="0">
            <a:spAutoFit/>
          </a:bodyPr>
          <a:lstStyle/>
          <a:p>
            <a:r>
              <a:rPr lang="en-GB" sz="1400" dirty="0">
                <a:solidFill>
                  <a:srgbClr val="FF0000"/>
                </a:solidFill>
              </a:rPr>
              <a:t>status != 200</a:t>
            </a:r>
          </a:p>
        </p:txBody>
      </p:sp>
      <p:sp>
        <p:nvSpPr>
          <p:cNvPr id="23" name="TextBox 22">
            <a:extLst>
              <a:ext uri="{FF2B5EF4-FFF2-40B4-BE49-F238E27FC236}">
                <a16:creationId xmlns:a16="http://schemas.microsoft.com/office/drawing/2014/main" id="{1D739950-9E02-9A74-677F-08D14CDA94A1}"/>
              </a:ext>
            </a:extLst>
          </p:cNvPr>
          <p:cNvSpPr txBox="1"/>
          <p:nvPr/>
        </p:nvSpPr>
        <p:spPr>
          <a:xfrm>
            <a:off x="622630" y="5190852"/>
            <a:ext cx="1238031" cy="276999"/>
          </a:xfrm>
          <a:prstGeom prst="rect">
            <a:avLst/>
          </a:prstGeom>
          <a:noFill/>
        </p:spPr>
        <p:txBody>
          <a:bodyPr wrap="none" rtlCol="0">
            <a:spAutoFit/>
          </a:bodyPr>
          <a:lstStyle/>
          <a:p>
            <a:r>
              <a:rPr lang="en-GB" sz="1200" dirty="0" err="1"/>
              <a:t>setErrorMessage</a:t>
            </a:r>
            <a:endParaRPr lang="en-GB" sz="1200" dirty="0"/>
          </a:p>
        </p:txBody>
      </p:sp>
      <p:cxnSp>
        <p:nvCxnSpPr>
          <p:cNvPr id="24" name="Straight Arrow Connector 23">
            <a:extLst>
              <a:ext uri="{FF2B5EF4-FFF2-40B4-BE49-F238E27FC236}">
                <a16:creationId xmlns:a16="http://schemas.microsoft.com/office/drawing/2014/main" id="{1CD932C0-3A75-8E76-535E-F30AC133D23F}"/>
              </a:ext>
            </a:extLst>
          </p:cNvPr>
          <p:cNvCxnSpPr/>
          <p:nvPr/>
        </p:nvCxnSpPr>
        <p:spPr>
          <a:xfrm flipH="1">
            <a:off x="1782379" y="3635521"/>
            <a:ext cx="1937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E97ED3E-BAB3-ED4B-021C-80FAEA38382A}"/>
              </a:ext>
            </a:extLst>
          </p:cNvPr>
          <p:cNvSpPr txBox="1"/>
          <p:nvPr/>
        </p:nvSpPr>
        <p:spPr>
          <a:xfrm>
            <a:off x="1887593" y="3345781"/>
            <a:ext cx="1802801" cy="307777"/>
          </a:xfrm>
          <a:prstGeom prst="rect">
            <a:avLst/>
          </a:prstGeom>
          <a:noFill/>
        </p:spPr>
        <p:txBody>
          <a:bodyPr wrap="none" rtlCol="0">
            <a:spAutoFit/>
          </a:bodyPr>
          <a:lstStyle/>
          <a:p>
            <a:r>
              <a:rPr lang="en-GB" sz="1400" dirty="0"/>
              <a:t>status, </a:t>
            </a:r>
            <a:r>
              <a:rPr lang="en-GB" sz="1400" dirty="0" err="1"/>
              <a:t>AccountDetails</a:t>
            </a:r>
            <a:endParaRPr lang="en-GB" sz="1400" dirty="0"/>
          </a:p>
        </p:txBody>
      </p:sp>
      <p:grpSp>
        <p:nvGrpSpPr>
          <p:cNvPr id="26" name="Group 25">
            <a:extLst>
              <a:ext uri="{FF2B5EF4-FFF2-40B4-BE49-F238E27FC236}">
                <a16:creationId xmlns:a16="http://schemas.microsoft.com/office/drawing/2014/main" id="{33C76FA5-52D8-5E51-B083-C46F7DF22E82}"/>
              </a:ext>
            </a:extLst>
          </p:cNvPr>
          <p:cNvGrpSpPr/>
          <p:nvPr/>
        </p:nvGrpSpPr>
        <p:grpSpPr>
          <a:xfrm>
            <a:off x="1012651" y="4178822"/>
            <a:ext cx="777814" cy="461664"/>
            <a:chOff x="614149" y="4401223"/>
            <a:chExt cx="484693" cy="507248"/>
          </a:xfrm>
        </p:grpSpPr>
        <p:cxnSp>
          <p:nvCxnSpPr>
            <p:cNvPr id="27" name="Straight Connector 26">
              <a:extLst>
                <a:ext uri="{FF2B5EF4-FFF2-40B4-BE49-F238E27FC236}">
                  <a16:creationId xmlns:a16="http://schemas.microsoft.com/office/drawing/2014/main" id="{B7EE4968-16FD-D593-3F6C-64F4C6E2B468}"/>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545F16D-8612-F66F-CDB9-842A41AEACBA}"/>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53DA91E-2053-ED28-A2F8-8CD5B10C02A4}"/>
                </a:ext>
              </a:extLst>
            </p:cNvPr>
            <p:cNvCxnSpPr>
              <a:cxnSpLocks/>
            </p:cNvCxnSpPr>
            <p:nvPr/>
          </p:nvCxnSpPr>
          <p:spPr>
            <a:xfrm>
              <a:off x="614149" y="4906899"/>
              <a:ext cx="484693" cy="1572"/>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58EB7838-9E2C-C5DD-7E60-A437F3DCAC02}"/>
              </a:ext>
            </a:extLst>
          </p:cNvPr>
          <p:cNvSpPr txBox="1"/>
          <p:nvPr/>
        </p:nvSpPr>
        <p:spPr>
          <a:xfrm>
            <a:off x="807467" y="4709378"/>
            <a:ext cx="1156663" cy="307777"/>
          </a:xfrm>
          <a:prstGeom prst="rect">
            <a:avLst/>
          </a:prstGeom>
          <a:noFill/>
        </p:spPr>
        <p:txBody>
          <a:bodyPr wrap="none" rtlCol="0">
            <a:spAutoFit/>
          </a:bodyPr>
          <a:lstStyle/>
          <a:p>
            <a:r>
              <a:rPr lang="en-GB" sz="1400" dirty="0">
                <a:solidFill>
                  <a:srgbClr val="00B050"/>
                </a:solidFill>
              </a:rPr>
              <a:t>status == 200</a:t>
            </a:r>
          </a:p>
        </p:txBody>
      </p:sp>
      <p:sp>
        <p:nvSpPr>
          <p:cNvPr id="31" name="TextBox 30">
            <a:extLst>
              <a:ext uri="{FF2B5EF4-FFF2-40B4-BE49-F238E27FC236}">
                <a16:creationId xmlns:a16="http://schemas.microsoft.com/office/drawing/2014/main" id="{2A43F9A6-36D4-1C89-4D14-695D9CFB154E}"/>
              </a:ext>
            </a:extLst>
          </p:cNvPr>
          <p:cNvSpPr txBox="1"/>
          <p:nvPr/>
        </p:nvSpPr>
        <p:spPr>
          <a:xfrm>
            <a:off x="697857" y="3940837"/>
            <a:ext cx="932628" cy="276999"/>
          </a:xfrm>
          <a:prstGeom prst="rect">
            <a:avLst/>
          </a:prstGeom>
          <a:noFill/>
        </p:spPr>
        <p:txBody>
          <a:bodyPr wrap="none" rtlCol="0">
            <a:spAutoFit/>
          </a:bodyPr>
          <a:lstStyle/>
          <a:p>
            <a:r>
              <a:rPr lang="en-GB" sz="1200" dirty="0" err="1"/>
              <a:t>updateView</a:t>
            </a:r>
            <a:endParaRPr lang="en-GB" sz="1200" dirty="0"/>
          </a:p>
        </p:txBody>
      </p:sp>
      <p:sp>
        <p:nvSpPr>
          <p:cNvPr id="32" name="Rectangle 31">
            <a:extLst>
              <a:ext uri="{FF2B5EF4-FFF2-40B4-BE49-F238E27FC236}">
                <a16:creationId xmlns:a16="http://schemas.microsoft.com/office/drawing/2014/main" id="{FA984955-8505-F421-B003-46FF793C3B85}"/>
              </a:ext>
            </a:extLst>
          </p:cNvPr>
          <p:cNvSpPr/>
          <p:nvPr/>
        </p:nvSpPr>
        <p:spPr>
          <a:xfrm>
            <a:off x="6566649" y="1249787"/>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TransferDAO</a:t>
            </a:r>
            <a:endParaRPr lang="en-GB" dirty="0">
              <a:solidFill>
                <a:sysClr val="windowText" lastClr="000000"/>
              </a:solidFill>
            </a:endParaRPr>
          </a:p>
        </p:txBody>
      </p:sp>
      <p:cxnSp>
        <p:nvCxnSpPr>
          <p:cNvPr id="33" name="Straight Connector 32">
            <a:extLst>
              <a:ext uri="{FF2B5EF4-FFF2-40B4-BE49-F238E27FC236}">
                <a16:creationId xmlns:a16="http://schemas.microsoft.com/office/drawing/2014/main" id="{C44F1F70-3195-9877-9837-85626DB4C90B}"/>
              </a:ext>
            </a:extLst>
          </p:cNvPr>
          <p:cNvCxnSpPr/>
          <p:nvPr/>
        </p:nvCxnSpPr>
        <p:spPr>
          <a:xfrm flipH="1">
            <a:off x="7416278" y="1644120"/>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04C6346-8170-F2D5-7606-7D0E08FFA6DD}"/>
              </a:ext>
            </a:extLst>
          </p:cNvPr>
          <p:cNvCxnSpPr/>
          <p:nvPr/>
        </p:nvCxnSpPr>
        <p:spPr>
          <a:xfrm>
            <a:off x="3723298" y="2855167"/>
            <a:ext cx="3692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7F516D9-D149-382A-0875-9583B9679D94}"/>
              </a:ext>
            </a:extLst>
          </p:cNvPr>
          <p:cNvCxnSpPr/>
          <p:nvPr/>
        </p:nvCxnSpPr>
        <p:spPr>
          <a:xfrm flipH="1">
            <a:off x="3723298" y="3293706"/>
            <a:ext cx="3692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1815527-0E20-76B0-8AA2-BD495702C840}"/>
              </a:ext>
            </a:extLst>
          </p:cNvPr>
          <p:cNvSpPr txBox="1"/>
          <p:nvPr/>
        </p:nvSpPr>
        <p:spPr>
          <a:xfrm>
            <a:off x="4515084" y="2564698"/>
            <a:ext cx="2376228" cy="369332"/>
          </a:xfrm>
          <a:prstGeom prst="rect">
            <a:avLst/>
          </a:prstGeom>
          <a:noFill/>
        </p:spPr>
        <p:txBody>
          <a:bodyPr wrap="none" rtlCol="0">
            <a:spAutoFit/>
          </a:bodyPr>
          <a:lstStyle/>
          <a:p>
            <a:r>
              <a:rPr lang="en-GB" dirty="0" err="1"/>
              <a:t>getTransfersByAccoutId</a:t>
            </a:r>
            <a:endParaRPr lang="en-GB" dirty="0"/>
          </a:p>
        </p:txBody>
      </p:sp>
      <p:sp>
        <p:nvSpPr>
          <p:cNvPr id="39" name="TextBox 38">
            <a:extLst>
              <a:ext uri="{FF2B5EF4-FFF2-40B4-BE49-F238E27FC236}">
                <a16:creationId xmlns:a16="http://schemas.microsoft.com/office/drawing/2014/main" id="{3BA89A95-6B16-C695-B6E3-C88AA0A79713}"/>
              </a:ext>
            </a:extLst>
          </p:cNvPr>
          <p:cNvSpPr txBox="1"/>
          <p:nvPr/>
        </p:nvSpPr>
        <p:spPr>
          <a:xfrm>
            <a:off x="4556944" y="2976449"/>
            <a:ext cx="1569853" cy="369332"/>
          </a:xfrm>
          <a:prstGeom prst="rect">
            <a:avLst/>
          </a:prstGeom>
          <a:noFill/>
        </p:spPr>
        <p:txBody>
          <a:bodyPr wrap="none" rtlCol="0">
            <a:spAutoFit/>
          </a:bodyPr>
          <a:lstStyle/>
          <a:p>
            <a:r>
              <a:rPr lang="en-GB" dirty="0"/>
              <a:t>List&lt;Transfers&gt;</a:t>
            </a:r>
          </a:p>
        </p:txBody>
      </p:sp>
    </p:spTree>
    <p:extLst>
      <p:ext uri="{BB962C8B-B14F-4D97-AF65-F5344CB8AC3E}">
        <p14:creationId xmlns:p14="http://schemas.microsoft.com/office/powerpoint/2010/main" val="203253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6976-3427-421F-FA85-A0FBF85B8B44}"/>
              </a:ext>
            </a:extLst>
          </p:cNvPr>
          <p:cNvSpPr>
            <a:spLocks noGrp="1"/>
          </p:cNvSpPr>
          <p:nvPr>
            <p:ph type="title"/>
          </p:nvPr>
        </p:nvSpPr>
        <p:spPr>
          <a:xfrm>
            <a:off x="838200" y="296668"/>
            <a:ext cx="10515600" cy="817838"/>
          </a:xfrm>
        </p:spPr>
        <p:txBody>
          <a:bodyPr/>
          <a:lstStyle/>
          <a:p>
            <a:r>
              <a:rPr lang="en-GB" dirty="0" err="1"/>
              <a:t>Evento</a:t>
            </a:r>
            <a:r>
              <a:rPr lang="en-GB" dirty="0"/>
              <a:t>: </a:t>
            </a:r>
            <a:r>
              <a:rPr lang="en-GB" dirty="0" err="1"/>
              <a:t>invio</a:t>
            </a:r>
            <a:r>
              <a:rPr lang="en-GB" dirty="0"/>
              <a:t> form </a:t>
            </a:r>
            <a:r>
              <a:rPr lang="en-GB" dirty="0" err="1"/>
              <a:t>trasferimento</a:t>
            </a:r>
            <a:endParaRPr lang="en-GB" dirty="0"/>
          </a:p>
        </p:txBody>
      </p:sp>
      <p:sp>
        <p:nvSpPr>
          <p:cNvPr id="22" name="Rectangle 21">
            <a:extLst>
              <a:ext uri="{FF2B5EF4-FFF2-40B4-BE49-F238E27FC236}">
                <a16:creationId xmlns:a16="http://schemas.microsoft.com/office/drawing/2014/main" id="{9904FD80-9DB7-3B3A-B6A9-5C2477ADE2E5}"/>
              </a:ext>
            </a:extLst>
          </p:cNvPr>
          <p:cNvSpPr/>
          <p:nvPr/>
        </p:nvSpPr>
        <p:spPr>
          <a:xfrm>
            <a:off x="1941767" y="1309355"/>
            <a:ext cx="1948329"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CreateTransfer</a:t>
            </a:r>
            <a:endParaRPr lang="en-GB" dirty="0">
              <a:solidFill>
                <a:sysClr val="windowText" lastClr="000000"/>
              </a:solidFill>
            </a:endParaRPr>
          </a:p>
        </p:txBody>
      </p:sp>
      <p:sp>
        <p:nvSpPr>
          <p:cNvPr id="25" name="Rectangle 24">
            <a:extLst>
              <a:ext uri="{FF2B5EF4-FFF2-40B4-BE49-F238E27FC236}">
                <a16:creationId xmlns:a16="http://schemas.microsoft.com/office/drawing/2014/main" id="{D560A788-DBC8-3E57-703E-5FDA1AEB6EDB}"/>
              </a:ext>
            </a:extLst>
          </p:cNvPr>
          <p:cNvSpPr/>
          <p:nvPr/>
        </p:nvSpPr>
        <p:spPr>
          <a:xfrm>
            <a:off x="4008554" y="1309349"/>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UserDAO</a:t>
            </a:r>
            <a:endParaRPr lang="en-GB" dirty="0">
              <a:solidFill>
                <a:sysClr val="windowText" lastClr="000000"/>
              </a:solidFill>
            </a:endParaRPr>
          </a:p>
        </p:txBody>
      </p:sp>
      <p:sp>
        <p:nvSpPr>
          <p:cNvPr id="28" name="Rectangle 27">
            <a:extLst>
              <a:ext uri="{FF2B5EF4-FFF2-40B4-BE49-F238E27FC236}">
                <a16:creationId xmlns:a16="http://schemas.microsoft.com/office/drawing/2014/main" id="{5685F0A0-4B24-8ED4-63D5-264E8EC28840}"/>
              </a:ext>
            </a:extLst>
          </p:cNvPr>
          <p:cNvSpPr/>
          <p:nvPr/>
        </p:nvSpPr>
        <p:spPr>
          <a:xfrm>
            <a:off x="5870988" y="1309347"/>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AccountDAO</a:t>
            </a:r>
            <a:endParaRPr lang="en-GB" dirty="0">
              <a:solidFill>
                <a:sysClr val="windowText" lastClr="000000"/>
              </a:solidFill>
            </a:endParaRPr>
          </a:p>
        </p:txBody>
      </p:sp>
      <p:sp>
        <p:nvSpPr>
          <p:cNvPr id="30" name="Rectangle 29">
            <a:extLst>
              <a:ext uri="{FF2B5EF4-FFF2-40B4-BE49-F238E27FC236}">
                <a16:creationId xmlns:a16="http://schemas.microsoft.com/office/drawing/2014/main" id="{722293DC-5439-CE49-0405-7DDEC47ABAAE}"/>
              </a:ext>
            </a:extLst>
          </p:cNvPr>
          <p:cNvSpPr/>
          <p:nvPr/>
        </p:nvSpPr>
        <p:spPr>
          <a:xfrm>
            <a:off x="7837466" y="1318677"/>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TransferDAO</a:t>
            </a:r>
            <a:endParaRPr lang="en-GB" dirty="0">
              <a:solidFill>
                <a:sysClr val="windowText" lastClr="000000"/>
              </a:solidFill>
            </a:endParaRPr>
          </a:p>
        </p:txBody>
      </p:sp>
      <p:cxnSp>
        <p:nvCxnSpPr>
          <p:cNvPr id="33" name="Straight Connector 32">
            <a:extLst>
              <a:ext uri="{FF2B5EF4-FFF2-40B4-BE49-F238E27FC236}">
                <a16:creationId xmlns:a16="http://schemas.microsoft.com/office/drawing/2014/main" id="{63CCC494-EB94-8E4B-0A4D-CC5A81022929}"/>
              </a:ext>
            </a:extLst>
          </p:cNvPr>
          <p:cNvCxnSpPr>
            <a:cxnSpLocks/>
            <a:stCxn id="22" idx="2"/>
          </p:cNvCxnSpPr>
          <p:nvPr/>
        </p:nvCxnSpPr>
        <p:spPr>
          <a:xfrm flipH="1">
            <a:off x="2898076" y="1703690"/>
            <a:ext cx="17856"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7ECD7B-A9BA-DD6A-29ED-71D198568B4D}"/>
              </a:ext>
            </a:extLst>
          </p:cNvPr>
          <p:cNvCxnSpPr>
            <a:cxnSpLocks/>
          </p:cNvCxnSpPr>
          <p:nvPr/>
        </p:nvCxnSpPr>
        <p:spPr>
          <a:xfrm flipH="1">
            <a:off x="4858183" y="1703682"/>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AE18B9-5B53-7EA2-E814-AFF1B46EAAA8}"/>
              </a:ext>
            </a:extLst>
          </p:cNvPr>
          <p:cNvCxnSpPr>
            <a:cxnSpLocks/>
          </p:cNvCxnSpPr>
          <p:nvPr/>
        </p:nvCxnSpPr>
        <p:spPr>
          <a:xfrm flipH="1">
            <a:off x="6656800" y="1703679"/>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B8D41E-1256-6877-3745-F4B59D22274D}"/>
              </a:ext>
            </a:extLst>
          </p:cNvPr>
          <p:cNvCxnSpPr>
            <a:cxnSpLocks/>
          </p:cNvCxnSpPr>
          <p:nvPr/>
        </p:nvCxnSpPr>
        <p:spPr>
          <a:xfrm flipH="1">
            <a:off x="8620987" y="1713010"/>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A5718-29BE-9113-C685-ACAD5E52D5DF}"/>
              </a:ext>
            </a:extLst>
          </p:cNvPr>
          <p:cNvCxnSpPr>
            <a:cxnSpLocks/>
          </p:cNvCxnSpPr>
          <p:nvPr/>
        </p:nvCxnSpPr>
        <p:spPr>
          <a:xfrm>
            <a:off x="2899514" y="2249247"/>
            <a:ext cx="195866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1CBE741-01EC-B709-C37C-FD1116930D28}"/>
              </a:ext>
            </a:extLst>
          </p:cNvPr>
          <p:cNvSpPr txBox="1"/>
          <p:nvPr/>
        </p:nvSpPr>
        <p:spPr>
          <a:xfrm>
            <a:off x="3087685" y="1973685"/>
            <a:ext cx="1687615" cy="307777"/>
          </a:xfrm>
          <a:prstGeom prst="rect">
            <a:avLst/>
          </a:prstGeom>
          <a:noFill/>
        </p:spPr>
        <p:txBody>
          <a:bodyPr wrap="square" rtlCol="0">
            <a:spAutoFit/>
          </a:bodyPr>
          <a:lstStyle/>
          <a:p>
            <a:r>
              <a:rPr lang="en-GB" sz="1400" dirty="0" err="1"/>
              <a:t>getIdFromUsername</a:t>
            </a:r>
            <a:endParaRPr lang="en-GB" sz="1400" dirty="0"/>
          </a:p>
        </p:txBody>
      </p:sp>
      <p:cxnSp>
        <p:nvCxnSpPr>
          <p:cNvPr id="41" name="Straight Arrow Connector 40">
            <a:extLst>
              <a:ext uri="{FF2B5EF4-FFF2-40B4-BE49-F238E27FC236}">
                <a16:creationId xmlns:a16="http://schemas.microsoft.com/office/drawing/2014/main" id="{38CAA91F-EE5F-7A20-14BB-C04A0D4578E1}"/>
              </a:ext>
            </a:extLst>
          </p:cNvPr>
          <p:cNvCxnSpPr>
            <a:cxnSpLocks/>
          </p:cNvCxnSpPr>
          <p:nvPr/>
        </p:nvCxnSpPr>
        <p:spPr>
          <a:xfrm flipH="1">
            <a:off x="2894975" y="2704771"/>
            <a:ext cx="1963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502965-5DA6-42DF-EA22-AF33F542F26F}"/>
              </a:ext>
            </a:extLst>
          </p:cNvPr>
          <p:cNvSpPr txBox="1"/>
          <p:nvPr/>
        </p:nvSpPr>
        <p:spPr>
          <a:xfrm>
            <a:off x="3394246" y="2401652"/>
            <a:ext cx="771365" cy="307777"/>
          </a:xfrm>
          <a:prstGeom prst="rect">
            <a:avLst/>
          </a:prstGeom>
          <a:noFill/>
        </p:spPr>
        <p:txBody>
          <a:bodyPr wrap="square" rtlCol="0">
            <a:spAutoFit/>
          </a:bodyPr>
          <a:lstStyle/>
          <a:p>
            <a:r>
              <a:rPr lang="en-GB" sz="1400" dirty="0" err="1"/>
              <a:t>userId</a:t>
            </a:r>
            <a:endParaRPr lang="en-GB" sz="1400" dirty="0"/>
          </a:p>
        </p:txBody>
      </p:sp>
      <p:cxnSp>
        <p:nvCxnSpPr>
          <p:cNvPr id="43" name="Straight Arrow Connector 42">
            <a:extLst>
              <a:ext uri="{FF2B5EF4-FFF2-40B4-BE49-F238E27FC236}">
                <a16:creationId xmlns:a16="http://schemas.microsoft.com/office/drawing/2014/main" id="{C5C940C5-EDB3-9558-A4A3-0625B93F011F}"/>
              </a:ext>
            </a:extLst>
          </p:cNvPr>
          <p:cNvCxnSpPr>
            <a:cxnSpLocks/>
          </p:cNvCxnSpPr>
          <p:nvPr/>
        </p:nvCxnSpPr>
        <p:spPr>
          <a:xfrm>
            <a:off x="2894975" y="3219121"/>
            <a:ext cx="3761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E9BE56B-21B5-CDA7-2FDB-F7254FAFC056}"/>
              </a:ext>
            </a:extLst>
          </p:cNvPr>
          <p:cNvSpPr txBox="1"/>
          <p:nvPr/>
        </p:nvSpPr>
        <p:spPr>
          <a:xfrm>
            <a:off x="3846206" y="2913599"/>
            <a:ext cx="2448151" cy="307777"/>
          </a:xfrm>
          <a:prstGeom prst="rect">
            <a:avLst/>
          </a:prstGeom>
          <a:noFill/>
        </p:spPr>
        <p:txBody>
          <a:bodyPr wrap="square" rtlCol="0">
            <a:spAutoFit/>
          </a:bodyPr>
          <a:lstStyle/>
          <a:p>
            <a:r>
              <a:rPr lang="en-GB" sz="1400" dirty="0" err="1"/>
              <a:t>getAccountDetails</a:t>
            </a:r>
            <a:r>
              <a:rPr lang="en-GB" sz="1400" dirty="0"/>
              <a:t>(</a:t>
            </a:r>
            <a:r>
              <a:rPr lang="en-GB" sz="1400" dirty="0" err="1"/>
              <a:t>toAccount</a:t>
            </a:r>
            <a:r>
              <a:rPr lang="en-GB" sz="1400" dirty="0"/>
              <a:t>)</a:t>
            </a:r>
          </a:p>
        </p:txBody>
      </p:sp>
      <p:cxnSp>
        <p:nvCxnSpPr>
          <p:cNvPr id="17" name="Straight Arrow Connector 16">
            <a:extLst>
              <a:ext uri="{FF2B5EF4-FFF2-40B4-BE49-F238E27FC236}">
                <a16:creationId xmlns:a16="http://schemas.microsoft.com/office/drawing/2014/main" id="{E1BAC5CB-FB4E-4616-7471-B372EED9FE72}"/>
              </a:ext>
            </a:extLst>
          </p:cNvPr>
          <p:cNvCxnSpPr>
            <a:cxnSpLocks/>
          </p:cNvCxnSpPr>
          <p:nvPr/>
        </p:nvCxnSpPr>
        <p:spPr>
          <a:xfrm flipH="1">
            <a:off x="2894690" y="3728271"/>
            <a:ext cx="3762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0AC3BBF-7D0C-3780-1E33-2FC5A4E014AE}"/>
              </a:ext>
            </a:extLst>
          </p:cNvPr>
          <p:cNvSpPr txBox="1"/>
          <p:nvPr/>
        </p:nvSpPr>
        <p:spPr>
          <a:xfrm>
            <a:off x="4026409" y="3484166"/>
            <a:ext cx="781048" cy="307777"/>
          </a:xfrm>
          <a:prstGeom prst="rect">
            <a:avLst/>
          </a:prstGeom>
          <a:noFill/>
        </p:spPr>
        <p:txBody>
          <a:bodyPr wrap="square" rtlCol="0">
            <a:spAutoFit/>
          </a:bodyPr>
          <a:lstStyle/>
          <a:p>
            <a:r>
              <a:rPr lang="en-GB" sz="1400" dirty="0"/>
              <a:t>Account</a:t>
            </a:r>
          </a:p>
        </p:txBody>
      </p:sp>
      <p:sp>
        <p:nvSpPr>
          <p:cNvPr id="46" name="TextBox 45">
            <a:extLst>
              <a:ext uri="{FF2B5EF4-FFF2-40B4-BE49-F238E27FC236}">
                <a16:creationId xmlns:a16="http://schemas.microsoft.com/office/drawing/2014/main" id="{E6529632-8B9E-1CBD-2A3D-5FBBD516367E}"/>
              </a:ext>
            </a:extLst>
          </p:cNvPr>
          <p:cNvSpPr txBox="1"/>
          <p:nvPr/>
        </p:nvSpPr>
        <p:spPr>
          <a:xfrm>
            <a:off x="3834633" y="3133111"/>
            <a:ext cx="2905539" cy="307777"/>
          </a:xfrm>
          <a:prstGeom prst="rect">
            <a:avLst/>
          </a:prstGeom>
          <a:noFill/>
        </p:spPr>
        <p:txBody>
          <a:bodyPr wrap="square" rtlCol="0">
            <a:spAutoFit/>
          </a:bodyPr>
          <a:lstStyle/>
          <a:p>
            <a:r>
              <a:rPr lang="en-GB" sz="1400" dirty="0" err="1"/>
              <a:t>getAccountDetails</a:t>
            </a:r>
            <a:r>
              <a:rPr lang="en-GB" sz="1400" dirty="0"/>
              <a:t>(</a:t>
            </a:r>
            <a:r>
              <a:rPr lang="en-GB" sz="1400" dirty="0" err="1"/>
              <a:t>fromAccount</a:t>
            </a:r>
            <a:r>
              <a:rPr lang="en-GB" sz="1400" dirty="0"/>
              <a:t>)</a:t>
            </a:r>
          </a:p>
        </p:txBody>
      </p:sp>
      <p:cxnSp>
        <p:nvCxnSpPr>
          <p:cNvPr id="54" name="Straight Arrow Connector 53">
            <a:extLst>
              <a:ext uri="{FF2B5EF4-FFF2-40B4-BE49-F238E27FC236}">
                <a16:creationId xmlns:a16="http://schemas.microsoft.com/office/drawing/2014/main" id="{D18A89EE-936B-7611-B545-880ADD2B8312}"/>
              </a:ext>
            </a:extLst>
          </p:cNvPr>
          <p:cNvCxnSpPr>
            <a:cxnSpLocks/>
          </p:cNvCxnSpPr>
          <p:nvPr/>
        </p:nvCxnSpPr>
        <p:spPr>
          <a:xfrm>
            <a:off x="2907004" y="4309177"/>
            <a:ext cx="5713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2197636-B49C-73B0-232D-33E4E549EEB2}"/>
              </a:ext>
            </a:extLst>
          </p:cNvPr>
          <p:cNvCxnSpPr>
            <a:cxnSpLocks/>
          </p:cNvCxnSpPr>
          <p:nvPr/>
        </p:nvCxnSpPr>
        <p:spPr>
          <a:xfrm flipH="1">
            <a:off x="2934092" y="4835503"/>
            <a:ext cx="5686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94769D8-B861-E307-F806-1BE93030241D}"/>
              </a:ext>
            </a:extLst>
          </p:cNvPr>
          <p:cNvSpPr txBox="1"/>
          <p:nvPr/>
        </p:nvSpPr>
        <p:spPr>
          <a:xfrm>
            <a:off x="3931492" y="3990208"/>
            <a:ext cx="4393711" cy="307777"/>
          </a:xfrm>
          <a:prstGeom prst="rect">
            <a:avLst/>
          </a:prstGeom>
          <a:noFill/>
        </p:spPr>
        <p:txBody>
          <a:bodyPr wrap="square" rtlCol="0">
            <a:spAutoFit/>
          </a:bodyPr>
          <a:lstStyle/>
          <a:p>
            <a:r>
              <a:rPr lang="en-GB" sz="1400" dirty="0" err="1"/>
              <a:t>createTransfer</a:t>
            </a:r>
            <a:r>
              <a:rPr lang="en-GB" sz="1400" dirty="0"/>
              <a:t>(amount, reason, </a:t>
            </a:r>
            <a:r>
              <a:rPr lang="en-GB" sz="1400" dirty="0" err="1"/>
              <a:t>fromAccount</a:t>
            </a:r>
            <a:r>
              <a:rPr lang="en-GB" sz="1400" dirty="0"/>
              <a:t>, </a:t>
            </a:r>
            <a:r>
              <a:rPr lang="en-GB" sz="1400" dirty="0" err="1"/>
              <a:t>toAccount</a:t>
            </a:r>
            <a:r>
              <a:rPr lang="en-GB" sz="1400" dirty="0"/>
              <a:t>)</a:t>
            </a:r>
          </a:p>
        </p:txBody>
      </p:sp>
      <p:sp>
        <p:nvSpPr>
          <p:cNvPr id="60" name="TextBox 59">
            <a:extLst>
              <a:ext uri="{FF2B5EF4-FFF2-40B4-BE49-F238E27FC236}">
                <a16:creationId xmlns:a16="http://schemas.microsoft.com/office/drawing/2014/main" id="{143B6DCD-644B-6DC2-F4C1-FBDE36D6B792}"/>
              </a:ext>
            </a:extLst>
          </p:cNvPr>
          <p:cNvSpPr txBox="1"/>
          <p:nvPr/>
        </p:nvSpPr>
        <p:spPr>
          <a:xfrm>
            <a:off x="5070281" y="4536661"/>
            <a:ext cx="1466235" cy="307777"/>
          </a:xfrm>
          <a:prstGeom prst="rect">
            <a:avLst/>
          </a:prstGeom>
          <a:noFill/>
        </p:spPr>
        <p:txBody>
          <a:bodyPr wrap="none" rtlCol="0">
            <a:spAutoFit/>
          </a:bodyPr>
          <a:lstStyle/>
          <a:p>
            <a:r>
              <a:rPr lang="en-GB" sz="1400" dirty="0" err="1"/>
              <a:t>TransferSummary</a:t>
            </a:r>
            <a:endParaRPr lang="en-GB" sz="1400" dirty="0"/>
          </a:p>
        </p:txBody>
      </p:sp>
      <p:sp>
        <p:nvSpPr>
          <p:cNvPr id="3" name="Rectangle 2">
            <a:extLst>
              <a:ext uri="{FF2B5EF4-FFF2-40B4-BE49-F238E27FC236}">
                <a16:creationId xmlns:a16="http://schemas.microsoft.com/office/drawing/2014/main" id="{0BA36220-89D3-7BBC-3B86-59FA72530496}"/>
              </a:ext>
            </a:extLst>
          </p:cNvPr>
          <p:cNvSpPr/>
          <p:nvPr/>
        </p:nvSpPr>
        <p:spPr>
          <a:xfrm>
            <a:off x="443412" y="1318675"/>
            <a:ext cx="131811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home.html</a:t>
            </a:r>
          </a:p>
          <a:p>
            <a:pPr algn="ctr"/>
            <a:r>
              <a:rPr lang="en-GB" sz="1400" dirty="0">
                <a:solidFill>
                  <a:sysClr val="windowText" lastClr="000000"/>
                </a:solidFill>
              </a:rPr>
              <a:t>home.js</a:t>
            </a:r>
          </a:p>
        </p:txBody>
      </p:sp>
      <p:cxnSp>
        <p:nvCxnSpPr>
          <p:cNvPr id="4" name="Straight Connector 3">
            <a:extLst>
              <a:ext uri="{FF2B5EF4-FFF2-40B4-BE49-F238E27FC236}">
                <a16:creationId xmlns:a16="http://schemas.microsoft.com/office/drawing/2014/main" id="{3EAD8ABC-E7E3-0C9B-6432-FB4DB47E932C}"/>
              </a:ext>
            </a:extLst>
          </p:cNvPr>
          <p:cNvCxnSpPr>
            <a:cxnSpLocks/>
          </p:cNvCxnSpPr>
          <p:nvPr/>
        </p:nvCxnSpPr>
        <p:spPr>
          <a:xfrm flipH="1">
            <a:off x="1135808" y="1703676"/>
            <a:ext cx="17856"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2F191B2-4DDF-7EEB-F16E-494979CCA983}"/>
              </a:ext>
            </a:extLst>
          </p:cNvPr>
          <p:cNvCxnSpPr/>
          <p:nvPr/>
        </p:nvCxnSpPr>
        <p:spPr>
          <a:xfrm>
            <a:off x="83975" y="2249247"/>
            <a:ext cx="105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2CEF13-DAF2-9421-22A9-03F2F1187E14}"/>
              </a:ext>
            </a:extLst>
          </p:cNvPr>
          <p:cNvSpPr txBox="1"/>
          <p:nvPr/>
        </p:nvSpPr>
        <p:spPr>
          <a:xfrm>
            <a:off x="36250" y="2219685"/>
            <a:ext cx="615874" cy="276999"/>
          </a:xfrm>
          <a:prstGeom prst="rect">
            <a:avLst/>
          </a:prstGeom>
          <a:noFill/>
        </p:spPr>
        <p:txBody>
          <a:bodyPr wrap="none" rtlCol="0">
            <a:spAutoFit/>
          </a:bodyPr>
          <a:lstStyle/>
          <a:p>
            <a:r>
              <a:rPr lang="en-GB" sz="1200" dirty="0"/>
              <a:t>submit</a:t>
            </a:r>
          </a:p>
        </p:txBody>
      </p:sp>
      <p:cxnSp>
        <p:nvCxnSpPr>
          <p:cNvPr id="10" name="Straight Arrow Connector 9">
            <a:extLst>
              <a:ext uri="{FF2B5EF4-FFF2-40B4-BE49-F238E27FC236}">
                <a16:creationId xmlns:a16="http://schemas.microsoft.com/office/drawing/2014/main" id="{9BA07E0A-432F-CD4F-7056-F3B965068B5D}"/>
              </a:ext>
            </a:extLst>
          </p:cNvPr>
          <p:cNvCxnSpPr/>
          <p:nvPr/>
        </p:nvCxnSpPr>
        <p:spPr>
          <a:xfrm>
            <a:off x="1153664" y="1973685"/>
            <a:ext cx="1753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FCE9753-6685-30E3-754D-F01DFE582D91}"/>
              </a:ext>
            </a:extLst>
          </p:cNvPr>
          <p:cNvSpPr txBox="1"/>
          <p:nvPr/>
        </p:nvSpPr>
        <p:spPr>
          <a:xfrm>
            <a:off x="1324947" y="1703676"/>
            <a:ext cx="1337995" cy="584775"/>
          </a:xfrm>
          <a:prstGeom prst="rect">
            <a:avLst/>
          </a:prstGeom>
          <a:noFill/>
        </p:spPr>
        <p:txBody>
          <a:bodyPr wrap="none" rtlCol="0">
            <a:spAutoFit/>
          </a:bodyPr>
          <a:lstStyle/>
          <a:p>
            <a:r>
              <a:rPr lang="en-GB" dirty="0"/>
              <a:t>POST</a:t>
            </a:r>
          </a:p>
          <a:p>
            <a:r>
              <a:rPr lang="en-GB" sz="1400" dirty="0"/>
              <a:t>amount, reason</a:t>
            </a:r>
          </a:p>
        </p:txBody>
      </p:sp>
      <p:cxnSp>
        <p:nvCxnSpPr>
          <p:cNvPr id="18" name="Straight Arrow Connector 17">
            <a:extLst>
              <a:ext uri="{FF2B5EF4-FFF2-40B4-BE49-F238E27FC236}">
                <a16:creationId xmlns:a16="http://schemas.microsoft.com/office/drawing/2014/main" id="{BD381EF2-EC22-DEB1-ECA8-6F0DD0EC63EC}"/>
              </a:ext>
            </a:extLst>
          </p:cNvPr>
          <p:cNvCxnSpPr/>
          <p:nvPr/>
        </p:nvCxnSpPr>
        <p:spPr>
          <a:xfrm flipH="1">
            <a:off x="1153664" y="5309118"/>
            <a:ext cx="1741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F1533C2-39A6-81E8-5EF9-5F6E183EA042}"/>
              </a:ext>
            </a:extLst>
          </p:cNvPr>
          <p:cNvGrpSpPr/>
          <p:nvPr/>
        </p:nvGrpSpPr>
        <p:grpSpPr>
          <a:xfrm>
            <a:off x="372798" y="5423209"/>
            <a:ext cx="777814" cy="461664"/>
            <a:chOff x="614149" y="4401223"/>
            <a:chExt cx="484693" cy="507248"/>
          </a:xfrm>
        </p:grpSpPr>
        <p:cxnSp>
          <p:nvCxnSpPr>
            <p:cNvPr id="20" name="Straight Connector 19">
              <a:extLst>
                <a:ext uri="{FF2B5EF4-FFF2-40B4-BE49-F238E27FC236}">
                  <a16:creationId xmlns:a16="http://schemas.microsoft.com/office/drawing/2014/main" id="{3718A250-F704-5CB6-7D06-E077D762194A}"/>
                </a:ext>
              </a:extLst>
            </p:cNvPr>
            <p:cNvCxnSpPr/>
            <p:nvPr/>
          </p:nvCxnSpPr>
          <p:spPr>
            <a:xfrm flipH="1">
              <a:off x="614149" y="4401223"/>
              <a:ext cx="48469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D5AC10-7C9C-EBE0-B23E-80F3CA4CDDFC}"/>
                </a:ext>
              </a:extLst>
            </p:cNvPr>
            <p:cNvCxnSpPr/>
            <p:nvPr/>
          </p:nvCxnSpPr>
          <p:spPr>
            <a:xfrm>
              <a:off x="614149" y="4401223"/>
              <a:ext cx="0" cy="505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13520F-2AD9-B0A2-CE0D-59C02ACD10B1}"/>
                </a:ext>
              </a:extLst>
            </p:cNvPr>
            <p:cNvCxnSpPr>
              <a:cxnSpLocks/>
            </p:cNvCxnSpPr>
            <p:nvPr/>
          </p:nvCxnSpPr>
          <p:spPr>
            <a:xfrm>
              <a:off x="614149" y="4906899"/>
              <a:ext cx="484693" cy="157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9119C083-8AF2-5132-ED8D-7F8BD128A19E}"/>
              </a:ext>
            </a:extLst>
          </p:cNvPr>
          <p:cNvSpPr txBox="1"/>
          <p:nvPr/>
        </p:nvSpPr>
        <p:spPr>
          <a:xfrm>
            <a:off x="167614" y="5953765"/>
            <a:ext cx="1124603" cy="307777"/>
          </a:xfrm>
          <a:prstGeom prst="rect">
            <a:avLst/>
          </a:prstGeom>
          <a:noFill/>
        </p:spPr>
        <p:txBody>
          <a:bodyPr wrap="square" rtlCol="0">
            <a:spAutoFit/>
          </a:bodyPr>
          <a:lstStyle/>
          <a:p>
            <a:r>
              <a:rPr lang="en-GB" sz="1400" dirty="0">
                <a:solidFill>
                  <a:srgbClr val="FF0000"/>
                </a:solidFill>
              </a:rPr>
              <a:t>status != 200</a:t>
            </a:r>
          </a:p>
        </p:txBody>
      </p:sp>
      <p:sp>
        <p:nvSpPr>
          <p:cNvPr id="29" name="TextBox 28">
            <a:extLst>
              <a:ext uri="{FF2B5EF4-FFF2-40B4-BE49-F238E27FC236}">
                <a16:creationId xmlns:a16="http://schemas.microsoft.com/office/drawing/2014/main" id="{A0FF084C-6662-7625-6C68-207B07956C9C}"/>
              </a:ext>
            </a:extLst>
          </p:cNvPr>
          <p:cNvSpPr txBox="1"/>
          <p:nvPr/>
        </p:nvSpPr>
        <p:spPr>
          <a:xfrm>
            <a:off x="-33219" y="5144379"/>
            <a:ext cx="1238031" cy="276999"/>
          </a:xfrm>
          <a:prstGeom prst="rect">
            <a:avLst/>
          </a:prstGeom>
          <a:noFill/>
        </p:spPr>
        <p:txBody>
          <a:bodyPr wrap="square" rtlCol="0">
            <a:spAutoFit/>
          </a:bodyPr>
          <a:lstStyle/>
          <a:p>
            <a:r>
              <a:rPr lang="en-GB" sz="1200" dirty="0" err="1"/>
              <a:t>setErrorMessage</a:t>
            </a:r>
            <a:endParaRPr lang="en-GB" sz="1200" dirty="0"/>
          </a:p>
        </p:txBody>
      </p:sp>
      <p:grpSp>
        <p:nvGrpSpPr>
          <p:cNvPr id="31" name="Group 30">
            <a:extLst>
              <a:ext uri="{FF2B5EF4-FFF2-40B4-BE49-F238E27FC236}">
                <a16:creationId xmlns:a16="http://schemas.microsoft.com/office/drawing/2014/main" id="{AD3E2F72-CAEE-8865-F7E8-6049A42DCF8E}"/>
              </a:ext>
            </a:extLst>
          </p:cNvPr>
          <p:cNvGrpSpPr/>
          <p:nvPr/>
        </p:nvGrpSpPr>
        <p:grpSpPr>
          <a:xfrm>
            <a:off x="356802" y="4132349"/>
            <a:ext cx="777814" cy="461664"/>
            <a:chOff x="614149" y="4401223"/>
            <a:chExt cx="484693" cy="507248"/>
          </a:xfrm>
        </p:grpSpPr>
        <p:cxnSp>
          <p:nvCxnSpPr>
            <p:cNvPr id="38" name="Straight Connector 37">
              <a:extLst>
                <a:ext uri="{FF2B5EF4-FFF2-40B4-BE49-F238E27FC236}">
                  <a16:creationId xmlns:a16="http://schemas.microsoft.com/office/drawing/2014/main" id="{6A81C3ED-3435-DE6E-8E56-42EAAD29C660}"/>
                </a:ext>
              </a:extLst>
            </p:cNvPr>
            <p:cNvCxnSpPr/>
            <p:nvPr/>
          </p:nvCxnSpPr>
          <p:spPr>
            <a:xfrm flipH="1">
              <a:off x="614149" y="4401223"/>
              <a:ext cx="4846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84CCFDA-881F-760F-0A64-7E65EA2EBA6E}"/>
                </a:ext>
              </a:extLst>
            </p:cNvPr>
            <p:cNvCxnSpPr/>
            <p:nvPr/>
          </p:nvCxnSpPr>
          <p:spPr>
            <a:xfrm>
              <a:off x="614149" y="4401223"/>
              <a:ext cx="0" cy="505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D4D9D3A-2A8F-02F2-F5DB-9C85A5977B72}"/>
                </a:ext>
              </a:extLst>
            </p:cNvPr>
            <p:cNvCxnSpPr>
              <a:cxnSpLocks/>
            </p:cNvCxnSpPr>
            <p:nvPr/>
          </p:nvCxnSpPr>
          <p:spPr>
            <a:xfrm>
              <a:off x="614149" y="4906899"/>
              <a:ext cx="484693" cy="1572"/>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8973A7DD-164A-1F20-F43E-59CDFC70AC95}"/>
              </a:ext>
            </a:extLst>
          </p:cNvPr>
          <p:cNvSpPr txBox="1"/>
          <p:nvPr/>
        </p:nvSpPr>
        <p:spPr>
          <a:xfrm>
            <a:off x="151618" y="4662905"/>
            <a:ext cx="1156663" cy="307777"/>
          </a:xfrm>
          <a:prstGeom prst="rect">
            <a:avLst/>
          </a:prstGeom>
          <a:noFill/>
        </p:spPr>
        <p:txBody>
          <a:bodyPr wrap="square" rtlCol="0">
            <a:spAutoFit/>
          </a:bodyPr>
          <a:lstStyle/>
          <a:p>
            <a:r>
              <a:rPr lang="en-GB" sz="1400" dirty="0">
                <a:solidFill>
                  <a:srgbClr val="00B050"/>
                </a:solidFill>
              </a:rPr>
              <a:t>status == 200</a:t>
            </a:r>
          </a:p>
        </p:txBody>
      </p:sp>
      <p:sp>
        <p:nvSpPr>
          <p:cNvPr id="53" name="TextBox 52">
            <a:extLst>
              <a:ext uri="{FF2B5EF4-FFF2-40B4-BE49-F238E27FC236}">
                <a16:creationId xmlns:a16="http://schemas.microsoft.com/office/drawing/2014/main" id="{4D9AC184-4060-5FCF-1F11-66552E240DCC}"/>
              </a:ext>
            </a:extLst>
          </p:cNvPr>
          <p:cNvSpPr txBox="1"/>
          <p:nvPr/>
        </p:nvSpPr>
        <p:spPr>
          <a:xfrm>
            <a:off x="63608" y="3688836"/>
            <a:ext cx="1031772" cy="461665"/>
          </a:xfrm>
          <a:prstGeom prst="rect">
            <a:avLst/>
          </a:prstGeom>
          <a:noFill/>
        </p:spPr>
        <p:txBody>
          <a:bodyPr wrap="square" rtlCol="0">
            <a:spAutoFit/>
          </a:bodyPr>
          <a:lstStyle/>
          <a:p>
            <a:r>
              <a:rPr lang="en-GB" sz="1200" dirty="0" err="1"/>
              <a:t>updateView</a:t>
            </a:r>
            <a:endParaRPr lang="en-GB" sz="1200" dirty="0"/>
          </a:p>
          <a:p>
            <a:r>
              <a:rPr lang="en-GB" sz="1200" dirty="0" err="1"/>
              <a:t>saveContact</a:t>
            </a:r>
            <a:endParaRPr lang="en-GB" sz="1200" dirty="0"/>
          </a:p>
        </p:txBody>
      </p:sp>
      <p:sp>
        <p:nvSpPr>
          <p:cNvPr id="55" name="TextBox 54">
            <a:extLst>
              <a:ext uri="{FF2B5EF4-FFF2-40B4-BE49-F238E27FC236}">
                <a16:creationId xmlns:a16="http://schemas.microsoft.com/office/drawing/2014/main" id="{57871A98-DCCF-C7DE-83F5-20890A22DD72}"/>
              </a:ext>
            </a:extLst>
          </p:cNvPr>
          <p:cNvSpPr txBox="1"/>
          <p:nvPr/>
        </p:nvSpPr>
        <p:spPr>
          <a:xfrm>
            <a:off x="1268683" y="5066738"/>
            <a:ext cx="1727011" cy="276999"/>
          </a:xfrm>
          <a:prstGeom prst="rect">
            <a:avLst/>
          </a:prstGeom>
          <a:noFill/>
        </p:spPr>
        <p:txBody>
          <a:bodyPr wrap="none" rtlCol="0">
            <a:spAutoFit/>
          </a:bodyPr>
          <a:lstStyle/>
          <a:p>
            <a:r>
              <a:rPr lang="en-GB" sz="1200" dirty="0"/>
              <a:t>status, </a:t>
            </a:r>
            <a:r>
              <a:rPr lang="en-GB" sz="1200" dirty="0" err="1"/>
              <a:t>TransferSummary</a:t>
            </a:r>
            <a:endParaRPr lang="en-GB" sz="1200" dirty="0"/>
          </a:p>
        </p:txBody>
      </p:sp>
    </p:spTree>
    <p:extLst>
      <p:ext uri="{BB962C8B-B14F-4D97-AF65-F5344CB8AC3E}">
        <p14:creationId xmlns:p14="http://schemas.microsoft.com/office/powerpoint/2010/main" val="386963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ED5D-1B28-B004-991C-40B10276FE80}"/>
              </a:ext>
            </a:extLst>
          </p:cNvPr>
          <p:cNvSpPr>
            <a:spLocks noGrp="1"/>
          </p:cNvSpPr>
          <p:nvPr>
            <p:ph type="title"/>
          </p:nvPr>
        </p:nvSpPr>
        <p:spPr>
          <a:xfrm>
            <a:off x="838200" y="365126"/>
            <a:ext cx="10515600" cy="872660"/>
          </a:xfrm>
        </p:spPr>
        <p:txBody>
          <a:bodyPr/>
          <a:lstStyle/>
          <a:p>
            <a:r>
              <a:rPr lang="en-GB" dirty="0" err="1"/>
              <a:t>Analisi</a:t>
            </a:r>
            <a:r>
              <a:rPr lang="en-GB" dirty="0"/>
              <a:t> </a:t>
            </a:r>
            <a:r>
              <a:rPr lang="en-GB" dirty="0" err="1"/>
              <a:t>delle</a:t>
            </a:r>
            <a:r>
              <a:rPr lang="en-GB" dirty="0"/>
              <a:t> </a:t>
            </a:r>
            <a:r>
              <a:rPr lang="en-GB" dirty="0" err="1"/>
              <a:t>specifiche</a:t>
            </a:r>
            <a:endParaRPr lang="en-GB" dirty="0"/>
          </a:p>
        </p:txBody>
      </p:sp>
      <p:sp>
        <p:nvSpPr>
          <p:cNvPr id="3" name="Content Placeholder 2">
            <a:extLst>
              <a:ext uri="{FF2B5EF4-FFF2-40B4-BE49-F238E27FC236}">
                <a16:creationId xmlns:a16="http://schemas.microsoft.com/office/drawing/2014/main" id="{E28FE104-D8FC-3F24-DF4A-FDCF06E0801C}"/>
              </a:ext>
            </a:extLst>
          </p:cNvPr>
          <p:cNvSpPr>
            <a:spLocks noGrp="1"/>
          </p:cNvSpPr>
          <p:nvPr>
            <p:ph idx="1"/>
          </p:nvPr>
        </p:nvSpPr>
        <p:spPr>
          <a:xfrm>
            <a:off x="838200" y="1326995"/>
            <a:ext cx="10515600" cy="4849968"/>
          </a:xfrm>
        </p:spPr>
        <p:txBody>
          <a:bodyPr>
            <a:normAutofit fontScale="92500"/>
          </a:bodyPr>
          <a:lstStyle/>
          <a:p>
            <a:pPr marL="0" indent="0">
              <a:lnSpc>
                <a:spcPct val="120000"/>
              </a:lnSpc>
              <a:buNone/>
            </a:pPr>
            <a:r>
              <a:rPr lang="it-IT" sz="1600" dirty="0"/>
              <a:t>Un’applicazione web consente la gestione di trasferimenti di denaro online da un conto a un altro. L’applicazione supporta </a:t>
            </a:r>
            <a:r>
              <a:rPr lang="it-IT" sz="1600" dirty="0">
                <a:solidFill>
                  <a:srgbClr val="855E3D"/>
                </a:solidFill>
              </a:rPr>
              <a:t>registrazi</a:t>
            </a:r>
            <a:r>
              <a:rPr lang="it-IT" sz="1600" dirty="0">
                <a:solidFill>
                  <a:schemeClr val="accent1"/>
                </a:solidFill>
              </a:rPr>
              <a:t>one e login </a:t>
            </a:r>
            <a:r>
              <a:rPr lang="it-IT" sz="1600" dirty="0"/>
              <a:t>mediante una </a:t>
            </a:r>
            <a:r>
              <a:rPr lang="it-IT" sz="1600" dirty="0">
                <a:solidFill>
                  <a:srgbClr val="FF0000"/>
                </a:solidFill>
              </a:rPr>
              <a:t>pagina pubblica </a:t>
            </a:r>
            <a:r>
              <a:rPr lang="it-IT" sz="1600" dirty="0"/>
              <a:t>con opportune </a:t>
            </a:r>
            <a:r>
              <a:rPr lang="it-IT" sz="1600" dirty="0" err="1">
                <a:solidFill>
                  <a:srgbClr val="00B050"/>
                </a:solidFill>
              </a:rPr>
              <a:t>form</a:t>
            </a:r>
            <a:r>
              <a:rPr lang="it-IT" sz="1600" dirty="0"/>
              <a:t>. La registrazione </a:t>
            </a:r>
            <a:r>
              <a:rPr lang="it-IT" sz="1600" dirty="0">
                <a:solidFill>
                  <a:srgbClr val="855E3D"/>
                </a:solidFill>
              </a:rPr>
              <a:t>controlla la validità sintattica dell’indirizzo di email e l’uguaglianza tra i campi “password” e “ripeti password”</a:t>
            </a:r>
            <a:r>
              <a:rPr lang="it-IT" sz="1600" dirty="0"/>
              <a:t>. La registrazione </a:t>
            </a:r>
            <a:r>
              <a:rPr lang="it-IT" sz="1600" dirty="0">
                <a:solidFill>
                  <a:srgbClr val="855E3D"/>
                </a:solidFill>
              </a:rPr>
              <a:t>controlla l’unicità dello username</a:t>
            </a:r>
            <a:r>
              <a:rPr lang="it-IT" sz="1600" dirty="0"/>
              <a:t>. Un utente ha un nome, un cognome, uno username e uno o più conti correnti. Un conto ha un codice, un saldo, e i trasferimenti fatti (in uscita) e ricevuti (in ingresso) dal conto. Un trasferimento ha una data, un importo, un conto di origine e un conto di destinazione. Quando l’utente </a:t>
            </a:r>
            <a:r>
              <a:rPr lang="it-IT" sz="1600" dirty="0">
                <a:solidFill>
                  <a:srgbClr val="0070C0"/>
                </a:solidFill>
              </a:rPr>
              <a:t>accede</a:t>
            </a:r>
            <a:r>
              <a:rPr lang="it-IT" sz="1600" dirty="0"/>
              <a:t> all’applicazione appare una pagina </a:t>
            </a:r>
            <a:r>
              <a:rPr lang="it-IT" sz="1600" dirty="0">
                <a:solidFill>
                  <a:srgbClr val="FF0000"/>
                </a:solidFill>
              </a:rPr>
              <a:t>LOGIN</a:t>
            </a:r>
            <a:r>
              <a:rPr lang="it-IT" sz="1600" dirty="0"/>
              <a:t> per la verifica delle credenziali. In seguito all’</a:t>
            </a:r>
            <a:r>
              <a:rPr lang="it-IT" sz="1600" dirty="0">
                <a:solidFill>
                  <a:srgbClr val="855E3D"/>
                </a:solidFill>
              </a:rPr>
              <a:t>autenticazione dell’utente </a:t>
            </a:r>
            <a:r>
              <a:rPr lang="it-IT" sz="1600" dirty="0"/>
              <a:t>appare </a:t>
            </a:r>
            <a:r>
              <a:rPr lang="it-IT" sz="1600" dirty="0">
                <a:solidFill>
                  <a:srgbClr val="FF0000"/>
                </a:solidFill>
              </a:rPr>
              <a:t>l’HOME page </a:t>
            </a:r>
            <a:r>
              <a:rPr lang="it-IT" sz="1600" dirty="0"/>
              <a:t>che mostra </a:t>
            </a:r>
            <a:r>
              <a:rPr lang="it-IT" sz="1600" dirty="0">
                <a:solidFill>
                  <a:srgbClr val="00B050"/>
                </a:solidFill>
              </a:rPr>
              <a:t>l’elenco dei suoi conti</a:t>
            </a:r>
            <a:r>
              <a:rPr lang="it-IT" sz="1600" dirty="0"/>
              <a:t>. Quando l’utente </a:t>
            </a:r>
            <a:r>
              <a:rPr lang="it-IT" sz="1600" dirty="0">
                <a:solidFill>
                  <a:schemeClr val="accent1"/>
                </a:solidFill>
              </a:rPr>
              <a:t>seleziona un conto</a:t>
            </a:r>
            <a:r>
              <a:rPr lang="it-IT" sz="1600" dirty="0"/>
              <a:t>, appare una pagina </a:t>
            </a:r>
            <a:r>
              <a:rPr lang="it-IT" sz="1600" dirty="0">
                <a:solidFill>
                  <a:srgbClr val="FF0000"/>
                </a:solidFill>
              </a:rPr>
              <a:t>STATO DEL CONTO </a:t>
            </a:r>
            <a:r>
              <a:rPr lang="it-IT" sz="1600" dirty="0"/>
              <a:t>che mostra i </a:t>
            </a:r>
            <a:r>
              <a:rPr lang="it-IT" sz="1600" dirty="0">
                <a:solidFill>
                  <a:srgbClr val="00B050"/>
                </a:solidFill>
              </a:rPr>
              <a:t>dettagli del conto </a:t>
            </a:r>
            <a:r>
              <a:rPr lang="it-IT" sz="1600" dirty="0"/>
              <a:t>e la </a:t>
            </a:r>
            <a:r>
              <a:rPr lang="it-IT" sz="1600" dirty="0">
                <a:solidFill>
                  <a:srgbClr val="00B050"/>
                </a:solidFill>
              </a:rPr>
              <a:t>lista dei movimenti </a:t>
            </a:r>
            <a:r>
              <a:rPr lang="it-IT" sz="1600" dirty="0"/>
              <a:t>in entrata e in uscita, ordinati per data discendente. La pagina contiene anche una </a:t>
            </a:r>
            <a:r>
              <a:rPr lang="it-IT" sz="1600" dirty="0" err="1">
                <a:solidFill>
                  <a:srgbClr val="00B050"/>
                </a:solidFill>
              </a:rPr>
              <a:t>form</a:t>
            </a:r>
            <a:r>
              <a:rPr lang="it-IT" sz="1600" dirty="0">
                <a:solidFill>
                  <a:srgbClr val="00B050"/>
                </a:solidFill>
              </a:rPr>
              <a:t> per ordinare un trasferimento</a:t>
            </a:r>
            <a:r>
              <a:rPr lang="it-IT" sz="1600" dirty="0"/>
              <a:t>. La </a:t>
            </a:r>
            <a:r>
              <a:rPr lang="it-IT" sz="1600" dirty="0" err="1"/>
              <a:t>form</a:t>
            </a:r>
            <a:r>
              <a:rPr lang="it-IT" sz="1600" dirty="0"/>
              <a:t> contiene i campi: codice utente destinatario, codice conto destinatario, causale e importo. </a:t>
            </a:r>
            <a:r>
              <a:rPr lang="it-IT" sz="1600" dirty="0">
                <a:solidFill>
                  <a:schemeClr val="accent1"/>
                </a:solidFill>
              </a:rPr>
              <a:t>All’invio della </a:t>
            </a:r>
            <a:r>
              <a:rPr lang="it-IT" sz="1600" dirty="0" err="1">
                <a:solidFill>
                  <a:schemeClr val="accent1"/>
                </a:solidFill>
              </a:rPr>
              <a:t>form</a:t>
            </a:r>
            <a:r>
              <a:rPr lang="it-IT" sz="1600" dirty="0">
                <a:solidFill>
                  <a:schemeClr val="accent1"/>
                </a:solidFill>
              </a:rPr>
              <a:t> </a:t>
            </a:r>
            <a:r>
              <a:rPr lang="it-IT" sz="1600" dirty="0"/>
              <a:t>con il </a:t>
            </a:r>
            <a:r>
              <a:rPr lang="it-IT" sz="1600" dirty="0">
                <a:solidFill>
                  <a:srgbClr val="00B050"/>
                </a:solidFill>
              </a:rPr>
              <a:t>bottone INVIA</a:t>
            </a:r>
            <a:r>
              <a:rPr lang="it-IT" sz="1600" dirty="0"/>
              <a:t>, l’applicazione </a:t>
            </a:r>
            <a:r>
              <a:rPr lang="it-IT" sz="1600" dirty="0">
                <a:solidFill>
                  <a:srgbClr val="855E3D"/>
                </a:solidFill>
              </a:rPr>
              <a:t>controlla che il conto di destinazione appartenga all’utente specificato e che il conto origine abbia un saldo superiore o uguale all’importo del trasferimento</a:t>
            </a:r>
            <a:r>
              <a:rPr lang="it-IT" sz="1600" dirty="0"/>
              <a:t>. In caso di mancanza di anche solo una condizione, l’applicazione mostra una </a:t>
            </a:r>
            <a:r>
              <a:rPr lang="it-IT" sz="1600" dirty="0">
                <a:solidFill>
                  <a:srgbClr val="FF0000"/>
                </a:solidFill>
              </a:rPr>
              <a:t>pagina con un avviso di fallimento </a:t>
            </a:r>
            <a:r>
              <a:rPr lang="it-IT" sz="1600" dirty="0"/>
              <a:t>che spiega il </a:t>
            </a:r>
            <a:r>
              <a:rPr lang="it-IT" sz="1600" dirty="0">
                <a:solidFill>
                  <a:srgbClr val="00B050"/>
                </a:solidFill>
              </a:rPr>
              <a:t>motivo del mancato trasferimento</a:t>
            </a:r>
            <a:r>
              <a:rPr lang="it-IT" sz="1600" dirty="0"/>
              <a:t>. Nel caso in cui entrambe le condizioni siano soddisfatte, l’applicazione deduce l’importo dal conto di origine, aggiunge l’importo al conto di destinazione e mostra una pagina </a:t>
            </a:r>
            <a:r>
              <a:rPr lang="it-IT" sz="1600" dirty="0">
                <a:solidFill>
                  <a:srgbClr val="FF0000"/>
                </a:solidFill>
              </a:rPr>
              <a:t>CONFERMA TRASFERIMENTO </a:t>
            </a:r>
            <a:r>
              <a:rPr lang="it-IT" sz="1600" dirty="0"/>
              <a:t>che presenta i </a:t>
            </a:r>
            <a:r>
              <a:rPr lang="it-IT" sz="1600" dirty="0">
                <a:solidFill>
                  <a:srgbClr val="00B050"/>
                </a:solidFill>
              </a:rPr>
              <a:t>dati dell’importo trasferito e i dati del conto di origine e di destinazione</a:t>
            </a:r>
            <a:r>
              <a:rPr lang="it-IT" sz="1600" dirty="0"/>
              <a:t> con i rispettivi saldi precedenti al trasferimento e aggiornati dopo il trasferimento. L’applicazione deve garantire l’atomicità del trasferimento: ogni volta che il conto di destinazione viene addebitato, il conto di origine deve essere accreditato. Ogni pagina contiene un </a:t>
            </a:r>
            <a:r>
              <a:rPr lang="it-IT" sz="1600" dirty="0">
                <a:solidFill>
                  <a:srgbClr val="00B050"/>
                </a:solidFill>
              </a:rPr>
              <a:t>collegamento per tornare alla pagina precedente</a:t>
            </a:r>
            <a:r>
              <a:rPr lang="it-IT" sz="1600" dirty="0"/>
              <a:t>. L’applicazione consente il </a:t>
            </a:r>
            <a:r>
              <a:rPr lang="it-IT" sz="1600" dirty="0">
                <a:solidFill>
                  <a:schemeClr val="accent1"/>
                </a:solidFill>
              </a:rPr>
              <a:t>log</a:t>
            </a:r>
            <a:r>
              <a:rPr lang="it-IT" sz="1600" dirty="0">
                <a:solidFill>
                  <a:srgbClr val="855E3D"/>
                </a:solidFill>
              </a:rPr>
              <a:t>out</a:t>
            </a:r>
            <a:r>
              <a:rPr lang="it-IT" sz="1600" dirty="0"/>
              <a:t> dell’utente. </a:t>
            </a:r>
            <a:endParaRPr lang="en-GB" sz="1600" dirty="0"/>
          </a:p>
        </p:txBody>
      </p:sp>
      <p:sp>
        <p:nvSpPr>
          <p:cNvPr id="4" name="TextBox 3">
            <a:extLst>
              <a:ext uri="{FF2B5EF4-FFF2-40B4-BE49-F238E27FC236}">
                <a16:creationId xmlns:a16="http://schemas.microsoft.com/office/drawing/2014/main" id="{91F11C98-3FDA-1680-F12C-212A9A189D64}"/>
              </a:ext>
            </a:extLst>
          </p:cNvPr>
          <p:cNvSpPr txBox="1"/>
          <p:nvPr/>
        </p:nvSpPr>
        <p:spPr>
          <a:xfrm>
            <a:off x="838200" y="6166400"/>
            <a:ext cx="6850224" cy="369332"/>
          </a:xfrm>
          <a:prstGeom prst="rect">
            <a:avLst/>
          </a:prstGeom>
          <a:noFill/>
        </p:spPr>
        <p:txBody>
          <a:bodyPr wrap="square" rtlCol="0">
            <a:spAutoFit/>
          </a:bodyPr>
          <a:lstStyle/>
          <a:p>
            <a:r>
              <a:rPr lang="en-US" sz="1800" b="1" dirty="0">
                <a:solidFill>
                  <a:srgbClr val="FF0000"/>
                </a:solidFill>
              </a:rPr>
              <a:t>Pages (views)</a:t>
            </a:r>
            <a:r>
              <a:rPr lang="en-US" sz="1800" b="1" dirty="0"/>
              <a:t>, </a:t>
            </a:r>
            <a:r>
              <a:rPr lang="en-US" sz="1800" b="1" dirty="0">
                <a:solidFill>
                  <a:srgbClr val="00B050"/>
                </a:solidFill>
              </a:rPr>
              <a:t>view components</a:t>
            </a:r>
            <a:r>
              <a:rPr lang="en-US" sz="1800" b="1" dirty="0"/>
              <a:t>, </a:t>
            </a:r>
            <a:r>
              <a:rPr lang="en-US" sz="1800" b="1" dirty="0">
                <a:solidFill>
                  <a:srgbClr val="0070C0"/>
                </a:solidFill>
              </a:rPr>
              <a:t>events</a:t>
            </a:r>
            <a:r>
              <a:rPr lang="en-US" sz="1800" b="1" dirty="0"/>
              <a:t>, </a:t>
            </a:r>
            <a:r>
              <a:rPr lang="en-US" sz="1800" b="1" dirty="0">
                <a:solidFill>
                  <a:srgbClr val="855E3D"/>
                </a:solidFill>
              </a:rPr>
              <a:t>actions</a:t>
            </a:r>
          </a:p>
        </p:txBody>
      </p:sp>
    </p:spTree>
    <p:extLst>
      <p:ext uri="{BB962C8B-B14F-4D97-AF65-F5344CB8AC3E}">
        <p14:creationId xmlns:p14="http://schemas.microsoft.com/office/powerpoint/2010/main" val="1319240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9237-C8BB-A65C-5591-E98464601AFE}"/>
              </a:ext>
            </a:extLst>
          </p:cNvPr>
          <p:cNvSpPr>
            <a:spLocks noGrp="1"/>
          </p:cNvSpPr>
          <p:nvPr>
            <p:ph type="title"/>
          </p:nvPr>
        </p:nvSpPr>
        <p:spPr>
          <a:xfrm>
            <a:off x="513735" y="167149"/>
            <a:ext cx="10515600" cy="829193"/>
          </a:xfrm>
        </p:spPr>
        <p:txBody>
          <a:bodyPr/>
          <a:lstStyle/>
          <a:p>
            <a:r>
              <a:rPr lang="en-GB" dirty="0" err="1"/>
              <a:t>Evento</a:t>
            </a:r>
            <a:r>
              <a:rPr lang="en-GB" dirty="0"/>
              <a:t>: </a:t>
            </a:r>
            <a:r>
              <a:rPr lang="en-GB" dirty="0" err="1"/>
              <a:t>creazione</a:t>
            </a:r>
            <a:r>
              <a:rPr lang="en-GB" dirty="0"/>
              <a:t> </a:t>
            </a:r>
            <a:r>
              <a:rPr lang="en-GB" dirty="0" err="1"/>
              <a:t>contatto</a:t>
            </a:r>
            <a:endParaRPr lang="en-GB" dirty="0"/>
          </a:p>
        </p:txBody>
      </p:sp>
      <p:sp>
        <p:nvSpPr>
          <p:cNvPr id="3" name="Rectangle 2">
            <a:extLst>
              <a:ext uri="{FF2B5EF4-FFF2-40B4-BE49-F238E27FC236}">
                <a16:creationId xmlns:a16="http://schemas.microsoft.com/office/drawing/2014/main" id="{057B7A13-7DEF-F239-88E7-66F01F681AAD}"/>
              </a:ext>
            </a:extLst>
          </p:cNvPr>
          <p:cNvSpPr/>
          <p:nvPr/>
        </p:nvSpPr>
        <p:spPr>
          <a:xfrm>
            <a:off x="2488721" y="1250362"/>
            <a:ext cx="1948329"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Contacts</a:t>
            </a:r>
          </a:p>
        </p:txBody>
      </p:sp>
      <p:sp>
        <p:nvSpPr>
          <p:cNvPr id="4" name="Rectangle 3">
            <a:extLst>
              <a:ext uri="{FF2B5EF4-FFF2-40B4-BE49-F238E27FC236}">
                <a16:creationId xmlns:a16="http://schemas.microsoft.com/office/drawing/2014/main" id="{82647259-8F6D-1C16-99F1-DF301F377A3F}"/>
              </a:ext>
            </a:extLst>
          </p:cNvPr>
          <p:cNvSpPr/>
          <p:nvPr/>
        </p:nvSpPr>
        <p:spPr>
          <a:xfrm>
            <a:off x="4555508" y="1250356"/>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ContactDAO</a:t>
            </a:r>
            <a:endParaRPr lang="en-GB" dirty="0">
              <a:solidFill>
                <a:sysClr val="windowText" lastClr="000000"/>
              </a:solidFill>
            </a:endParaRPr>
          </a:p>
        </p:txBody>
      </p:sp>
      <p:cxnSp>
        <p:nvCxnSpPr>
          <p:cNvPr id="7" name="Straight Connector 6">
            <a:extLst>
              <a:ext uri="{FF2B5EF4-FFF2-40B4-BE49-F238E27FC236}">
                <a16:creationId xmlns:a16="http://schemas.microsoft.com/office/drawing/2014/main" id="{2FE3AB98-5C0F-4047-8B3F-B7B2BA7BAB06}"/>
              </a:ext>
            </a:extLst>
          </p:cNvPr>
          <p:cNvCxnSpPr>
            <a:cxnSpLocks/>
            <a:stCxn id="3" idx="2"/>
          </p:cNvCxnSpPr>
          <p:nvPr/>
        </p:nvCxnSpPr>
        <p:spPr>
          <a:xfrm flipH="1">
            <a:off x="3445030" y="1644697"/>
            <a:ext cx="17856"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D61E5EE-AD13-C738-A4E6-FDBF1B48888A}"/>
              </a:ext>
            </a:extLst>
          </p:cNvPr>
          <p:cNvCxnSpPr>
            <a:cxnSpLocks/>
          </p:cNvCxnSpPr>
          <p:nvPr/>
        </p:nvCxnSpPr>
        <p:spPr>
          <a:xfrm flipH="1">
            <a:off x="5405137" y="1644689"/>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30D4DF-6B09-2CDC-3544-92E0D5965A36}"/>
              </a:ext>
            </a:extLst>
          </p:cNvPr>
          <p:cNvCxnSpPr>
            <a:cxnSpLocks/>
          </p:cNvCxnSpPr>
          <p:nvPr/>
        </p:nvCxnSpPr>
        <p:spPr>
          <a:xfrm>
            <a:off x="3437540" y="2446977"/>
            <a:ext cx="195866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4B64B70-0F60-2C25-9107-72965712A3BA}"/>
              </a:ext>
            </a:extLst>
          </p:cNvPr>
          <p:cNvSpPr txBox="1"/>
          <p:nvPr/>
        </p:nvSpPr>
        <p:spPr>
          <a:xfrm>
            <a:off x="3625711" y="2171415"/>
            <a:ext cx="1687615" cy="307777"/>
          </a:xfrm>
          <a:prstGeom prst="rect">
            <a:avLst/>
          </a:prstGeom>
          <a:noFill/>
        </p:spPr>
        <p:txBody>
          <a:bodyPr wrap="square" rtlCol="0">
            <a:spAutoFit/>
          </a:bodyPr>
          <a:lstStyle/>
          <a:p>
            <a:r>
              <a:rPr lang="en-GB" sz="1400" dirty="0" err="1"/>
              <a:t>createContact</a:t>
            </a:r>
            <a:endParaRPr lang="en-GB" sz="1400" dirty="0"/>
          </a:p>
        </p:txBody>
      </p:sp>
      <p:cxnSp>
        <p:nvCxnSpPr>
          <p:cNvPr id="13" name="Straight Arrow Connector 12">
            <a:extLst>
              <a:ext uri="{FF2B5EF4-FFF2-40B4-BE49-F238E27FC236}">
                <a16:creationId xmlns:a16="http://schemas.microsoft.com/office/drawing/2014/main" id="{0F1AC0D4-3E29-AE01-3C5B-CB120BFA30E6}"/>
              </a:ext>
            </a:extLst>
          </p:cNvPr>
          <p:cNvCxnSpPr>
            <a:cxnSpLocks/>
          </p:cNvCxnSpPr>
          <p:nvPr/>
        </p:nvCxnSpPr>
        <p:spPr>
          <a:xfrm flipH="1">
            <a:off x="3433001" y="2902501"/>
            <a:ext cx="1963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909828C-E2BF-AA85-8428-33C5E9638940}"/>
              </a:ext>
            </a:extLst>
          </p:cNvPr>
          <p:cNvSpPr/>
          <p:nvPr/>
        </p:nvSpPr>
        <p:spPr>
          <a:xfrm>
            <a:off x="990366" y="1259682"/>
            <a:ext cx="131811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home.html</a:t>
            </a:r>
          </a:p>
          <a:p>
            <a:pPr algn="ctr"/>
            <a:r>
              <a:rPr lang="en-GB" sz="1400" dirty="0">
                <a:solidFill>
                  <a:sysClr val="windowText" lastClr="000000"/>
                </a:solidFill>
              </a:rPr>
              <a:t>home.js</a:t>
            </a:r>
          </a:p>
        </p:txBody>
      </p:sp>
      <p:cxnSp>
        <p:nvCxnSpPr>
          <p:cNvPr id="25" name="Straight Connector 24">
            <a:extLst>
              <a:ext uri="{FF2B5EF4-FFF2-40B4-BE49-F238E27FC236}">
                <a16:creationId xmlns:a16="http://schemas.microsoft.com/office/drawing/2014/main" id="{4BF118F9-09E6-A4E3-8C79-79BAE131670B}"/>
              </a:ext>
            </a:extLst>
          </p:cNvPr>
          <p:cNvCxnSpPr>
            <a:cxnSpLocks/>
          </p:cNvCxnSpPr>
          <p:nvPr/>
        </p:nvCxnSpPr>
        <p:spPr>
          <a:xfrm flipH="1">
            <a:off x="1682762" y="1644683"/>
            <a:ext cx="17856"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9F08BBB-F006-768E-E6ED-7E2F7DA683C2}"/>
              </a:ext>
            </a:extLst>
          </p:cNvPr>
          <p:cNvCxnSpPr/>
          <p:nvPr/>
        </p:nvCxnSpPr>
        <p:spPr>
          <a:xfrm>
            <a:off x="622001" y="2446977"/>
            <a:ext cx="105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E2D6CCE-D055-BBCA-4087-FD3D71052337}"/>
              </a:ext>
            </a:extLst>
          </p:cNvPr>
          <p:cNvSpPr txBox="1"/>
          <p:nvPr/>
        </p:nvSpPr>
        <p:spPr>
          <a:xfrm>
            <a:off x="574276" y="2417415"/>
            <a:ext cx="943592" cy="276999"/>
          </a:xfrm>
          <a:prstGeom prst="rect">
            <a:avLst/>
          </a:prstGeom>
          <a:noFill/>
        </p:spPr>
        <p:txBody>
          <a:bodyPr wrap="none" rtlCol="0">
            <a:spAutoFit/>
          </a:bodyPr>
          <a:lstStyle/>
          <a:p>
            <a:r>
              <a:rPr lang="en-GB" sz="1200" dirty="0" err="1"/>
              <a:t>saveContact</a:t>
            </a:r>
            <a:endParaRPr lang="en-GB" sz="1200" dirty="0"/>
          </a:p>
        </p:txBody>
      </p:sp>
      <p:cxnSp>
        <p:nvCxnSpPr>
          <p:cNvPr id="28" name="Straight Arrow Connector 27">
            <a:extLst>
              <a:ext uri="{FF2B5EF4-FFF2-40B4-BE49-F238E27FC236}">
                <a16:creationId xmlns:a16="http://schemas.microsoft.com/office/drawing/2014/main" id="{8A1FA7BD-FAB5-B6B7-29FB-4A305A203EB7}"/>
              </a:ext>
            </a:extLst>
          </p:cNvPr>
          <p:cNvCxnSpPr/>
          <p:nvPr/>
        </p:nvCxnSpPr>
        <p:spPr>
          <a:xfrm>
            <a:off x="1691690" y="2171415"/>
            <a:ext cx="1753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60B957F-E5BE-60D1-BBC4-2CA1F1AFF54C}"/>
              </a:ext>
            </a:extLst>
          </p:cNvPr>
          <p:cNvSpPr txBox="1"/>
          <p:nvPr/>
        </p:nvSpPr>
        <p:spPr>
          <a:xfrm>
            <a:off x="1862973" y="1901406"/>
            <a:ext cx="1161985" cy="584775"/>
          </a:xfrm>
          <a:prstGeom prst="rect">
            <a:avLst/>
          </a:prstGeom>
          <a:noFill/>
        </p:spPr>
        <p:txBody>
          <a:bodyPr wrap="none" rtlCol="0">
            <a:spAutoFit/>
          </a:bodyPr>
          <a:lstStyle/>
          <a:p>
            <a:r>
              <a:rPr lang="en-GB" dirty="0"/>
              <a:t>POST</a:t>
            </a:r>
          </a:p>
          <a:p>
            <a:r>
              <a:rPr lang="en-GB" sz="1400" dirty="0" err="1"/>
              <a:t>contactName</a:t>
            </a:r>
            <a:endParaRPr lang="en-GB" sz="1400" dirty="0"/>
          </a:p>
        </p:txBody>
      </p:sp>
      <p:grpSp>
        <p:nvGrpSpPr>
          <p:cNvPr id="31" name="Group 30">
            <a:extLst>
              <a:ext uri="{FF2B5EF4-FFF2-40B4-BE49-F238E27FC236}">
                <a16:creationId xmlns:a16="http://schemas.microsoft.com/office/drawing/2014/main" id="{BB14EBEF-1460-2818-EE40-CB996AE29FC1}"/>
              </a:ext>
            </a:extLst>
          </p:cNvPr>
          <p:cNvGrpSpPr/>
          <p:nvPr/>
        </p:nvGrpSpPr>
        <p:grpSpPr>
          <a:xfrm>
            <a:off x="902883" y="3922799"/>
            <a:ext cx="777814" cy="461664"/>
            <a:chOff x="614149" y="4401223"/>
            <a:chExt cx="484693" cy="507248"/>
          </a:xfrm>
        </p:grpSpPr>
        <p:cxnSp>
          <p:nvCxnSpPr>
            <p:cNvPr id="32" name="Straight Connector 31">
              <a:extLst>
                <a:ext uri="{FF2B5EF4-FFF2-40B4-BE49-F238E27FC236}">
                  <a16:creationId xmlns:a16="http://schemas.microsoft.com/office/drawing/2014/main" id="{B2DA1332-4129-D651-CA07-7F3BE625A8A0}"/>
                </a:ext>
              </a:extLst>
            </p:cNvPr>
            <p:cNvCxnSpPr/>
            <p:nvPr/>
          </p:nvCxnSpPr>
          <p:spPr>
            <a:xfrm flipH="1">
              <a:off x="614149" y="4401223"/>
              <a:ext cx="48469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74C7BB8-B63D-244D-31ED-DC818CF8E8C9}"/>
                </a:ext>
              </a:extLst>
            </p:cNvPr>
            <p:cNvCxnSpPr/>
            <p:nvPr/>
          </p:nvCxnSpPr>
          <p:spPr>
            <a:xfrm>
              <a:off x="614149" y="4401223"/>
              <a:ext cx="0" cy="505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3905C7D-EE5D-D2A3-BA8A-A72ED779696E}"/>
                </a:ext>
              </a:extLst>
            </p:cNvPr>
            <p:cNvCxnSpPr>
              <a:cxnSpLocks/>
            </p:cNvCxnSpPr>
            <p:nvPr/>
          </p:nvCxnSpPr>
          <p:spPr>
            <a:xfrm>
              <a:off x="614149" y="4906899"/>
              <a:ext cx="484693" cy="157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ECE73130-EC6B-FF27-D7A9-408732ABBABD}"/>
              </a:ext>
            </a:extLst>
          </p:cNvPr>
          <p:cNvSpPr txBox="1"/>
          <p:nvPr/>
        </p:nvSpPr>
        <p:spPr>
          <a:xfrm>
            <a:off x="697699" y="4453355"/>
            <a:ext cx="1124603" cy="307777"/>
          </a:xfrm>
          <a:prstGeom prst="rect">
            <a:avLst/>
          </a:prstGeom>
          <a:noFill/>
        </p:spPr>
        <p:txBody>
          <a:bodyPr wrap="square" rtlCol="0">
            <a:spAutoFit/>
          </a:bodyPr>
          <a:lstStyle/>
          <a:p>
            <a:r>
              <a:rPr lang="en-GB" sz="1400" dirty="0">
                <a:solidFill>
                  <a:srgbClr val="FF0000"/>
                </a:solidFill>
              </a:rPr>
              <a:t>status != 200</a:t>
            </a:r>
          </a:p>
        </p:txBody>
      </p:sp>
      <p:sp>
        <p:nvSpPr>
          <p:cNvPr id="36" name="TextBox 35">
            <a:extLst>
              <a:ext uri="{FF2B5EF4-FFF2-40B4-BE49-F238E27FC236}">
                <a16:creationId xmlns:a16="http://schemas.microsoft.com/office/drawing/2014/main" id="{28E8C870-9794-0010-203B-0FD707440112}"/>
              </a:ext>
            </a:extLst>
          </p:cNvPr>
          <p:cNvSpPr txBox="1"/>
          <p:nvPr/>
        </p:nvSpPr>
        <p:spPr>
          <a:xfrm>
            <a:off x="496866" y="3643969"/>
            <a:ext cx="1238031" cy="276999"/>
          </a:xfrm>
          <a:prstGeom prst="rect">
            <a:avLst/>
          </a:prstGeom>
          <a:noFill/>
        </p:spPr>
        <p:txBody>
          <a:bodyPr wrap="square" rtlCol="0">
            <a:spAutoFit/>
          </a:bodyPr>
          <a:lstStyle/>
          <a:p>
            <a:r>
              <a:rPr lang="en-GB" sz="1200" dirty="0" err="1"/>
              <a:t>setErrorMessage</a:t>
            </a:r>
            <a:endParaRPr lang="en-GB" sz="1200" dirty="0"/>
          </a:p>
        </p:txBody>
      </p:sp>
      <p:cxnSp>
        <p:nvCxnSpPr>
          <p:cNvPr id="45" name="Straight Arrow Connector 44">
            <a:extLst>
              <a:ext uri="{FF2B5EF4-FFF2-40B4-BE49-F238E27FC236}">
                <a16:creationId xmlns:a16="http://schemas.microsoft.com/office/drawing/2014/main" id="{808C257F-7C5B-F5C3-4031-15F82AEE24B5}"/>
              </a:ext>
            </a:extLst>
          </p:cNvPr>
          <p:cNvCxnSpPr/>
          <p:nvPr/>
        </p:nvCxnSpPr>
        <p:spPr>
          <a:xfrm flipH="1">
            <a:off x="1672642" y="3294891"/>
            <a:ext cx="1772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C357A52-DFC3-E938-ED97-8779B2CB550C}"/>
              </a:ext>
            </a:extLst>
          </p:cNvPr>
          <p:cNvSpPr txBox="1"/>
          <p:nvPr/>
        </p:nvSpPr>
        <p:spPr>
          <a:xfrm>
            <a:off x="2114840" y="2980258"/>
            <a:ext cx="743024" cy="369332"/>
          </a:xfrm>
          <a:prstGeom prst="rect">
            <a:avLst/>
          </a:prstGeom>
          <a:noFill/>
        </p:spPr>
        <p:txBody>
          <a:bodyPr wrap="none" rtlCol="0">
            <a:spAutoFit/>
          </a:bodyPr>
          <a:lstStyle/>
          <a:p>
            <a:r>
              <a:rPr lang="en-GB" dirty="0"/>
              <a:t>status</a:t>
            </a:r>
          </a:p>
        </p:txBody>
      </p:sp>
    </p:spTree>
    <p:extLst>
      <p:ext uri="{BB962C8B-B14F-4D97-AF65-F5344CB8AC3E}">
        <p14:creationId xmlns:p14="http://schemas.microsoft.com/office/powerpoint/2010/main" val="2596864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90BF-FBD0-D3CB-6A0C-BB65F532C511}"/>
              </a:ext>
            </a:extLst>
          </p:cNvPr>
          <p:cNvSpPr>
            <a:spLocks noGrp="1"/>
          </p:cNvSpPr>
          <p:nvPr>
            <p:ph type="title"/>
          </p:nvPr>
        </p:nvSpPr>
        <p:spPr>
          <a:xfrm>
            <a:off x="838200" y="99966"/>
            <a:ext cx="10515600" cy="950491"/>
          </a:xfrm>
        </p:spPr>
        <p:txBody>
          <a:bodyPr/>
          <a:lstStyle/>
          <a:p>
            <a:r>
              <a:rPr lang="en-GB" dirty="0" err="1"/>
              <a:t>Evento</a:t>
            </a:r>
            <a:r>
              <a:rPr lang="en-GB" dirty="0"/>
              <a:t>: logout</a:t>
            </a:r>
          </a:p>
        </p:txBody>
      </p:sp>
      <p:sp>
        <p:nvSpPr>
          <p:cNvPr id="4" name="Rectangle 3">
            <a:extLst>
              <a:ext uri="{FF2B5EF4-FFF2-40B4-BE49-F238E27FC236}">
                <a16:creationId xmlns:a16="http://schemas.microsoft.com/office/drawing/2014/main" id="{87D0BF52-F05C-2112-F781-CB350EF1E268}"/>
              </a:ext>
            </a:extLst>
          </p:cNvPr>
          <p:cNvSpPr/>
          <p:nvPr/>
        </p:nvSpPr>
        <p:spPr>
          <a:xfrm>
            <a:off x="2977269" y="1274413"/>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Logout</a:t>
            </a:r>
          </a:p>
        </p:txBody>
      </p:sp>
      <p:cxnSp>
        <p:nvCxnSpPr>
          <p:cNvPr id="5" name="Straight Connector 4">
            <a:extLst>
              <a:ext uri="{FF2B5EF4-FFF2-40B4-BE49-F238E27FC236}">
                <a16:creationId xmlns:a16="http://schemas.microsoft.com/office/drawing/2014/main" id="{CEB2D890-860F-8962-DA79-2A5D3333308F}"/>
              </a:ext>
            </a:extLst>
          </p:cNvPr>
          <p:cNvCxnSpPr>
            <a:stCxn id="4" idx="2"/>
          </p:cNvCxnSpPr>
          <p:nvPr/>
        </p:nvCxnSpPr>
        <p:spPr>
          <a:xfrm flipH="1">
            <a:off x="3763081" y="1668748"/>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0E96B1C-9146-CFFF-3886-F6890531427E}"/>
              </a:ext>
            </a:extLst>
          </p:cNvPr>
          <p:cNvSpPr/>
          <p:nvPr/>
        </p:nvSpPr>
        <p:spPr>
          <a:xfrm>
            <a:off x="4963998" y="1274412"/>
            <a:ext cx="1571625" cy="394335"/>
          </a:xfrm>
          <a:prstGeom prst="rect">
            <a:avLst/>
          </a:prstGeom>
          <a:solidFill>
            <a:schemeClr val="accent1">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Session</a:t>
            </a:r>
          </a:p>
        </p:txBody>
      </p:sp>
      <p:cxnSp>
        <p:nvCxnSpPr>
          <p:cNvPr id="9" name="Straight Connector 8">
            <a:extLst>
              <a:ext uri="{FF2B5EF4-FFF2-40B4-BE49-F238E27FC236}">
                <a16:creationId xmlns:a16="http://schemas.microsoft.com/office/drawing/2014/main" id="{D964C5A9-E81A-D0ED-8FCA-3E7BC6FAF1DC}"/>
              </a:ext>
            </a:extLst>
          </p:cNvPr>
          <p:cNvCxnSpPr>
            <a:stCxn id="8" idx="2"/>
          </p:cNvCxnSpPr>
          <p:nvPr/>
        </p:nvCxnSpPr>
        <p:spPr>
          <a:xfrm flipH="1">
            <a:off x="5749810" y="166874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C9F9F0-4BCF-38C2-C823-48D484CDE966}"/>
              </a:ext>
            </a:extLst>
          </p:cNvPr>
          <p:cNvCxnSpPr/>
          <p:nvPr/>
        </p:nvCxnSpPr>
        <p:spPr>
          <a:xfrm>
            <a:off x="671804" y="2220686"/>
            <a:ext cx="1331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C60453-2E96-0BFC-5CEC-B0C423280A4F}"/>
              </a:ext>
            </a:extLst>
          </p:cNvPr>
          <p:cNvSpPr txBox="1"/>
          <p:nvPr/>
        </p:nvSpPr>
        <p:spPr>
          <a:xfrm>
            <a:off x="2543518" y="2599914"/>
            <a:ext cx="554960" cy="369332"/>
          </a:xfrm>
          <a:prstGeom prst="rect">
            <a:avLst/>
          </a:prstGeom>
          <a:noFill/>
        </p:spPr>
        <p:txBody>
          <a:bodyPr wrap="none" rtlCol="0">
            <a:spAutoFit/>
          </a:bodyPr>
          <a:lstStyle/>
          <a:p>
            <a:r>
              <a:rPr lang="en-GB" dirty="0"/>
              <a:t>GET</a:t>
            </a:r>
          </a:p>
        </p:txBody>
      </p:sp>
      <p:cxnSp>
        <p:nvCxnSpPr>
          <p:cNvPr id="16" name="Straight Arrow Connector 15">
            <a:extLst>
              <a:ext uri="{FF2B5EF4-FFF2-40B4-BE49-F238E27FC236}">
                <a16:creationId xmlns:a16="http://schemas.microsoft.com/office/drawing/2014/main" id="{35F52626-D644-DA30-22B0-43ED9FEBB474}"/>
              </a:ext>
            </a:extLst>
          </p:cNvPr>
          <p:cNvCxnSpPr>
            <a:cxnSpLocks/>
          </p:cNvCxnSpPr>
          <p:nvPr/>
        </p:nvCxnSpPr>
        <p:spPr>
          <a:xfrm>
            <a:off x="3775632" y="3432662"/>
            <a:ext cx="1986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B7DBCD2-C70B-BB77-7E67-5523CCF55CE4}"/>
              </a:ext>
            </a:extLst>
          </p:cNvPr>
          <p:cNvSpPr txBox="1"/>
          <p:nvPr/>
        </p:nvSpPr>
        <p:spPr>
          <a:xfrm>
            <a:off x="4301121" y="3115421"/>
            <a:ext cx="1233992" cy="369332"/>
          </a:xfrm>
          <a:prstGeom prst="rect">
            <a:avLst/>
          </a:prstGeom>
          <a:noFill/>
        </p:spPr>
        <p:txBody>
          <a:bodyPr wrap="none" rtlCol="0">
            <a:spAutoFit/>
          </a:bodyPr>
          <a:lstStyle/>
          <a:p>
            <a:r>
              <a:rPr lang="en-GB"/>
              <a:t>invalidate</a:t>
            </a:r>
            <a:r>
              <a:rPr lang="en-GB" dirty="0"/>
              <a:t>()</a:t>
            </a:r>
          </a:p>
        </p:txBody>
      </p:sp>
      <p:sp>
        <p:nvSpPr>
          <p:cNvPr id="3" name="Rectangle 2">
            <a:extLst>
              <a:ext uri="{FF2B5EF4-FFF2-40B4-BE49-F238E27FC236}">
                <a16:creationId xmlns:a16="http://schemas.microsoft.com/office/drawing/2014/main" id="{667002BB-875B-D166-3798-2151308ED06A}"/>
              </a:ext>
            </a:extLst>
          </p:cNvPr>
          <p:cNvSpPr/>
          <p:nvPr/>
        </p:nvSpPr>
        <p:spPr>
          <a:xfrm>
            <a:off x="1217295" y="1274413"/>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rPr>
              <a:t>home.html</a:t>
            </a:r>
          </a:p>
          <a:p>
            <a:pPr algn="ctr"/>
            <a:r>
              <a:rPr lang="en-GB" sz="1200" dirty="0">
                <a:solidFill>
                  <a:sysClr val="windowText" lastClr="000000"/>
                </a:solidFill>
              </a:rPr>
              <a:t>home.js</a:t>
            </a:r>
          </a:p>
        </p:txBody>
      </p:sp>
      <p:cxnSp>
        <p:nvCxnSpPr>
          <p:cNvPr id="6" name="Straight Connector 5">
            <a:extLst>
              <a:ext uri="{FF2B5EF4-FFF2-40B4-BE49-F238E27FC236}">
                <a16:creationId xmlns:a16="http://schemas.microsoft.com/office/drawing/2014/main" id="{733BAD5D-8C9B-EC1C-12F4-AF595376A129}"/>
              </a:ext>
            </a:extLst>
          </p:cNvPr>
          <p:cNvCxnSpPr>
            <a:stCxn id="3" idx="2"/>
          </p:cNvCxnSpPr>
          <p:nvPr/>
        </p:nvCxnSpPr>
        <p:spPr>
          <a:xfrm flipH="1">
            <a:off x="2003107" y="1668748"/>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A18D375-2E89-34CA-156C-561F7A757056}"/>
              </a:ext>
            </a:extLst>
          </p:cNvPr>
          <p:cNvSpPr txBox="1"/>
          <p:nvPr/>
        </p:nvSpPr>
        <p:spPr>
          <a:xfrm>
            <a:off x="497953" y="2220686"/>
            <a:ext cx="1322798" cy="523220"/>
          </a:xfrm>
          <a:prstGeom prst="rect">
            <a:avLst/>
          </a:prstGeom>
          <a:noFill/>
        </p:spPr>
        <p:txBody>
          <a:bodyPr wrap="none" rtlCol="0">
            <a:spAutoFit/>
          </a:bodyPr>
          <a:lstStyle/>
          <a:p>
            <a:r>
              <a:rPr lang="en-GB" sz="1400" dirty="0" err="1"/>
              <a:t>Pulsante</a:t>
            </a:r>
            <a:r>
              <a:rPr lang="en-GB" sz="1400" dirty="0"/>
              <a:t> logout</a:t>
            </a:r>
          </a:p>
          <a:p>
            <a:r>
              <a:rPr lang="en-GB" sz="1400" dirty="0"/>
              <a:t>-&gt; click</a:t>
            </a:r>
          </a:p>
        </p:txBody>
      </p:sp>
      <p:cxnSp>
        <p:nvCxnSpPr>
          <p:cNvPr id="15" name="Straight Arrow Connector 14">
            <a:extLst>
              <a:ext uri="{FF2B5EF4-FFF2-40B4-BE49-F238E27FC236}">
                <a16:creationId xmlns:a16="http://schemas.microsoft.com/office/drawing/2014/main" id="{7985AC70-2ED6-D0FB-5CB2-A508888D7D09}"/>
              </a:ext>
            </a:extLst>
          </p:cNvPr>
          <p:cNvCxnSpPr/>
          <p:nvPr/>
        </p:nvCxnSpPr>
        <p:spPr>
          <a:xfrm>
            <a:off x="2015658" y="2944938"/>
            <a:ext cx="1759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8DB0400-0372-7226-38B8-A207E45AAC73}"/>
              </a:ext>
            </a:extLst>
          </p:cNvPr>
          <p:cNvSpPr/>
          <p:nvPr/>
        </p:nvSpPr>
        <p:spPr>
          <a:xfrm>
            <a:off x="6903935" y="1274412"/>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sessionStorage</a:t>
            </a:r>
            <a:endParaRPr lang="en-GB" dirty="0">
              <a:solidFill>
                <a:sysClr val="windowText" lastClr="000000"/>
              </a:solidFill>
            </a:endParaRPr>
          </a:p>
        </p:txBody>
      </p:sp>
      <p:cxnSp>
        <p:nvCxnSpPr>
          <p:cNvPr id="22" name="Straight Connector 21">
            <a:extLst>
              <a:ext uri="{FF2B5EF4-FFF2-40B4-BE49-F238E27FC236}">
                <a16:creationId xmlns:a16="http://schemas.microsoft.com/office/drawing/2014/main" id="{9BAA0DEA-D9A3-6EF5-A8E2-BF96DA2DE71C}"/>
              </a:ext>
            </a:extLst>
          </p:cNvPr>
          <p:cNvCxnSpPr>
            <a:stCxn id="21" idx="2"/>
          </p:cNvCxnSpPr>
          <p:nvPr/>
        </p:nvCxnSpPr>
        <p:spPr>
          <a:xfrm flipH="1">
            <a:off x="7689747" y="166874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498557C-4FFC-D128-AAD0-CDB2225CD139}"/>
              </a:ext>
            </a:extLst>
          </p:cNvPr>
          <p:cNvSpPr/>
          <p:nvPr/>
        </p:nvSpPr>
        <p:spPr>
          <a:xfrm>
            <a:off x="8710701" y="1274412"/>
            <a:ext cx="1571625" cy="3943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index.html</a:t>
            </a:r>
          </a:p>
        </p:txBody>
      </p:sp>
      <p:cxnSp>
        <p:nvCxnSpPr>
          <p:cNvPr id="24" name="Straight Connector 23">
            <a:extLst>
              <a:ext uri="{FF2B5EF4-FFF2-40B4-BE49-F238E27FC236}">
                <a16:creationId xmlns:a16="http://schemas.microsoft.com/office/drawing/2014/main" id="{38E6944F-C534-4AAB-4CEE-0B63FD14D0CE}"/>
              </a:ext>
            </a:extLst>
          </p:cNvPr>
          <p:cNvCxnSpPr>
            <a:cxnSpLocks/>
            <a:stCxn id="23" idx="2"/>
          </p:cNvCxnSpPr>
          <p:nvPr/>
        </p:nvCxnSpPr>
        <p:spPr>
          <a:xfrm flipH="1">
            <a:off x="9496513" y="1668747"/>
            <a:ext cx="1" cy="448722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D65AB38-ED34-A6AE-B4A1-4EBCAD213296}"/>
              </a:ext>
            </a:extLst>
          </p:cNvPr>
          <p:cNvCxnSpPr/>
          <p:nvPr/>
        </p:nvCxnSpPr>
        <p:spPr>
          <a:xfrm flipH="1">
            <a:off x="3775632" y="4001728"/>
            <a:ext cx="1986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B0B4092-A897-9731-60E2-DED789AC9720}"/>
              </a:ext>
            </a:extLst>
          </p:cNvPr>
          <p:cNvCxnSpPr>
            <a:cxnSpLocks/>
          </p:cNvCxnSpPr>
          <p:nvPr/>
        </p:nvCxnSpPr>
        <p:spPr>
          <a:xfrm>
            <a:off x="3763081" y="4518704"/>
            <a:ext cx="5733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5081BAE-4194-D8DC-15AC-347E32D5D9AD}"/>
              </a:ext>
            </a:extLst>
          </p:cNvPr>
          <p:cNvSpPr txBox="1"/>
          <p:nvPr/>
        </p:nvSpPr>
        <p:spPr>
          <a:xfrm>
            <a:off x="5703018" y="4149372"/>
            <a:ext cx="919226" cy="369332"/>
          </a:xfrm>
          <a:prstGeom prst="rect">
            <a:avLst/>
          </a:prstGeom>
          <a:noFill/>
        </p:spPr>
        <p:txBody>
          <a:bodyPr wrap="none" rtlCol="0">
            <a:spAutoFit/>
          </a:bodyPr>
          <a:lstStyle/>
          <a:p>
            <a:r>
              <a:rPr lang="en-GB" dirty="0"/>
              <a:t>redirect</a:t>
            </a:r>
          </a:p>
        </p:txBody>
      </p:sp>
      <p:cxnSp>
        <p:nvCxnSpPr>
          <p:cNvPr id="37" name="Straight Arrow Connector 36">
            <a:extLst>
              <a:ext uri="{FF2B5EF4-FFF2-40B4-BE49-F238E27FC236}">
                <a16:creationId xmlns:a16="http://schemas.microsoft.com/office/drawing/2014/main" id="{F45884F5-F26F-FCE3-C16E-571782F9C883}"/>
              </a:ext>
            </a:extLst>
          </p:cNvPr>
          <p:cNvCxnSpPr/>
          <p:nvPr/>
        </p:nvCxnSpPr>
        <p:spPr>
          <a:xfrm>
            <a:off x="2012226" y="2406418"/>
            <a:ext cx="568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192BA1A-0CDC-38A3-6DEB-3DF0F8BA651F}"/>
              </a:ext>
            </a:extLst>
          </p:cNvPr>
          <p:cNvSpPr txBox="1"/>
          <p:nvPr/>
        </p:nvSpPr>
        <p:spPr>
          <a:xfrm>
            <a:off x="4260906" y="2037086"/>
            <a:ext cx="782587" cy="369332"/>
          </a:xfrm>
          <a:prstGeom prst="rect">
            <a:avLst/>
          </a:prstGeom>
          <a:noFill/>
        </p:spPr>
        <p:txBody>
          <a:bodyPr wrap="none" rtlCol="0">
            <a:spAutoFit/>
          </a:bodyPr>
          <a:lstStyle/>
          <a:p>
            <a:r>
              <a:rPr lang="en-GB" dirty="0"/>
              <a:t>clear()</a:t>
            </a:r>
          </a:p>
        </p:txBody>
      </p:sp>
    </p:spTree>
    <p:extLst>
      <p:ext uri="{BB962C8B-B14F-4D97-AF65-F5344CB8AC3E}">
        <p14:creationId xmlns:p14="http://schemas.microsoft.com/office/powerpoint/2010/main" val="375869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EB0D-2ADC-AF84-E017-5A3490BDEC85}"/>
              </a:ext>
            </a:extLst>
          </p:cNvPr>
          <p:cNvSpPr>
            <a:spLocks noGrp="1"/>
          </p:cNvSpPr>
          <p:nvPr>
            <p:ph type="title"/>
          </p:nvPr>
        </p:nvSpPr>
        <p:spPr/>
        <p:txBody>
          <a:bodyPr/>
          <a:lstStyle/>
          <a:p>
            <a:r>
              <a:rPr lang="en-GB" dirty="0" err="1"/>
              <a:t>Completamento</a:t>
            </a:r>
            <a:r>
              <a:rPr lang="en-GB" dirty="0"/>
              <a:t> </a:t>
            </a:r>
            <a:r>
              <a:rPr lang="en-GB" dirty="0" err="1"/>
              <a:t>delle</a:t>
            </a:r>
            <a:r>
              <a:rPr lang="en-GB" dirty="0"/>
              <a:t> </a:t>
            </a:r>
            <a:r>
              <a:rPr lang="en-GB" dirty="0" err="1"/>
              <a:t>specifiche</a:t>
            </a:r>
            <a:endParaRPr lang="en-GB" dirty="0"/>
          </a:p>
        </p:txBody>
      </p:sp>
      <p:sp>
        <p:nvSpPr>
          <p:cNvPr id="3" name="Content Placeholder 2">
            <a:extLst>
              <a:ext uri="{FF2B5EF4-FFF2-40B4-BE49-F238E27FC236}">
                <a16:creationId xmlns:a16="http://schemas.microsoft.com/office/drawing/2014/main" id="{D4DC3A18-4222-F02D-FC45-3D1718E20CB0}"/>
              </a:ext>
            </a:extLst>
          </p:cNvPr>
          <p:cNvSpPr>
            <a:spLocks noGrp="1"/>
          </p:cNvSpPr>
          <p:nvPr>
            <p:ph idx="1"/>
          </p:nvPr>
        </p:nvSpPr>
        <p:spPr/>
        <p:txBody>
          <a:bodyPr/>
          <a:lstStyle/>
          <a:p>
            <a:r>
              <a:rPr lang="en-GB" dirty="0"/>
              <a:t>Al </a:t>
            </a:r>
            <a:r>
              <a:rPr lang="en-GB" dirty="0" err="1"/>
              <a:t>momento</a:t>
            </a:r>
            <a:r>
              <a:rPr lang="en-GB" dirty="0"/>
              <a:t> </a:t>
            </a:r>
            <a:r>
              <a:rPr lang="en-GB" dirty="0" err="1"/>
              <a:t>della</a:t>
            </a:r>
            <a:r>
              <a:rPr lang="en-GB" dirty="0"/>
              <a:t> </a:t>
            </a:r>
            <a:r>
              <a:rPr lang="en-GB" dirty="0" err="1">
                <a:solidFill>
                  <a:srgbClr val="0070C0"/>
                </a:solidFill>
              </a:rPr>
              <a:t>registrazione</a:t>
            </a:r>
            <a:r>
              <a:rPr lang="en-GB" dirty="0"/>
              <a:t>, </a:t>
            </a:r>
            <a:r>
              <a:rPr lang="en-GB" dirty="0" err="1"/>
              <a:t>viene</a:t>
            </a:r>
            <a:r>
              <a:rPr lang="en-GB" dirty="0"/>
              <a:t> </a:t>
            </a:r>
            <a:r>
              <a:rPr lang="en-GB" dirty="0" err="1">
                <a:solidFill>
                  <a:srgbClr val="855E3D"/>
                </a:solidFill>
              </a:rPr>
              <a:t>creato</a:t>
            </a:r>
            <a:r>
              <a:rPr lang="en-GB" dirty="0">
                <a:solidFill>
                  <a:srgbClr val="855E3D"/>
                </a:solidFill>
              </a:rPr>
              <a:t> </a:t>
            </a:r>
            <a:r>
              <a:rPr lang="en-GB" dirty="0" err="1">
                <a:solidFill>
                  <a:srgbClr val="855E3D"/>
                </a:solidFill>
              </a:rPr>
              <a:t>automaticamente</a:t>
            </a:r>
            <a:r>
              <a:rPr lang="en-GB" dirty="0">
                <a:solidFill>
                  <a:srgbClr val="855E3D"/>
                </a:solidFill>
              </a:rPr>
              <a:t> un nuovo </a:t>
            </a:r>
            <a:r>
              <a:rPr lang="en-GB" dirty="0" err="1">
                <a:solidFill>
                  <a:srgbClr val="855E3D"/>
                </a:solidFill>
              </a:rPr>
              <a:t>conto</a:t>
            </a:r>
            <a:r>
              <a:rPr lang="en-GB" dirty="0">
                <a:solidFill>
                  <a:srgbClr val="855E3D"/>
                </a:solidFill>
              </a:rPr>
              <a:t> </a:t>
            </a:r>
            <a:r>
              <a:rPr lang="en-GB" dirty="0" err="1">
                <a:solidFill>
                  <a:srgbClr val="855E3D"/>
                </a:solidFill>
              </a:rPr>
              <a:t>corrente</a:t>
            </a:r>
            <a:r>
              <a:rPr lang="en-GB" dirty="0"/>
              <a:t> </a:t>
            </a:r>
            <a:r>
              <a:rPr lang="en-GB" dirty="0" err="1"/>
              <a:t>associato</a:t>
            </a:r>
            <a:r>
              <a:rPr lang="en-GB" dirty="0"/>
              <a:t> </a:t>
            </a:r>
            <a:r>
              <a:rPr lang="en-GB" dirty="0" err="1"/>
              <a:t>all’utente</a:t>
            </a:r>
            <a:endParaRPr lang="en-GB" dirty="0"/>
          </a:p>
          <a:p>
            <a:r>
              <a:rPr lang="en-GB" dirty="0"/>
              <a:t>La </a:t>
            </a:r>
            <a:r>
              <a:rPr lang="en-GB" dirty="0" err="1"/>
              <a:t>pagina</a:t>
            </a:r>
            <a:r>
              <a:rPr lang="en-GB" dirty="0"/>
              <a:t> </a:t>
            </a:r>
            <a:r>
              <a:rPr lang="en-GB" dirty="0">
                <a:solidFill>
                  <a:srgbClr val="FF0000"/>
                </a:solidFill>
              </a:rPr>
              <a:t>HOME</a:t>
            </a:r>
            <a:r>
              <a:rPr lang="en-GB" dirty="0"/>
              <a:t> </a:t>
            </a:r>
            <a:r>
              <a:rPr lang="en-GB" dirty="0" err="1"/>
              <a:t>contiene</a:t>
            </a:r>
            <a:r>
              <a:rPr lang="en-GB" dirty="0"/>
              <a:t> il </a:t>
            </a:r>
            <a:r>
              <a:rPr lang="en-GB" dirty="0" err="1"/>
              <a:t>pulsante</a:t>
            </a:r>
            <a:r>
              <a:rPr lang="en-GB" dirty="0"/>
              <a:t> </a:t>
            </a:r>
            <a:r>
              <a:rPr lang="en-GB" dirty="0">
                <a:solidFill>
                  <a:srgbClr val="00B050"/>
                </a:solidFill>
              </a:rPr>
              <a:t>LOGOUT</a:t>
            </a:r>
          </a:p>
          <a:p>
            <a:r>
              <a:rPr lang="en-GB" dirty="0"/>
              <a:t>Tutti </a:t>
            </a:r>
            <a:r>
              <a:rPr lang="en-GB" dirty="0" err="1"/>
              <a:t>i</a:t>
            </a:r>
            <a:r>
              <a:rPr lang="en-GB" dirty="0"/>
              <a:t> </a:t>
            </a:r>
            <a:r>
              <a:rPr lang="en-GB" dirty="0" err="1"/>
              <a:t>campi</a:t>
            </a:r>
            <a:r>
              <a:rPr lang="en-GB" dirty="0"/>
              <a:t> </a:t>
            </a:r>
            <a:r>
              <a:rPr lang="en-GB" dirty="0" err="1"/>
              <a:t>delle</a:t>
            </a:r>
            <a:r>
              <a:rPr lang="en-GB" dirty="0"/>
              <a:t> form </a:t>
            </a:r>
            <a:r>
              <a:rPr lang="en-GB" dirty="0" err="1"/>
              <a:t>sono</a:t>
            </a:r>
            <a:r>
              <a:rPr lang="en-GB" dirty="0"/>
              <a:t> </a:t>
            </a:r>
            <a:r>
              <a:rPr lang="en-GB" dirty="0" err="1"/>
              <a:t>richiesti</a:t>
            </a:r>
            <a:endParaRPr lang="en-GB" dirty="0"/>
          </a:p>
        </p:txBody>
      </p:sp>
    </p:spTree>
    <p:extLst>
      <p:ext uri="{BB962C8B-B14F-4D97-AF65-F5344CB8AC3E}">
        <p14:creationId xmlns:p14="http://schemas.microsoft.com/office/powerpoint/2010/main" val="68204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D73A-28AF-CDC5-A51F-0C56A86243AE}"/>
              </a:ext>
            </a:extLst>
          </p:cNvPr>
          <p:cNvSpPr>
            <a:spLocks noGrp="1"/>
          </p:cNvSpPr>
          <p:nvPr>
            <p:ph type="title"/>
          </p:nvPr>
        </p:nvSpPr>
        <p:spPr/>
        <p:txBody>
          <a:bodyPr/>
          <a:lstStyle/>
          <a:p>
            <a:r>
              <a:rPr lang="en-GB" dirty="0"/>
              <a:t>Database design</a:t>
            </a:r>
          </a:p>
        </p:txBody>
      </p:sp>
      <p:sp>
        <p:nvSpPr>
          <p:cNvPr id="4" name="Rectangle 3">
            <a:extLst>
              <a:ext uri="{FF2B5EF4-FFF2-40B4-BE49-F238E27FC236}">
                <a16:creationId xmlns:a16="http://schemas.microsoft.com/office/drawing/2014/main" id="{88172601-1066-6829-BA11-BE1358B00E30}"/>
              </a:ext>
            </a:extLst>
          </p:cNvPr>
          <p:cNvSpPr/>
          <p:nvPr/>
        </p:nvSpPr>
        <p:spPr>
          <a:xfrm>
            <a:off x="7057053" y="2138279"/>
            <a:ext cx="1250302" cy="52999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Account</a:t>
            </a:r>
          </a:p>
        </p:txBody>
      </p:sp>
      <p:sp>
        <p:nvSpPr>
          <p:cNvPr id="5" name="TextBox 4">
            <a:extLst>
              <a:ext uri="{FF2B5EF4-FFF2-40B4-BE49-F238E27FC236}">
                <a16:creationId xmlns:a16="http://schemas.microsoft.com/office/drawing/2014/main" id="{C6C641BD-0707-BE52-6146-CDBA0638EA07}"/>
              </a:ext>
            </a:extLst>
          </p:cNvPr>
          <p:cNvSpPr txBox="1"/>
          <p:nvPr/>
        </p:nvSpPr>
        <p:spPr>
          <a:xfrm>
            <a:off x="623597" y="2044005"/>
            <a:ext cx="1027922" cy="1384995"/>
          </a:xfrm>
          <a:prstGeom prst="rect">
            <a:avLst/>
          </a:prstGeom>
          <a:noFill/>
        </p:spPr>
        <p:txBody>
          <a:bodyPr wrap="square" rtlCol="0">
            <a:spAutoFit/>
          </a:bodyPr>
          <a:lstStyle/>
          <a:p>
            <a:pPr algn="r"/>
            <a:r>
              <a:rPr lang="en-GB" sz="1400" b="1" dirty="0"/>
              <a:t>ID</a:t>
            </a:r>
          </a:p>
          <a:p>
            <a:pPr algn="r"/>
            <a:r>
              <a:rPr lang="en-GB" sz="1400" dirty="0"/>
              <a:t>username</a:t>
            </a:r>
          </a:p>
          <a:p>
            <a:pPr algn="r"/>
            <a:r>
              <a:rPr lang="en-GB" sz="1400" dirty="0" err="1"/>
              <a:t>firstname</a:t>
            </a:r>
            <a:endParaRPr lang="en-GB" sz="1400" dirty="0"/>
          </a:p>
          <a:p>
            <a:pPr algn="r"/>
            <a:r>
              <a:rPr lang="en-GB" sz="1400" dirty="0" err="1"/>
              <a:t>lastname</a:t>
            </a:r>
            <a:endParaRPr lang="en-GB" sz="1400" dirty="0"/>
          </a:p>
          <a:p>
            <a:pPr algn="r"/>
            <a:r>
              <a:rPr lang="en-GB" sz="1400" dirty="0"/>
              <a:t>email</a:t>
            </a:r>
          </a:p>
          <a:p>
            <a:pPr algn="r"/>
            <a:r>
              <a:rPr lang="en-GB" sz="1400" dirty="0"/>
              <a:t>password</a:t>
            </a:r>
          </a:p>
        </p:txBody>
      </p:sp>
      <p:sp>
        <p:nvSpPr>
          <p:cNvPr id="6" name="Rectangle 5">
            <a:extLst>
              <a:ext uri="{FF2B5EF4-FFF2-40B4-BE49-F238E27FC236}">
                <a16:creationId xmlns:a16="http://schemas.microsoft.com/office/drawing/2014/main" id="{7C5BF8C8-B19A-B4D3-5A25-D3BFA5820397}"/>
              </a:ext>
            </a:extLst>
          </p:cNvPr>
          <p:cNvSpPr/>
          <p:nvPr/>
        </p:nvSpPr>
        <p:spPr>
          <a:xfrm>
            <a:off x="1803919" y="2141668"/>
            <a:ext cx="1250302" cy="52999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7" name="TextBox 6">
            <a:extLst>
              <a:ext uri="{FF2B5EF4-FFF2-40B4-BE49-F238E27FC236}">
                <a16:creationId xmlns:a16="http://schemas.microsoft.com/office/drawing/2014/main" id="{70A4E07A-B44D-8B4F-5B4A-227B99A79DCA}"/>
              </a:ext>
            </a:extLst>
          </p:cNvPr>
          <p:cNvSpPr txBox="1"/>
          <p:nvPr/>
        </p:nvSpPr>
        <p:spPr>
          <a:xfrm>
            <a:off x="8380446" y="2138279"/>
            <a:ext cx="1027922" cy="523220"/>
          </a:xfrm>
          <a:prstGeom prst="rect">
            <a:avLst/>
          </a:prstGeom>
          <a:noFill/>
        </p:spPr>
        <p:txBody>
          <a:bodyPr wrap="square" rtlCol="0">
            <a:spAutoFit/>
          </a:bodyPr>
          <a:lstStyle/>
          <a:p>
            <a:r>
              <a:rPr lang="en-GB" sz="1400" b="1" dirty="0"/>
              <a:t>ID</a:t>
            </a:r>
          </a:p>
          <a:p>
            <a:r>
              <a:rPr lang="en-GB" sz="1400" dirty="0"/>
              <a:t>balance</a:t>
            </a:r>
          </a:p>
        </p:txBody>
      </p:sp>
      <p:sp>
        <p:nvSpPr>
          <p:cNvPr id="8" name="Diamond 7">
            <a:extLst>
              <a:ext uri="{FF2B5EF4-FFF2-40B4-BE49-F238E27FC236}">
                <a16:creationId xmlns:a16="http://schemas.microsoft.com/office/drawing/2014/main" id="{490977EA-7F12-6D57-98EF-69435BFBED72}"/>
              </a:ext>
            </a:extLst>
          </p:cNvPr>
          <p:cNvSpPr/>
          <p:nvPr/>
        </p:nvSpPr>
        <p:spPr>
          <a:xfrm>
            <a:off x="4592994" y="2060678"/>
            <a:ext cx="925285" cy="675824"/>
          </a:xfrm>
          <a:prstGeom prst="diamond">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associato</a:t>
            </a:r>
            <a:endParaRPr lang="en-GB" dirty="0">
              <a:solidFill>
                <a:schemeClr val="tx1"/>
              </a:solidFill>
            </a:endParaRPr>
          </a:p>
        </p:txBody>
      </p:sp>
      <p:cxnSp>
        <p:nvCxnSpPr>
          <p:cNvPr id="10" name="Straight Connector 9">
            <a:extLst>
              <a:ext uri="{FF2B5EF4-FFF2-40B4-BE49-F238E27FC236}">
                <a16:creationId xmlns:a16="http://schemas.microsoft.com/office/drawing/2014/main" id="{DFFB8BFA-3B1E-1321-6B26-72DFA2658AEB}"/>
              </a:ext>
            </a:extLst>
          </p:cNvPr>
          <p:cNvCxnSpPr>
            <a:stCxn id="6" idx="3"/>
            <a:endCxn id="8" idx="1"/>
          </p:cNvCxnSpPr>
          <p:nvPr/>
        </p:nvCxnSpPr>
        <p:spPr>
          <a:xfrm flipV="1">
            <a:off x="3054221" y="2398590"/>
            <a:ext cx="1538773" cy="8077"/>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BE7E6A-E3CC-05DB-045B-AA0A9AC3D82E}"/>
              </a:ext>
            </a:extLst>
          </p:cNvPr>
          <p:cNvCxnSpPr>
            <a:stCxn id="8" idx="3"/>
            <a:endCxn id="4" idx="1"/>
          </p:cNvCxnSpPr>
          <p:nvPr/>
        </p:nvCxnSpPr>
        <p:spPr>
          <a:xfrm>
            <a:off x="5518279" y="2398590"/>
            <a:ext cx="1538774" cy="46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771AE59-358E-9911-688B-2DE8205621CC}"/>
              </a:ext>
            </a:extLst>
          </p:cNvPr>
          <p:cNvSpPr txBox="1"/>
          <p:nvPr/>
        </p:nvSpPr>
        <p:spPr>
          <a:xfrm>
            <a:off x="3099707" y="2090813"/>
            <a:ext cx="485970" cy="307777"/>
          </a:xfrm>
          <a:prstGeom prst="rect">
            <a:avLst/>
          </a:prstGeom>
          <a:noFill/>
        </p:spPr>
        <p:txBody>
          <a:bodyPr wrap="square" rtlCol="0">
            <a:spAutoFit/>
          </a:bodyPr>
          <a:lstStyle/>
          <a:p>
            <a:r>
              <a:rPr lang="en-GB" sz="1400" dirty="0"/>
              <a:t>1:N</a:t>
            </a:r>
          </a:p>
        </p:txBody>
      </p:sp>
      <p:sp>
        <p:nvSpPr>
          <p:cNvPr id="15" name="TextBox 14">
            <a:extLst>
              <a:ext uri="{FF2B5EF4-FFF2-40B4-BE49-F238E27FC236}">
                <a16:creationId xmlns:a16="http://schemas.microsoft.com/office/drawing/2014/main" id="{F376FFC7-0086-DF96-5C62-1B213E9E34CA}"/>
              </a:ext>
            </a:extLst>
          </p:cNvPr>
          <p:cNvSpPr txBox="1"/>
          <p:nvPr/>
        </p:nvSpPr>
        <p:spPr>
          <a:xfrm>
            <a:off x="6571082" y="2098890"/>
            <a:ext cx="485970" cy="307777"/>
          </a:xfrm>
          <a:prstGeom prst="rect">
            <a:avLst/>
          </a:prstGeom>
          <a:noFill/>
        </p:spPr>
        <p:txBody>
          <a:bodyPr wrap="square" rtlCol="0">
            <a:spAutoFit/>
          </a:bodyPr>
          <a:lstStyle/>
          <a:p>
            <a:r>
              <a:rPr lang="en-GB" sz="1400" dirty="0"/>
              <a:t>1:1</a:t>
            </a:r>
          </a:p>
        </p:txBody>
      </p:sp>
      <p:sp>
        <p:nvSpPr>
          <p:cNvPr id="19" name="Diamond 18">
            <a:extLst>
              <a:ext uri="{FF2B5EF4-FFF2-40B4-BE49-F238E27FC236}">
                <a16:creationId xmlns:a16="http://schemas.microsoft.com/office/drawing/2014/main" id="{CD7ECC98-A30D-3624-A345-092645B16353}"/>
              </a:ext>
            </a:extLst>
          </p:cNvPr>
          <p:cNvSpPr/>
          <p:nvPr/>
        </p:nvSpPr>
        <p:spPr>
          <a:xfrm>
            <a:off x="7219561" y="3513900"/>
            <a:ext cx="925285" cy="675824"/>
          </a:xfrm>
          <a:prstGeom prst="diamond">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solidFill>
                  <a:schemeClr val="tx1"/>
                </a:solidFill>
              </a:rPr>
              <a:t>esegue</a:t>
            </a:r>
            <a:endParaRPr lang="en-GB" dirty="0">
              <a:solidFill>
                <a:schemeClr val="tx1"/>
              </a:solidFill>
            </a:endParaRPr>
          </a:p>
        </p:txBody>
      </p:sp>
      <p:cxnSp>
        <p:nvCxnSpPr>
          <p:cNvPr id="22" name="Straight Connector 21">
            <a:extLst>
              <a:ext uri="{FF2B5EF4-FFF2-40B4-BE49-F238E27FC236}">
                <a16:creationId xmlns:a16="http://schemas.microsoft.com/office/drawing/2014/main" id="{4BDA32E4-A4EF-0F96-7091-2DDA4DF5DB04}"/>
              </a:ext>
            </a:extLst>
          </p:cNvPr>
          <p:cNvCxnSpPr>
            <a:cxnSpLocks/>
            <a:stCxn id="4" idx="2"/>
            <a:endCxn id="19" idx="0"/>
          </p:cNvCxnSpPr>
          <p:nvPr/>
        </p:nvCxnSpPr>
        <p:spPr>
          <a:xfrm>
            <a:off x="7682204" y="2668277"/>
            <a:ext cx="0" cy="845623"/>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2D428BE-659F-D1FC-0402-9B6965704B99}"/>
              </a:ext>
            </a:extLst>
          </p:cNvPr>
          <p:cNvCxnSpPr>
            <a:cxnSpLocks/>
            <a:stCxn id="19" idx="2"/>
          </p:cNvCxnSpPr>
          <p:nvPr/>
        </p:nvCxnSpPr>
        <p:spPr>
          <a:xfrm>
            <a:off x="7682204" y="4189724"/>
            <a:ext cx="0" cy="845623"/>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8DAA26D-A479-5952-CCC4-0A43B76F0570}"/>
              </a:ext>
            </a:extLst>
          </p:cNvPr>
          <p:cNvSpPr/>
          <p:nvPr/>
        </p:nvSpPr>
        <p:spPr>
          <a:xfrm>
            <a:off x="7057052" y="5035347"/>
            <a:ext cx="1250302" cy="52999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Transfer</a:t>
            </a:r>
          </a:p>
        </p:txBody>
      </p:sp>
      <p:sp>
        <p:nvSpPr>
          <p:cNvPr id="29" name="TextBox 28">
            <a:extLst>
              <a:ext uri="{FF2B5EF4-FFF2-40B4-BE49-F238E27FC236}">
                <a16:creationId xmlns:a16="http://schemas.microsoft.com/office/drawing/2014/main" id="{A4DF06FE-468B-42EE-AEFA-3CFE8907243E}"/>
              </a:ext>
            </a:extLst>
          </p:cNvPr>
          <p:cNvSpPr txBox="1"/>
          <p:nvPr/>
        </p:nvSpPr>
        <p:spPr>
          <a:xfrm>
            <a:off x="8380445" y="5035347"/>
            <a:ext cx="1027922" cy="954107"/>
          </a:xfrm>
          <a:prstGeom prst="rect">
            <a:avLst/>
          </a:prstGeom>
          <a:noFill/>
        </p:spPr>
        <p:txBody>
          <a:bodyPr wrap="square" rtlCol="0">
            <a:spAutoFit/>
          </a:bodyPr>
          <a:lstStyle/>
          <a:p>
            <a:r>
              <a:rPr lang="en-GB" sz="1400" b="1" dirty="0"/>
              <a:t>ID</a:t>
            </a:r>
          </a:p>
          <a:p>
            <a:r>
              <a:rPr lang="en-GB" sz="1400" dirty="0"/>
              <a:t>amount</a:t>
            </a:r>
          </a:p>
          <a:p>
            <a:r>
              <a:rPr lang="en-GB" sz="1400" dirty="0"/>
              <a:t>reason</a:t>
            </a:r>
          </a:p>
          <a:p>
            <a:r>
              <a:rPr lang="en-GB" sz="1400" dirty="0"/>
              <a:t>date</a:t>
            </a:r>
          </a:p>
        </p:txBody>
      </p:sp>
      <p:sp>
        <p:nvSpPr>
          <p:cNvPr id="30" name="TextBox 29">
            <a:extLst>
              <a:ext uri="{FF2B5EF4-FFF2-40B4-BE49-F238E27FC236}">
                <a16:creationId xmlns:a16="http://schemas.microsoft.com/office/drawing/2014/main" id="{3BF19042-99E8-AD97-FD5D-D606EBD74331}"/>
              </a:ext>
            </a:extLst>
          </p:cNvPr>
          <p:cNvSpPr txBox="1"/>
          <p:nvPr/>
        </p:nvSpPr>
        <p:spPr>
          <a:xfrm>
            <a:off x="7651100" y="2661499"/>
            <a:ext cx="485970" cy="307777"/>
          </a:xfrm>
          <a:prstGeom prst="rect">
            <a:avLst/>
          </a:prstGeom>
          <a:noFill/>
        </p:spPr>
        <p:txBody>
          <a:bodyPr wrap="square" rtlCol="0">
            <a:spAutoFit/>
          </a:bodyPr>
          <a:lstStyle/>
          <a:p>
            <a:r>
              <a:rPr lang="en-GB" sz="1400" dirty="0"/>
              <a:t>0:N</a:t>
            </a:r>
          </a:p>
        </p:txBody>
      </p:sp>
      <p:sp>
        <p:nvSpPr>
          <p:cNvPr id="31" name="TextBox 30">
            <a:extLst>
              <a:ext uri="{FF2B5EF4-FFF2-40B4-BE49-F238E27FC236}">
                <a16:creationId xmlns:a16="http://schemas.microsoft.com/office/drawing/2014/main" id="{7EF7D01D-FF44-7F76-3CC2-C3FFBEC5D687}"/>
              </a:ext>
            </a:extLst>
          </p:cNvPr>
          <p:cNvSpPr txBox="1"/>
          <p:nvPr/>
        </p:nvSpPr>
        <p:spPr>
          <a:xfrm>
            <a:off x="7651100" y="4734348"/>
            <a:ext cx="485970" cy="307777"/>
          </a:xfrm>
          <a:prstGeom prst="rect">
            <a:avLst/>
          </a:prstGeom>
          <a:noFill/>
        </p:spPr>
        <p:txBody>
          <a:bodyPr wrap="square" rtlCol="0">
            <a:spAutoFit/>
          </a:bodyPr>
          <a:lstStyle/>
          <a:p>
            <a:r>
              <a:rPr lang="en-GB" sz="1400" dirty="0"/>
              <a:t>2:2</a:t>
            </a:r>
          </a:p>
        </p:txBody>
      </p:sp>
    </p:spTree>
    <p:extLst>
      <p:ext uri="{BB962C8B-B14F-4D97-AF65-F5344CB8AC3E}">
        <p14:creationId xmlns:p14="http://schemas.microsoft.com/office/powerpoint/2010/main" val="337004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023E-438A-09A8-37F5-1C62E8F4DA1C}"/>
              </a:ext>
            </a:extLst>
          </p:cNvPr>
          <p:cNvSpPr>
            <a:spLocks noGrp="1"/>
          </p:cNvSpPr>
          <p:nvPr>
            <p:ph type="title"/>
          </p:nvPr>
        </p:nvSpPr>
        <p:spPr/>
        <p:txBody>
          <a:bodyPr/>
          <a:lstStyle/>
          <a:p>
            <a:r>
              <a:rPr lang="en-GB" dirty="0"/>
              <a:t>Database schema (1)</a:t>
            </a:r>
          </a:p>
        </p:txBody>
      </p:sp>
      <p:sp>
        <p:nvSpPr>
          <p:cNvPr id="3" name="Content Placeholder 2">
            <a:extLst>
              <a:ext uri="{FF2B5EF4-FFF2-40B4-BE49-F238E27FC236}">
                <a16:creationId xmlns:a16="http://schemas.microsoft.com/office/drawing/2014/main" id="{1F546345-E0D0-BF77-3E48-20931AE58136}"/>
              </a:ext>
            </a:extLst>
          </p:cNvPr>
          <p:cNvSpPr>
            <a:spLocks noGrp="1"/>
          </p:cNvSpPr>
          <p:nvPr>
            <p:ph idx="1"/>
          </p:nvPr>
        </p:nvSpPr>
        <p:spPr>
          <a:xfrm>
            <a:off x="838200" y="1825625"/>
            <a:ext cx="5068078" cy="4351338"/>
          </a:xfrm>
        </p:spPr>
        <p:txBody>
          <a:bodyPr>
            <a:normAutofit/>
          </a:bodyPr>
          <a:lstStyle/>
          <a:p>
            <a:pPr marL="0" indent="0">
              <a:buNone/>
            </a:pPr>
            <a:r>
              <a:rPr lang="en-GB" sz="2000" dirty="0"/>
              <a:t>CREATE TABLE </a:t>
            </a:r>
            <a:r>
              <a:rPr lang="en-GB" sz="2000" b="1" dirty="0"/>
              <a:t>`user`</a:t>
            </a:r>
            <a:r>
              <a:rPr lang="en-GB" sz="2000" dirty="0"/>
              <a:t> (  </a:t>
            </a:r>
          </a:p>
          <a:p>
            <a:pPr marL="0" indent="0">
              <a:buNone/>
            </a:pPr>
            <a:r>
              <a:rPr lang="en-GB" sz="2000" dirty="0"/>
              <a:t> `id` INT NOT NULL AUTO_INCREMENT,  </a:t>
            </a:r>
          </a:p>
          <a:p>
            <a:pPr marL="0" indent="0">
              <a:buNone/>
            </a:pPr>
            <a:r>
              <a:rPr lang="en-GB" sz="2000" dirty="0"/>
              <a:t> `username` VARCHAR(45) NOT NULL UNIQUE,    </a:t>
            </a:r>
          </a:p>
          <a:p>
            <a:pPr marL="0" indent="0">
              <a:buNone/>
            </a:pPr>
            <a:r>
              <a:rPr lang="en-GB" sz="2000" dirty="0"/>
              <a:t> `</a:t>
            </a:r>
            <a:r>
              <a:rPr lang="en-GB" sz="2000" dirty="0" err="1"/>
              <a:t>firstname</a:t>
            </a:r>
            <a:r>
              <a:rPr lang="en-GB" sz="2000" dirty="0"/>
              <a:t>` VARCHAR(45) NOT NULL, </a:t>
            </a:r>
          </a:p>
          <a:p>
            <a:pPr marL="0" indent="0">
              <a:buNone/>
            </a:pPr>
            <a:r>
              <a:rPr lang="en-GB" sz="2000" dirty="0"/>
              <a:t> `</a:t>
            </a:r>
            <a:r>
              <a:rPr lang="en-GB" sz="2000" dirty="0" err="1"/>
              <a:t>lastname</a:t>
            </a:r>
            <a:r>
              <a:rPr lang="en-GB" sz="2000" dirty="0"/>
              <a:t>` VARCHAR(45) NOT NULL,  </a:t>
            </a:r>
          </a:p>
          <a:p>
            <a:pPr marL="0" indent="0">
              <a:buNone/>
            </a:pPr>
            <a:r>
              <a:rPr lang="en-GB" sz="2000" dirty="0"/>
              <a:t> `email` VARCHAR(45) NOT NULL,  </a:t>
            </a:r>
          </a:p>
          <a:p>
            <a:pPr marL="0" indent="0">
              <a:buNone/>
            </a:pPr>
            <a:r>
              <a:rPr lang="en-GB" sz="2000" dirty="0"/>
              <a:t> `password` VARCHAR(45) NOT NULL, </a:t>
            </a:r>
          </a:p>
          <a:p>
            <a:pPr marL="0" indent="0">
              <a:buNone/>
            </a:pPr>
            <a:r>
              <a:rPr lang="en-GB" sz="2000" dirty="0"/>
              <a:t> PRIMARY KEY (`id`)</a:t>
            </a:r>
          </a:p>
          <a:p>
            <a:pPr marL="0" indent="0">
              <a:buNone/>
            </a:pPr>
            <a:r>
              <a:rPr lang="en-GB" sz="2000" dirty="0"/>
              <a:t>);</a:t>
            </a:r>
          </a:p>
        </p:txBody>
      </p:sp>
      <p:sp>
        <p:nvSpPr>
          <p:cNvPr id="4" name="TextBox 3">
            <a:extLst>
              <a:ext uri="{FF2B5EF4-FFF2-40B4-BE49-F238E27FC236}">
                <a16:creationId xmlns:a16="http://schemas.microsoft.com/office/drawing/2014/main" id="{6B31BC75-025B-93B7-A30C-A140E2D66D83}"/>
              </a:ext>
            </a:extLst>
          </p:cNvPr>
          <p:cNvSpPr txBox="1"/>
          <p:nvPr/>
        </p:nvSpPr>
        <p:spPr>
          <a:xfrm>
            <a:off x="6344816" y="1690688"/>
            <a:ext cx="5008984" cy="4421723"/>
          </a:xfrm>
          <a:prstGeom prst="rect">
            <a:avLst/>
          </a:prstGeom>
          <a:noFill/>
        </p:spPr>
        <p:txBody>
          <a:bodyPr wrap="square" rtlCol="0">
            <a:spAutoFit/>
          </a:bodyPr>
          <a:lstStyle/>
          <a:p>
            <a:r>
              <a:rPr lang="en-GB" dirty="0"/>
              <a:t>CREATE TABLE </a:t>
            </a:r>
            <a:r>
              <a:rPr lang="en-GB" b="1" dirty="0"/>
              <a:t>`account`</a:t>
            </a:r>
            <a:r>
              <a:rPr lang="en-GB" dirty="0"/>
              <a:t> (</a:t>
            </a:r>
          </a:p>
          <a:p>
            <a:pPr>
              <a:lnSpc>
                <a:spcPct val="90000"/>
              </a:lnSpc>
              <a:spcBef>
                <a:spcPts val="1000"/>
              </a:spcBef>
            </a:pPr>
            <a:r>
              <a:rPr lang="en-GB" sz="2000" dirty="0"/>
              <a:t> `id` INT NOT NULL AUTO_INCREMENT,    </a:t>
            </a:r>
          </a:p>
          <a:p>
            <a:pPr>
              <a:lnSpc>
                <a:spcPct val="90000"/>
              </a:lnSpc>
              <a:spcBef>
                <a:spcPts val="1000"/>
              </a:spcBef>
            </a:pPr>
            <a:r>
              <a:rPr lang="en-GB" sz="2000" dirty="0"/>
              <a:t> `balance` INT NOT NULL,    </a:t>
            </a:r>
          </a:p>
          <a:p>
            <a:pPr>
              <a:lnSpc>
                <a:spcPct val="90000"/>
              </a:lnSpc>
              <a:spcBef>
                <a:spcPts val="1000"/>
              </a:spcBef>
            </a:pPr>
            <a:r>
              <a:rPr lang="en-GB" sz="2000" dirty="0"/>
              <a:t> `</a:t>
            </a:r>
            <a:r>
              <a:rPr lang="en-GB" sz="2000" dirty="0" err="1"/>
              <a:t>userid</a:t>
            </a:r>
            <a:r>
              <a:rPr lang="en-GB" sz="2000" dirty="0"/>
              <a:t>` INT NOT NULL,    </a:t>
            </a:r>
          </a:p>
          <a:p>
            <a:pPr>
              <a:lnSpc>
                <a:spcPct val="90000"/>
              </a:lnSpc>
              <a:spcBef>
                <a:spcPts val="1000"/>
              </a:spcBef>
            </a:pPr>
            <a:r>
              <a:rPr lang="en-GB" sz="2000" dirty="0"/>
              <a:t> PRIMARY KEY (`id`),    </a:t>
            </a:r>
          </a:p>
          <a:p>
            <a:pPr>
              <a:lnSpc>
                <a:spcPct val="90000"/>
              </a:lnSpc>
              <a:spcBef>
                <a:spcPts val="1000"/>
              </a:spcBef>
            </a:pPr>
            <a:r>
              <a:rPr lang="en-GB" sz="2000" dirty="0"/>
              <a:t> CONSTRAINT `</a:t>
            </a:r>
            <a:r>
              <a:rPr lang="en-GB" sz="2000" dirty="0" err="1"/>
              <a:t>account_user</a:t>
            </a:r>
            <a:r>
              <a:rPr lang="en-GB" sz="2000" dirty="0"/>
              <a:t>`	</a:t>
            </a:r>
          </a:p>
          <a:p>
            <a:pPr>
              <a:lnSpc>
                <a:spcPct val="90000"/>
              </a:lnSpc>
              <a:spcBef>
                <a:spcPts val="1000"/>
              </a:spcBef>
            </a:pPr>
            <a:r>
              <a:rPr lang="en-GB" sz="2000" dirty="0"/>
              <a:t> FOREIGN KEY (`</a:t>
            </a:r>
            <a:r>
              <a:rPr lang="en-GB" sz="2000" dirty="0" err="1"/>
              <a:t>userid</a:t>
            </a:r>
            <a:r>
              <a:rPr lang="en-GB" sz="2000" dirty="0"/>
              <a:t>`)	</a:t>
            </a:r>
          </a:p>
          <a:p>
            <a:pPr>
              <a:lnSpc>
                <a:spcPct val="90000"/>
              </a:lnSpc>
              <a:spcBef>
                <a:spcPts val="1000"/>
              </a:spcBef>
            </a:pPr>
            <a:r>
              <a:rPr lang="en-GB" sz="2000" dirty="0"/>
              <a:t> REFERENCES `user` (`id`)    </a:t>
            </a:r>
          </a:p>
          <a:p>
            <a:pPr>
              <a:lnSpc>
                <a:spcPct val="90000"/>
              </a:lnSpc>
              <a:spcBef>
                <a:spcPts val="1000"/>
              </a:spcBef>
            </a:pPr>
            <a:r>
              <a:rPr lang="en-GB" sz="2000" dirty="0"/>
              <a:t> ON DELETE CASCADE    </a:t>
            </a:r>
          </a:p>
          <a:p>
            <a:pPr>
              <a:lnSpc>
                <a:spcPct val="90000"/>
              </a:lnSpc>
              <a:spcBef>
                <a:spcPts val="1000"/>
              </a:spcBef>
            </a:pPr>
            <a:r>
              <a:rPr lang="en-GB" sz="2000" dirty="0"/>
              <a:t> ON UPDATE NO ACTION</a:t>
            </a:r>
          </a:p>
          <a:p>
            <a:pPr>
              <a:lnSpc>
                <a:spcPct val="90000"/>
              </a:lnSpc>
              <a:spcBef>
                <a:spcPts val="1000"/>
              </a:spcBef>
            </a:pPr>
            <a:r>
              <a:rPr lang="en-GB" sz="2000" dirty="0"/>
              <a:t>);</a:t>
            </a:r>
          </a:p>
        </p:txBody>
      </p:sp>
    </p:spTree>
    <p:extLst>
      <p:ext uri="{BB962C8B-B14F-4D97-AF65-F5344CB8AC3E}">
        <p14:creationId xmlns:p14="http://schemas.microsoft.com/office/powerpoint/2010/main" val="9546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CC9C-954C-5DF6-6D9B-E35D30D177FF}"/>
              </a:ext>
            </a:extLst>
          </p:cNvPr>
          <p:cNvSpPr>
            <a:spLocks noGrp="1"/>
          </p:cNvSpPr>
          <p:nvPr>
            <p:ph type="title"/>
          </p:nvPr>
        </p:nvSpPr>
        <p:spPr/>
        <p:txBody>
          <a:bodyPr/>
          <a:lstStyle/>
          <a:p>
            <a:r>
              <a:rPr lang="en-GB" dirty="0"/>
              <a:t>Database schema (2)</a:t>
            </a:r>
          </a:p>
        </p:txBody>
      </p:sp>
      <p:sp>
        <p:nvSpPr>
          <p:cNvPr id="3" name="Content Placeholder 2">
            <a:extLst>
              <a:ext uri="{FF2B5EF4-FFF2-40B4-BE49-F238E27FC236}">
                <a16:creationId xmlns:a16="http://schemas.microsoft.com/office/drawing/2014/main" id="{37EF8339-E043-B344-B62C-C8CB5866D6A6}"/>
              </a:ext>
            </a:extLst>
          </p:cNvPr>
          <p:cNvSpPr>
            <a:spLocks noGrp="1"/>
          </p:cNvSpPr>
          <p:nvPr>
            <p:ph idx="1"/>
          </p:nvPr>
        </p:nvSpPr>
        <p:spPr>
          <a:xfrm>
            <a:off x="978160" y="1517715"/>
            <a:ext cx="5257800" cy="4975160"/>
          </a:xfrm>
        </p:spPr>
        <p:txBody>
          <a:bodyPr>
            <a:normAutofit fontScale="70000" lnSpcReduction="20000"/>
          </a:bodyPr>
          <a:lstStyle/>
          <a:p>
            <a:pPr marL="0" indent="0">
              <a:lnSpc>
                <a:spcPct val="110000"/>
              </a:lnSpc>
              <a:buNone/>
            </a:pPr>
            <a:r>
              <a:rPr lang="en-GB" sz="2000" dirty="0"/>
              <a:t>CREATE TABLE </a:t>
            </a:r>
            <a:r>
              <a:rPr lang="en-GB" sz="2000" b="1" dirty="0"/>
              <a:t>`transfer`</a:t>
            </a:r>
            <a:r>
              <a:rPr lang="en-GB" sz="2000" dirty="0"/>
              <a:t> (</a:t>
            </a:r>
          </a:p>
          <a:p>
            <a:pPr marL="0" indent="0">
              <a:lnSpc>
                <a:spcPct val="110000"/>
              </a:lnSpc>
              <a:buNone/>
            </a:pPr>
            <a:r>
              <a:rPr lang="en-GB" sz="2000" dirty="0"/>
              <a:t>  `id` INT NOT NULL AUTO_INCREMENT,    </a:t>
            </a:r>
          </a:p>
          <a:p>
            <a:pPr marL="0" indent="0">
              <a:lnSpc>
                <a:spcPct val="110000"/>
              </a:lnSpc>
              <a:buNone/>
            </a:pPr>
            <a:r>
              <a:rPr lang="en-GB" sz="2000" dirty="0"/>
              <a:t>  `amount` INT NOT NULL,   </a:t>
            </a:r>
          </a:p>
          <a:p>
            <a:pPr marL="0" indent="0">
              <a:lnSpc>
                <a:spcPct val="110000"/>
              </a:lnSpc>
              <a:buNone/>
            </a:pPr>
            <a:r>
              <a:rPr lang="en-GB" sz="2000" dirty="0"/>
              <a:t>  `reason` VARCHAR(250) NOT NULL,    </a:t>
            </a:r>
          </a:p>
          <a:p>
            <a:pPr marL="0" indent="0">
              <a:lnSpc>
                <a:spcPct val="110000"/>
              </a:lnSpc>
              <a:buNone/>
            </a:pPr>
            <a:r>
              <a:rPr lang="en-GB" sz="2000" dirty="0"/>
              <a:t>  `</a:t>
            </a:r>
            <a:r>
              <a:rPr lang="en-GB" sz="2000" dirty="0" err="1"/>
              <a:t>from_account</a:t>
            </a:r>
            <a:r>
              <a:rPr lang="en-GB" sz="2000" dirty="0"/>
              <a:t>` INT NOT NULL,    </a:t>
            </a:r>
          </a:p>
          <a:p>
            <a:pPr marL="0" indent="0">
              <a:lnSpc>
                <a:spcPct val="110000"/>
              </a:lnSpc>
              <a:buNone/>
            </a:pPr>
            <a:r>
              <a:rPr lang="en-GB" sz="2000" dirty="0"/>
              <a:t>  `</a:t>
            </a:r>
            <a:r>
              <a:rPr lang="en-GB" sz="2000" dirty="0" err="1"/>
              <a:t>to_account</a:t>
            </a:r>
            <a:r>
              <a:rPr lang="en-GB" sz="2000" dirty="0"/>
              <a:t>` INT NOT NULL,    </a:t>
            </a:r>
          </a:p>
          <a:p>
            <a:pPr marL="0" indent="0">
              <a:lnSpc>
                <a:spcPct val="110000"/>
              </a:lnSpc>
              <a:buNone/>
            </a:pPr>
            <a:r>
              <a:rPr lang="en-GB" sz="2000" dirty="0"/>
              <a:t>  `date` DATETIME NOT NULL DEFAULT CURRENT_TIMESTAMP,    </a:t>
            </a:r>
          </a:p>
          <a:p>
            <a:pPr marL="0" indent="0">
              <a:lnSpc>
                <a:spcPct val="110000"/>
              </a:lnSpc>
              <a:buNone/>
            </a:pPr>
            <a:r>
              <a:rPr lang="en-GB" sz="2000" dirty="0"/>
              <a:t>  PRIMARY KEY (`id`),    </a:t>
            </a:r>
          </a:p>
          <a:p>
            <a:pPr marL="0" indent="0">
              <a:lnSpc>
                <a:spcPct val="110000"/>
              </a:lnSpc>
              <a:buNone/>
            </a:pPr>
            <a:r>
              <a:rPr lang="en-GB" sz="2000" dirty="0"/>
              <a:t>  FOREIGN KEY (`</a:t>
            </a:r>
            <a:r>
              <a:rPr lang="en-GB" sz="2000" dirty="0" err="1"/>
              <a:t>from_account</a:t>
            </a:r>
            <a:r>
              <a:rPr lang="en-GB" sz="2000" dirty="0"/>
              <a:t>`)	</a:t>
            </a:r>
          </a:p>
          <a:p>
            <a:pPr marL="0" indent="0">
              <a:lnSpc>
                <a:spcPct val="110000"/>
              </a:lnSpc>
              <a:buNone/>
            </a:pPr>
            <a:r>
              <a:rPr lang="en-GB" sz="2000" dirty="0"/>
              <a:t>  REFERENCES `account` (`id`)    </a:t>
            </a:r>
          </a:p>
          <a:p>
            <a:pPr marL="0" indent="0">
              <a:lnSpc>
                <a:spcPct val="110000"/>
              </a:lnSpc>
              <a:buNone/>
            </a:pPr>
            <a:r>
              <a:rPr lang="en-GB" sz="2000" dirty="0"/>
              <a:t>  ON DELETE NO ACTION,    </a:t>
            </a:r>
          </a:p>
          <a:p>
            <a:pPr marL="0" indent="0">
              <a:lnSpc>
                <a:spcPct val="110000"/>
              </a:lnSpc>
              <a:buNone/>
            </a:pPr>
            <a:r>
              <a:rPr lang="en-GB" sz="2000" dirty="0"/>
              <a:t>  FOREIGN KEY (`</a:t>
            </a:r>
            <a:r>
              <a:rPr lang="en-GB" sz="2000" dirty="0" err="1"/>
              <a:t>to_account</a:t>
            </a:r>
            <a:r>
              <a:rPr lang="en-GB" sz="2000" dirty="0"/>
              <a:t>`)	</a:t>
            </a:r>
          </a:p>
          <a:p>
            <a:pPr marL="0" indent="0">
              <a:lnSpc>
                <a:spcPct val="110000"/>
              </a:lnSpc>
              <a:buNone/>
            </a:pPr>
            <a:r>
              <a:rPr lang="en-GB" sz="2000" dirty="0"/>
              <a:t>  REFERENCES `account` (`id`)    </a:t>
            </a:r>
          </a:p>
          <a:p>
            <a:pPr marL="0" indent="0">
              <a:lnSpc>
                <a:spcPct val="110000"/>
              </a:lnSpc>
              <a:buNone/>
            </a:pPr>
            <a:r>
              <a:rPr lang="en-GB" sz="2000" dirty="0"/>
              <a:t>  ON DELETE NO ACTION</a:t>
            </a:r>
          </a:p>
          <a:p>
            <a:pPr marL="0" indent="0">
              <a:lnSpc>
                <a:spcPct val="110000"/>
              </a:lnSpc>
              <a:buNone/>
            </a:pPr>
            <a:r>
              <a:rPr lang="en-GB" sz="2000" dirty="0"/>
              <a:t>);  </a:t>
            </a:r>
          </a:p>
        </p:txBody>
      </p:sp>
    </p:spTree>
    <p:extLst>
      <p:ext uri="{BB962C8B-B14F-4D97-AF65-F5344CB8AC3E}">
        <p14:creationId xmlns:p14="http://schemas.microsoft.com/office/powerpoint/2010/main" val="308369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1316-E063-6622-E1A7-140BB5C65108}"/>
              </a:ext>
            </a:extLst>
          </p:cNvPr>
          <p:cNvSpPr>
            <a:spLocks noGrp="1"/>
          </p:cNvSpPr>
          <p:nvPr>
            <p:ph type="title"/>
          </p:nvPr>
        </p:nvSpPr>
        <p:spPr/>
        <p:txBody>
          <a:bodyPr/>
          <a:lstStyle/>
          <a:p>
            <a:r>
              <a:rPr lang="en-GB" dirty="0" err="1"/>
              <a:t>Viste</a:t>
            </a:r>
            <a:r>
              <a:rPr lang="en-GB" dirty="0"/>
              <a:t> e </a:t>
            </a:r>
            <a:r>
              <a:rPr lang="en-GB" dirty="0" err="1"/>
              <a:t>componenti</a:t>
            </a:r>
            <a:endParaRPr lang="en-GB" dirty="0"/>
          </a:p>
        </p:txBody>
      </p:sp>
      <p:sp>
        <p:nvSpPr>
          <p:cNvPr id="3" name="Content Placeholder 2">
            <a:extLst>
              <a:ext uri="{FF2B5EF4-FFF2-40B4-BE49-F238E27FC236}">
                <a16:creationId xmlns:a16="http://schemas.microsoft.com/office/drawing/2014/main" id="{459BF06B-6345-7AC7-9FB2-EFE2378837FF}"/>
              </a:ext>
            </a:extLst>
          </p:cNvPr>
          <p:cNvSpPr>
            <a:spLocks noGrp="1"/>
          </p:cNvSpPr>
          <p:nvPr>
            <p:ph idx="1"/>
          </p:nvPr>
        </p:nvSpPr>
        <p:spPr>
          <a:xfrm>
            <a:off x="838200" y="1825625"/>
            <a:ext cx="5347996" cy="4351338"/>
          </a:xfrm>
        </p:spPr>
        <p:txBody>
          <a:bodyPr>
            <a:normAutofit/>
          </a:bodyPr>
          <a:lstStyle/>
          <a:p>
            <a:r>
              <a:rPr lang="en-GB" sz="2000" dirty="0" err="1">
                <a:solidFill>
                  <a:srgbClr val="FF0000"/>
                </a:solidFill>
              </a:rPr>
              <a:t>Pagina</a:t>
            </a:r>
            <a:r>
              <a:rPr lang="en-GB" sz="2000" dirty="0">
                <a:solidFill>
                  <a:srgbClr val="FF0000"/>
                </a:solidFill>
              </a:rPr>
              <a:t> </a:t>
            </a:r>
            <a:r>
              <a:rPr lang="en-GB" sz="2000" dirty="0" err="1">
                <a:solidFill>
                  <a:srgbClr val="FF0000"/>
                </a:solidFill>
              </a:rPr>
              <a:t>pubblica</a:t>
            </a:r>
            <a:endParaRPr lang="en-GB" sz="2000" dirty="0">
              <a:solidFill>
                <a:srgbClr val="FF0000"/>
              </a:solidFill>
            </a:endParaRPr>
          </a:p>
          <a:p>
            <a:pPr lvl="1"/>
            <a:r>
              <a:rPr lang="en-GB" sz="1800" dirty="0">
                <a:solidFill>
                  <a:srgbClr val="00B050"/>
                </a:solidFill>
              </a:rPr>
              <a:t>Form login</a:t>
            </a:r>
          </a:p>
          <a:p>
            <a:pPr lvl="1"/>
            <a:r>
              <a:rPr lang="en-GB" sz="1800" dirty="0">
                <a:solidFill>
                  <a:srgbClr val="00B050"/>
                </a:solidFill>
              </a:rPr>
              <a:t>Form </a:t>
            </a:r>
            <a:r>
              <a:rPr lang="en-GB" sz="1800" dirty="0" err="1">
                <a:solidFill>
                  <a:srgbClr val="00B050"/>
                </a:solidFill>
              </a:rPr>
              <a:t>registrazione</a:t>
            </a:r>
            <a:endParaRPr lang="en-GB" sz="1800" dirty="0">
              <a:solidFill>
                <a:srgbClr val="00B050"/>
              </a:solidFill>
            </a:endParaRPr>
          </a:p>
          <a:p>
            <a:r>
              <a:rPr lang="en-GB" sz="2000" dirty="0">
                <a:solidFill>
                  <a:srgbClr val="FF0000"/>
                </a:solidFill>
              </a:rPr>
              <a:t>HOME</a:t>
            </a:r>
          </a:p>
          <a:p>
            <a:pPr lvl="1"/>
            <a:r>
              <a:rPr lang="en-GB" sz="1800" dirty="0">
                <a:solidFill>
                  <a:srgbClr val="00B050"/>
                </a:solidFill>
              </a:rPr>
              <a:t>Lista </a:t>
            </a:r>
            <a:r>
              <a:rPr lang="en-GB" sz="1800" dirty="0" err="1">
                <a:solidFill>
                  <a:srgbClr val="00B050"/>
                </a:solidFill>
              </a:rPr>
              <a:t>conti</a:t>
            </a:r>
            <a:r>
              <a:rPr lang="en-GB" sz="1800" dirty="0">
                <a:solidFill>
                  <a:srgbClr val="00B050"/>
                </a:solidFill>
              </a:rPr>
              <a:t> </a:t>
            </a:r>
            <a:r>
              <a:rPr lang="en-GB" sz="1800" dirty="0" err="1">
                <a:solidFill>
                  <a:srgbClr val="00B050"/>
                </a:solidFill>
              </a:rPr>
              <a:t>correnti</a:t>
            </a:r>
            <a:endParaRPr lang="en-GB" sz="1800" dirty="0">
              <a:solidFill>
                <a:srgbClr val="00B050"/>
              </a:solidFill>
            </a:endParaRPr>
          </a:p>
          <a:p>
            <a:pPr lvl="1"/>
            <a:r>
              <a:rPr lang="en-GB" sz="1800" dirty="0" err="1">
                <a:solidFill>
                  <a:srgbClr val="00B050"/>
                </a:solidFill>
              </a:rPr>
              <a:t>Pulsante</a:t>
            </a:r>
            <a:r>
              <a:rPr lang="en-GB" sz="1800" dirty="0">
                <a:solidFill>
                  <a:srgbClr val="00B050"/>
                </a:solidFill>
              </a:rPr>
              <a:t> “logout”</a:t>
            </a:r>
          </a:p>
          <a:p>
            <a:r>
              <a:rPr lang="en-GB" sz="2000" dirty="0">
                <a:solidFill>
                  <a:srgbClr val="FF0000"/>
                </a:solidFill>
              </a:rPr>
              <a:t>STATO DEL CONTO</a:t>
            </a:r>
          </a:p>
          <a:p>
            <a:pPr lvl="1"/>
            <a:r>
              <a:rPr lang="en-GB" sz="1800" dirty="0" err="1">
                <a:solidFill>
                  <a:srgbClr val="00B050"/>
                </a:solidFill>
              </a:rPr>
              <a:t>Dettagli</a:t>
            </a:r>
            <a:r>
              <a:rPr lang="en-GB" sz="1800" dirty="0">
                <a:solidFill>
                  <a:srgbClr val="00B050"/>
                </a:solidFill>
              </a:rPr>
              <a:t> </a:t>
            </a:r>
            <a:r>
              <a:rPr lang="en-GB" sz="1800" dirty="0" err="1">
                <a:solidFill>
                  <a:srgbClr val="00B050"/>
                </a:solidFill>
              </a:rPr>
              <a:t>conto</a:t>
            </a:r>
            <a:r>
              <a:rPr lang="en-GB" sz="1800" dirty="0">
                <a:solidFill>
                  <a:srgbClr val="00B050"/>
                </a:solidFill>
              </a:rPr>
              <a:t> (</a:t>
            </a:r>
            <a:r>
              <a:rPr lang="en-GB" sz="1800" dirty="0" err="1">
                <a:solidFill>
                  <a:srgbClr val="00B050"/>
                </a:solidFill>
              </a:rPr>
              <a:t>codice</a:t>
            </a:r>
            <a:r>
              <a:rPr lang="en-GB" sz="1800" dirty="0">
                <a:solidFill>
                  <a:srgbClr val="00B050"/>
                </a:solidFill>
              </a:rPr>
              <a:t>, </a:t>
            </a:r>
            <a:r>
              <a:rPr lang="en-GB" sz="1800" dirty="0" err="1">
                <a:solidFill>
                  <a:srgbClr val="00B050"/>
                </a:solidFill>
              </a:rPr>
              <a:t>saldo</a:t>
            </a:r>
            <a:r>
              <a:rPr lang="en-GB" sz="1800" dirty="0">
                <a:solidFill>
                  <a:srgbClr val="00B050"/>
                </a:solidFill>
              </a:rPr>
              <a:t>)</a:t>
            </a:r>
          </a:p>
          <a:p>
            <a:pPr lvl="1"/>
            <a:r>
              <a:rPr lang="en-GB" sz="1800" dirty="0">
                <a:solidFill>
                  <a:srgbClr val="00B050"/>
                </a:solidFill>
              </a:rPr>
              <a:t>Lista </a:t>
            </a:r>
            <a:r>
              <a:rPr lang="en-GB" sz="1800" dirty="0" err="1">
                <a:solidFill>
                  <a:srgbClr val="00B050"/>
                </a:solidFill>
              </a:rPr>
              <a:t>movimenti</a:t>
            </a:r>
            <a:endParaRPr lang="en-GB" sz="1800" dirty="0">
              <a:solidFill>
                <a:srgbClr val="00B050"/>
              </a:solidFill>
            </a:endParaRPr>
          </a:p>
          <a:p>
            <a:pPr lvl="1"/>
            <a:r>
              <a:rPr lang="en-GB" sz="1800" dirty="0">
                <a:solidFill>
                  <a:srgbClr val="00B050"/>
                </a:solidFill>
              </a:rPr>
              <a:t>Form nuovo </a:t>
            </a:r>
            <a:r>
              <a:rPr lang="en-GB" sz="1800" dirty="0" err="1">
                <a:solidFill>
                  <a:srgbClr val="00B050"/>
                </a:solidFill>
              </a:rPr>
              <a:t>trasferimento</a:t>
            </a:r>
            <a:endParaRPr lang="en-GB" sz="1800" dirty="0">
              <a:solidFill>
                <a:srgbClr val="00B050"/>
              </a:solidFill>
            </a:endParaRPr>
          </a:p>
          <a:p>
            <a:pPr lvl="1"/>
            <a:r>
              <a:rPr lang="en-GB" sz="1800" dirty="0" err="1">
                <a:solidFill>
                  <a:srgbClr val="00B050"/>
                </a:solidFill>
              </a:rPr>
              <a:t>Pulsante</a:t>
            </a:r>
            <a:r>
              <a:rPr lang="en-GB" sz="1800" dirty="0">
                <a:solidFill>
                  <a:srgbClr val="00B050"/>
                </a:solidFill>
              </a:rPr>
              <a:t> “</a:t>
            </a:r>
            <a:r>
              <a:rPr lang="en-GB" sz="1800" dirty="0" err="1">
                <a:solidFill>
                  <a:srgbClr val="00B050"/>
                </a:solidFill>
              </a:rPr>
              <a:t>indietro</a:t>
            </a:r>
            <a:r>
              <a:rPr lang="en-GB" sz="1800" dirty="0">
                <a:solidFill>
                  <a:srgbClr val="00B050"/>
                </a:solidFill>
              </a:rPr>
              <a:t>”</a:t>
            </a:r>
          </a:p>
        </p:txBody>
      </p:sp>
      <p:sp>
        <p:nvSpPr>
          <p:cNvPr id="4" name="TextBox 3">
            <a:extLst>
              <a:ext uri="{FF2B5EF4-FFF2-40B4-BE49-F238E27FC236}">
                <a16:creationId xmlns:a16="http://schemas.microsoft.com/office/drawing/2014/main" id="{8E3DFA65-FDF5-A8AA-0E2A-B7B8BB6E4D75}"/>
              </a:ext>
            </a:extLst>
          </p:cNvPr>
          <p:cNvSpPr txBox="1"/>
          <p:nvPr/>
        </p:nvSpPr>
        <p:spPr>
          <a:xfrm>
            <a:off x="6096000" y="1690688"/>
            <a:ext cx="4643535" cy="1877437"/>
          </a:xfrm>
          <a:prstGeom prst="rect">
            <a:avLst/>
          </a:prstGeom>
          <a:noFill/>
        </p:spPr>
        <p:txBody>
          <a:bodyPr wrap="square" rtlCol="0">
            <a:spAutoFit/>
          </a:bodyPr>
          <a:lstStyle/>
          <a:p>
            <a:pPr marL="342900" indent="-342900">
              <a:buFont typeface="Arial" panose="020B0604020202020204" pitchFamily="34" charset="0"/>
              <a:buChar char="•"/>
            </a:pPr>
            <a:r>
              <a:rPr lang="en-GB" sz="2200" dirty="0">
                <a:solidFill>
                  <a:srgbClr val="FF0000"/>
                </a:solidFill>
              </a:rPr>
              <a:t>CONFERMA TRASFERIMENTO</a:t>
            </a:r>
          </a:p>
          <a:p>
            <a:pPr marL="742950" lvl="1" indent="-285750">
              <a:buFont typeface="Arial" panose="020B0604020202020204" pitchFamily="34" charset="0"/>
              <a:buChar char="•"/>
            </a:pPr>
            <a:r>
              <a:rPr lang="en-GB" sz="1800" dirty="0" err="1">
                <a:solidFill>
                  <a:srgbClr val="00B050"/>
                </a:solidFill>
              </a:rPr>
              <a:t>Riepilogo</a:t>
            </a:r>
            <a:r>
              <a:rPr lang="en-GB" sz="1800" dirty="0">
                <a:solidFill>
                  <a:srgbClr val="00B050"/>
                </a:solidFill>
              </a:rPr>
              <a:t> </a:t>
            </a:r>
            <a:r>
              <a:rPr lang="en-GB" sz="1800" dirty="0" err="1">
                <a:solidFill>
                  <a:srgbClr val="00B050"/>
                </a:solidFill>
              </a:rPr>
              <a:t>trasferimento</a:t>
            </a:r>
            <a:endParaRPr lang="en-GB" dirty="0">
              <a:solidFill>
                <a:srgbClr val="00B050"/>
              </a:solidFill>
            </a:endParaRPr>
          </a:p>
          <a:p>
            <a:pPr marL="742950" lvl="1" indent="-285750">
              <a:buFont typeface="Arial" panose="020B0604020202020204" pitchFamily="34" charset="0"/>
              <a:buChar char="•"/>
            </a:pPr>
            <a:r>
              <a:rPr lang="en-GB" sz="1800" dirty="0" err="1">
                <a:solidFill>
                  <a:srgbClr val="00B050"/>
                </a:solidFill>
              </a:rPr>
              <a:t>Pulsante</a:t>
            </a:r>
            <a:r>
              <a:rPr lang="en-GB" sz="1800" dirty="0">
                <a:solidFill>
                  <a:srgbClr val="00B050"/>
                </a:solidFill>
              </a:rPr>
              <a:t> “</a:t>
            </a:r>
            <a:r>
              <a:rPr lang="en-GB" sz="1800" dirty="0" err="1">
                <a:solidFill>
                  <a:srgbClr val="00B050"/>
                </a:solidFill>
              </a:rPr>
              <a:t>indietro</a:t>
            </a:r>
            <a:r>
              <a:rPr lang="en-GB" sz="1800" dirty="0">
                <a:solidFill>
                  <a:srgbClr val="00B050"/>
                </a:solidFill>
              </a:rPr>
              <a:t>”</a:t>
            </a:r>
            <a:endParaRPr lang="en-GB" dirty="0">
              <a:solidFill>
                <a:srgbClr val="00B050"/>
              </a:solidFill>
            </a:endParaRPr>
          </a:p>
          <a:p>
            <a:pPr marL="285750" indent="-285750">
              <a:buFont typeface="Arial" panose="020B0604020202020204" pitchFamily="34" charset="0"/>
              <a:buChar char="•"/>
            </a:pPr>
            <a:r>
              <a:rPr lang="en-GB" sz="2200" dirty="0">
                <a:solidFill>
                  <a:srgbClr val="FF0000"/>
                </a:solidFill>
              </a:rPr>
              <a:t>FALLIMENTO TRASFERIMENTO</a:t>
            </a:r>
          </a:p>
          <a:p>
            <a:pPr marL="742950" lvl="1" indent="-285750">
              <a:buFont typeface="Arial" panose="020B0604020202020204" pitchFamily="34" charset="0"/>
              <a:buChar char="•"/>
            </a:pPr>
            <a:r>
              <a:rPr lang="en-GB" dirty="0" err="1">
                <a:solidFill>
                  <a:srgbClr val="00B050"/>
                </a:solidFill>
              </a:rPr>
              <a:t>Motivo</a:t>
            </a:r>
            <a:r>
              <a:rPr lang="en-GB" dirty="0">
                <a:solidFill>
                  <a:srgbClr val="00B050"/>
                </a:solidFill>
              </a:rPr>
              <a:t> del </a:t>
            </a:r>
            <a:r>
              <a:rPr lang="en-GB" dirty="0" err="1">
                <a:solidFill>
                  <a:srgbClr val="00B050"/>
                </a:solidFill>
              </a:rPr>
              <a:t>fallimento</a:t>
            </a:r>
            <a:endParaRPr lang="en-GB" dirty="0">
              <a:solidFill>
                <a:srgbClr val="00B050"/>
              </a:solidFill>
            </a:endParaRPr>
          </a:p>
          <a:p>
            <a:pPr marL="742950" lvl="1" indent="-285750">
              <a:buFont typeface="Arial" panose="020B0604020202020204" pitchFamily="34" charset="0"/>
              <a:buChar char="•"/>
            </a:pPr>
            <a:r>
              <a:rPr lang="en-GB" dirty="0" err="1">
                <a:solidFill>
                  <a:srgbClr val="00B050"/>
                </a:solidFill>
              </a:rPr>
              <a:t>Pulsante</a:t>
            </a:r>
            <a:r>
              <a:rPr lang="en-GB" dirty="0">
                <a:solidFill>
                  <a:srgbClr val="00B050"/>
                </a:solidFill>
              </a:rPr>
              <a:t> “</a:t>
            </a:r>
            <a:r>
              <a:rPr lang="en-GB" dirty="0" err="1">
                <a:solidFill>
                  <a:srgbClr val="00B050"/>
                </a:solidFill>
              </a:rPr>
              <a:t>indietro</a:t>
            </a:r>
            <a:r>
              <a:rPr lang="en-GB" dirty="0">
                <a:solidFill>
                  <a:srgbClr val="00B050"/>
                </a:solidFill>
              </a:rPr>
              <a:t>”</a:t>
            </a:r>
          </a:p>
        </p:txBody>
      </p:sp>
    </p:spTree>
    <p:extLst>
      <p:ext uri="{BB962C8B-B14F-4D97-AF65-F5344CB8AC3E}">
        <p14:creationId xmlns:p14="http://schemas.microsoft.com/office/powerpoint/2010/main" val="173407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D8F0-36C6-84C5-18AD-546756DFFE41}"/>
              </a:ext>
            </a:extLst>
          </p:cNvPr>
          <p:cNvSpPr>
            <a:spLocks noGrp="1"/>
          </p:cNvSpPr>
          <p:nvPr>
            <p:ph type="title"/>
          </p:nvPr>
        </p:nvSpPr>
        <p:spPr/>
        <p:txBody>
          <a:bodyPr/>
          <a:lstStyle/>
          <a:p>
            <a:r>
              <a:rPr lang="en-GB" dirty="0" err="1"/>
              <a:t>Eventi</a:t>
            </a:r>
            <a:r>
              <a:rPr lang="en-GB" dirty="0"/>
              <a:t> e </a:t>
            </a:r>
            <a:r>
              <a:rPr lang="en-GB" dirty="0" err="1"/>
              <a:t>azioni</a:t>
            </a:r>
            <a:endParaRPr lang="en-GB" dirty="0"/>
          </a:p>
        </p:txBody>
      </p:sp>
      <p:sp>
        <p:nvSpPr>
          <p:cNvPr id="3" name="Content Placeholder 2">
            <a:extLst>
              <a:ext uri="{FF2B5EF4-FFF2-40B4-BE49-F238E27FC236}">
                <a16:creationId xmlns:a16="http://schemas.microsoft.com/office/drawing/2014/main" id="{43FD3253-C8F3-6BA0-6068-06116FF5159B}"/>
              </a:ext>
            </a:extLst>
          </p:cNvPr>
          <p:cNvSpPr>
            <a:spLocks noGrp="1"/>
          </p:cNvSpPr>
          <p:nvPr>
            <p:ph idx="1"/>
          </p:nvPr>
        </p:nvSpPr>
        <p:spPr/>
        <p:txBody>
          <a:bodyPr>
            <a:normAutofit fontScale="92500" lnSpcReduction="20000"/>
          </a:bodyPr>
          <a:lstStyle/>
          <a:p>
            <a:r>
              <a:rPr lang="en-GB" sz="1800" dirty="0">
                <a:solidFill>
                  <a:schemeClr val="accent1"/>
                </a:solidFill>
              </a:rPr>
              <a:t>Login</a:t>
            </a:r>
          </a:p>
          <a:p>
            <a:pPr lvl="1"/>
            <a:r>
              <a:rPr lang="en-GB" sz="1600" dirty="0" err="1">
                <a:solidFill>
                  <a:srgbClr val="855E3D"/>
                </a:solidFill>
              </a:rPr>
              <a:t>Controllo</a:t>
            </a:r>
            <a:r>
              <a:rPr lang="en-GB" sz="1600" dirty="0">
                <a:solidFill>
                  <a:srgbClr val="855E3D"/>
                </a:solidFill>
              </a:rPr>
              <a:t> </a:t>
            </a:r>
            <a:r>
              <a:rPr lang="en-GB" sz="1600" dirty="0" err="1">
                <a:solidFill>
                  <a:srgbClr val="855E3D"/>
                </a:solidFill>
              </a:rPr>
              <a:t>credenziali</a:t>
            </a:r>
            <a:endParaRPr lang="en-GB" sz="1600" dirty="0">
              <a:solidFill>
                <a:srgbClr val="855E3D"/>
              </a:solidFill>
            </a:endParaRPr>
          </a:p>
          <a:p>
            <a:r>
              <a:rPr lang="en-GB" sz="1800" dirty="0" err="1">
                <a:solidFill>
                  <a:schemeClr val="accent1"/>
                </a:solidFill>
              </a:rPr>
              <a:t>Registrazione</a:t>
            </a:r>
            <a:endParaRPr lang="en-GB" sz="1800" dirty="0">
              <a:solidFill>
                <a:schemeClr val="accent1"/>
              </a:solidFill>
            </a:endParaRPr>
          </a:p>
          <a:p>
            <a:pPr lvl="1"/>
            <a:r>
              <a:rPr lang="en-GB" sz="1600" dirty="0" err="1">
                <a:solidFill>
                  <a:srgbClr val="855E3D"/>
                </a:solidFill>
              </a:rPr>
              <a:t>Controllo</a:t>
            </a:r>
            <a:r>
              <a:rPr lang="en-GB" sz="1600" dirty="0">
                <a:solidFill>
                  <a:srgbClr val="855E3D"/>
                </a:solidFill>
              </a:rPr>
              <a:t> </a:t>
            </a:r>
            <a:r>
              <a:rPr lang="en-GB" sz="1600" dirty="0" err="1">
                <a:solidFill>
                  <a:srgbClr val="855E3D"/>
                </a:solidFill>
              </a:rPr>
              <a:t>unicità</a:t>
            </a:r>
            <a:r>
              <a:rPr lang="en-GB" sz="1600" dirty="0">
                <a:solidFill>
                  <a:srgbClr val="855E3D"/>
                </a:solidFill>
              </a:rPr>
              <a:t> username</a:t>
            </a:r>
          </a:p>
          <a:p>
            <a:pPr lvl="1"/>
            <a:r>
              <a:rPr lang="en-GB" sz="1600" dirty="0" err="1">
                <a:solidFill>
                  <a:srgbClr val="855E3D"/>
                </a:solidFill>
              </a:rPr>
              <a:t>Controllo</a:t>
            </a:r>
            <a:r>
              <a:rPr lang="en-GB" sz="1600" dirty="0">
                <a:solidFill>
                  <a:srgbClr val="855E3D"/>
                </a:solidFill>
              </a:rPr>
              <a:t> </a:t>
            </a:r>
            <a:r>
              <a:rPr lang="en-GB" sz="1600" dirty="0" err="1">
                <a:solidFill>
                  <a:srgbClr val="855E3D"/>
                </a:solidFill>
              </a:rPr>
              <a:t>uguaglianza</a:t>
            </a:r>
            <a:r>
              <a:rPr lang="en-GB" sz="1600" dirty="0">
                <a:solidFill>
                  <a:srgbClr val="855E3D"/>
                </a:solidFill>
              </a:rPr>
              <a:t> </a:t>
            </a:r>
            <a:r>
              <a:rPr lang="en-GB" sz="1600" dirty="0" err="1">
                <a:solidFill>
                  <a:srgbClr val="855E3D"/>
                </a:solidFill>
              </a:rPr>
              <a:t>campi</a:t>
            </a:r>
            <a:r>
              <a:rPr lang="en-GB" sz="1600" dirty="0">
                <a:solidFill>
                  <a:srgbClr val="855E3D"/>
                </a:solidFill>
              </a:rPr>
              <a:t> “password” e “</a:t>
            </a:r>
            <a:r>
              <a:rPr lang="en-GB" sz="1600" dirty="0" err="1">
                <a:solidFill>
                  <a:srgbClr val="855E3D"/>
                </a:solidFill>
              </a:rPr>
              <a:t>ripeti</a:t>
            </a:r>
            <a:r>
              <a:rPr lang="en-GB" sz="1600" dirty="0">
                <a:solidFill>
                  <a:srgbClr val="855E3D"/>
                </a:solidFill>
              </a:rPr>
              <a:t> password”</a:t>
            </a:r>
          </a:p>
          <a:p>
            <a:pPr lvl="1"/>
            <a:r>
              <a:rPr lang="en-GB" sz="1600" dirty="0" err="1">
                <a:solidFill>
                  <a:srgbClr val="855E3D"/>
                </a:solidFill>
              </a:rPr>
              <a:t>Controllo</a:t>
            </a:r>
            <a:r>
              <a:rPr lang="en-GB" sz="1600" dirty="0">
                <a:solidFill>
                  <a:srgbClr val="855E3D"/>
                </a:solidFill>
              </a:rPr>
              <a:t> </a:t>
            </a:r>
            <a:r>
              <a:rPr lang="en-GB" sz="1600" dirty="0" err="1">
                <a:solidFill>
                  <a:srgbClr val="855E3D"/>
                </a:solidFill>
              </a:rPr>
              <a:t>validità</a:t>
            </a:r>
            <a:r>
              <a:rPr lang="en-GB" sz="1600" dirty="0">
                <a:solidFill>
                  <a:srgbClr val="855E3D"/>
                </a:solidFill>
              </a:rPr>
              <a:t> email</a:t>
            </a:r>
          </a:p>
          <a:p>
            <a:pPr lvl="1"/>
            <a:r>
              <a:rPr lang="en-GB" sz="1600" dirty="0" err="1">
                <a:solidFill>
                  <a:srgbClr val="855E3D"/>
                </a:solidFill>
              </a:rPr>
              <a:t>Creazione</a:t>
            </a:r>
            <a:r>
              <a:rPr lang="en-GB" sz="1600" dirty="0">
                <a:solidFill>
                  <a:srgbClr val="855E3D"/>
                </a:solidFill>
              </a:rPr>
              <a:t> </a:t>
            </a:r>
            <a:r>
              <a:rPr lang="en-GB" sz="1600" dirty="0" err="1">
                <a:solidFill>
                  <a:srgbClr val="855E3D"/>
                </a:solidFill>
              </a:rPr>
              <a:t>conto</a:t>
            </a:r>
            <a:r>
              <a:rPr lang="en-GB" sz="1600" dirty="0">
                <a:solidFill>
                  <a:srgbClr val="855E3D"/>
                </a:solidFill>
              </a:rPr>
              <a:t> </a:t>
            </a:r>
            <a:r>
              <a:rPr lang="en-GB" sz="1600" dirty="0" err="1">
                <a:solidFill>
                  <a:srgbClr val="855E3D"/>
                </a:solidFill>
              </a:rPr>
              <a:t>corrente</a:t>
            </a:r>
            <a:endParaRPr lang="en-GB" sz="1600" dirty="0">
              <a:solidFill>
                <a:srgbClr val="855E3D"/>
              </a:solidFill>
            </a:endParaRPr>
          </a:p>
          <a:p>
            <a:r>
              <a:rPr lang="en-GB" sz="1800" dirty="0" err="1">
                <a:solidFill>
                  <a:schemeClr val="accent1"/>
                </a:solidFill>
              </a:rPr>
              <a:t>Selezione</a:t>
            </a:r>
            <a:r>
              <a:rPr lang="en-GB" sz="1800" dirty="0">
                <a:solidFill>
                  <a:schemeClr val="accent1"/>
                </a:solidFill>
              </a:rPr>
              <a:t> </a:t>
            </a:r>
            <a:r>
              <a:rPr lang="en-GB" sz="1800" dirty="0" err="1">
                <a:solidFill>
                  <a:schemeClr val="accent1"/>
                </a:solidFill>
              </a:rPr>
              <a:t>conto</a:t>
            </a:r>
            <a:r>
              <a:rPr lang="en-GB" sz="1800" dirty="0">
                <a:solidFill>
                  <a:schemeClr val="accent1"/>
                </a:solidFill>
              </a:rPr>
              <a:t> </a:t>
            </a:r>
            <a:r>
              <a:rPr lang="en-GB" sz="1800" dirty="0" err="1">
                <a:solidFill>
                  <a:schemeClr val="accent1"/>
                </a:solidFill>
              </a:rPr>
              <a:t>corrente</a:t>
            </a:r>
            <a:endParaRPr lang="en-GB" sz="1800" dirty="0">
              <a:solidFill>
                <a:schemeClr val="accent1"/>
              </a:solidFill>
            </a:endParaRPr>
          </a:p>
          <a:p>
            <a:pPr lvl="1"/>
            <a:r>
              <a:rPr lang="en-GB" sz="1600" dirty="0" err="1">
                <a:solidFill>
                  <a:srgbClr val="855E3D"/>
                </a:solidFill>
              </a:rPr>
              <a:t>Mostra</a:t>
            </a:r>
            <a:r>
              <a:rPr lang="en-GB" sz="1600" dirty="0">
                <a:solidFill>
                  <a:srgbClr val="855E3D"/>
                </a:solidFill>
              </a:rPr>
              <a:t> </a:t>
            </a:r>
            <a:r>
              <a:rPr lang="en-GB" sz="1600" dirty="0" err="1">
                <a:solidFill>
                  <a:srgbClr val="855E3D"/>
                </a:solidFill>
              </a:rPr>
              <a:t>pagina</a:t>
            </a:r>
            <a:r>
              <a:rPr lang="en-GB" sz="1600" dirty="0">
                <a:solidFill>
                  <a:srgbClr val="855E3D"/>
                </a:solidFill>
              </a:rPr>
              <a:t> con </a:t>
            </a:r>
            <a:r>
              <a:rPr lang="en-GB" sz="1600" dirty="0" err="1">
                <a:solidFill>
                  <a:srgbClr val="855E3D"/>
                </a:solidFill>
              </a:rPr>
              <a:t>dettagli</a:t>
            </a:r>
            <a:r>
              <a:rPr lang="en-GB" sz="1600" dirty="0">
                <a:solidFill>
                  <a:srgbClr val="855E3D"/>
                </a:solidFill>
              </a:rPr>
              <a:t> </a:t>
            </a:r>
            <a:r>
              <a:rPr lang="en-GB" sz="1600" dirty="0" err="1">
                <a:solidFill>
                  <a:srgbClr val="855E3D"/>
                </a:solidFill>
              </a:rPr>
              <a:t>conto</a:t>
            </a:r>
            <a:endParaRPr lang="en-GB" sz="1600" dirty="0">
              <a:solidFill>
                <a:srgbClr val="855E3D"/>
              </a:solidFill>
            </a:endParaRPr>
          </a:p>
          <a:p>
            <a:r>
              <a:rPr lang="en-GB" sz="1800" dirty="0" err="1">
                <a:solidFill>
                  <a:schemeClr val="accent1"/>
                </a:solidFill>
              </a:rPr>
              <a:t>Invio</a:t>
            </a:r>
            <a:r>
              <a:rPr lang="en-GB" sz="1800" dirty="0">
                <a:solidFill>
                  <a:schemeClr val="accent1"/>
                </a:solidFill>
              </a:rPr>
              <a:t> form </a:t>
            </a:r>
            <a:r>
              <a:rPr lang="en-GB" sz="1800" dirty="0" err="1">
                <a:solidFill>
                  <a:schemeClr val="accent1"/>
                </a:solidFill>
              </a:rPr>
              <a:t>trasferimento</a:t>
            </a:r>
            <a:endParaRPr lang="en-GB" sz="1800" dirty="0">
              <a:solidFill>
                <a:schemeClr val="accent1"/>
              </a:solidFill>
            </a:endParaRPr>
          </a:p>
          <a:p>
            <a:pPr lvl="1"/>
            <a:r>
              <a:rPr lang="en-GB" sz="1600" dirty="0" err="1">
                <a:solidFill>
                  <a:srgbClr val="855E3D"/>
                </a:solidFill>
              </a:rPr>
              <a:t>Controllo</a:t>
            </a:r>
            <a:r>
              <a:rPr lang="en-GB" sz="1600" dirty="0">
                <a:solidFill>
                  <a:srgbClr val="855E3D"/>
                </a:solidFill>
              </a:rPr>
              <a:t> </a:t>
            </a:r>
            <a:r>
              <a:rPr lang="en-GB" sz="1600" dirty="0" err="1">
                <a:solidFill>
                  <a:srgbClr val="855E3D"/>
                </a:solidFill>
              </a:rPr>
              <a:t>appartenenza</a:t>
            </a:r>
            <a:r>
              <a:rPr lang="en-GB" sz="1600" dirty="0">
                <a:solidFill>
                  <a:srgbClr val="855E3D"/>
                </a:solidFill>
              </a:rPr>
              <a:t> del </a:t>
            </a:r>
            <a:r>
              <a:rPr lang="en-GB" sz="1600" dirty="0" err="1">
                <a:solidFill>
                  <a:srgbClr val="855E3D"/>
                </a:solidFill>
              </a:rPr>
              <a:t>conto</a:t>
            </a:r>
            <a:r>
              <a:rPr lang="en-GB" sz="1600" dirty="0">
                <a:solidFill>
                  <a:srgbClr val="855E3D"/>
                </a:solidFill>
              </a:rPr>
              <a:t> di </a:t>
            </a:r>
            <a:r>
              <a:rPr lang="en-GB" sz="1600" dirty="0" err="1">
                <a:solidFill>
                  <a:srgbClr val="855E3D"/>
                </a:solidFill>
              </a:rPr>
              <a:t>destinazione</a:t>
            </a:r>
            <a:r>
              <a:rPr lang="en-GB" sz="1600" dirty="0">
                <a:solidFill>
                  <a:srgbClr val="855E3D"/>
                </a:solidFill>
              </a:rPr>
              <a:t> </a:t>
            </a:r>
            <a:r>
              <a:rPr lang="en-GB" sz="1600" dirty="0" err="1">
                <a:solidFill>
                  <a:srgbClr val="855E3D"/>
                </a:solidFill>
              </a:rPr>
              <a:t>all’utente</a:t>
            </a:r>
            <a:r>
              <a:rPr lang="en-GB" sz="1600" dirty="0">
                <a:solidFill>
                  <a:srgbClr val="855E3D"/>
                </a:solidFill>
              </a:rPr>
              <a:t> </a:t>
            </a:r>
            <a:r>
              <a:rPr lang="en-GB" sz="1600" dirty="0" err="1">
                <a:solidFill>
                  <a:srgbClr val="855E3D"/>
                </a:solidFill>
              </a:rPr>
              <a:t>indicato</a:t>
            </a:r>
            <a:endParaRPr lang="en-GB" sz="1600" dirty="0">
              <a:solidFill>
                <a:srgbClr val="855E3D"/>
              </a:solidFill>
            </a:endParaRPr>
          </a:p>
          <a:p>
            <a:pPr lvl="1"/>
            <a:r>
              <a:rPr lang="en-GB" sz="1600" dirty="0" err="1">
                <a:solidFill>
                  <a:srgbClr val="855E3D"/>
                </a:solidFill>
              </a:rPr>
              <a:t>Controllo</a:t>
            </a:r>
            <a:r>
              <a:rPr lang="en-GB" sz="1600" dirty="0">
                <a:solidFill>
                  <a:srgbClr val="855E3D"/>
                </a:solidFill>
              </a:rPr>
              <a:t> </a:t>
            </a:r>
            <a:r>
              <a:rPr lang="en-GB" sz="1600" dirty="0" err="1">
                <a:solidFill>
                  <a:srgbClr val="855E3D"/>
                </a:solidFill>
              </a:rPr>
              <a:t>saldo</a:t>
            </a:r>
            <a:r>
              <a:rPr lang="en-GB" sz="1600" dirty="0">
                <a:solidFill>
                  <a:srgbClr val="855E3D"/>
                </a:solidFill>
              </a:rPr>
              <a:t> </a:t>
            </a:r>
            <a:r>
              <a:rPr lang="en-GB" sz="1600" dirty="0" err="1">
                <a:solidFill>
                  <a:srgbClr val="855E3D"/>
                </a:solidFill>
              </a:rPr>
              <a:t>sufficiente</a:t>
            </a:r>
            <a:endParaRPr lang="en-GB" sz="1600" dirty="0">
              <a:solidFill>
                <a:srgbClr val="855E3D"/>
              </a:solidFill>
            </a:endParaRPr>
          </a:p>
          <a:p>
            <a:r>
              <a:rPr lang="en-GB" sz="1800" dirty="0">
                <a:solidFill>
                  <a:schemeClr val="accent1"/>
                </a:solidFill>
              </a:rPr>
              <a:t>Logout</a:t>
            </a:r>
          </a:p>
          <a:p>
            <a:pPr lvl="1"/>
            <a:r>
              <a:rPr lang="en-GB" sz="1600" dirty="0">
                <a:solidFill>
                  <a:srgbClr val="855E3D"/>
                </a:solidFill>
              </a:rPr>
              <a:t>Logout </a:t>
            </a:r>
            <a:r>
              <a:rPr lang="en-GB" sz="1600" dirty="0" err="1">
                <a:solidFill>
                  <a:srgbClr val="855E3D"/>
                </a:solidFill>
              </a:rPr>
              <a:t>dell’utente</a:t>
            </a:r>
            <a:r>
              <a:rPr lang="en-GB" sz="1600" dirty="0">
                <a:solidFill>
                  <a:srgbClr val="855E3D"/>
                </a:solidFill>
              </a:rPr>
              <a:t> e </a:t>
            </a:r>
            <a:r>
              <a:rPr lang="en-GB" sz="1600" dirty="0" err="1">
                <a:solidFill>
                  <a:srgbClr val="855E3D"/>
                </a:solidFill>
              </a:rPr>
              <a:t>ritorno</a:t>
            </a:r>
            <a:r>
              <a:rPr lang="en-GB" sz="1600" dirty="0">
                <a:solidFill>
                  <a:srgbClr val="855E3D"/>
                </a:solidFill>
              </a:rPr>
              <a:t> </a:t>
            </a:r>
            <a:r>
              <a:rPr lang="en-GB" sz="1600" dirty="0" err="1">
                <a:solidFill>
                  <a:srgbClr val="855E3D"/>
                </a:solidFill>
              </a:rPr>
              <a:t>alla</a:t>
            </a:r>
            <a:r>
              <a:rPr lang="en-GB" sz="1600" dirty="0">
                <a:solidFill>
                  <a:srgbClr val="855E3D"/>
                </a:solidFill>
              </a:rPr>
              <a:t> </a:t>
            </a:r>
            <a:r>
              <a:rPr lang="en-GB" sz="1600" dirty="0" err="1">
                <a:solidFill>
                  <a:srgbClr val="855E3D"/>
                </a:solidFill>
              </a:rPr>
              <a:t>pagina</a:t>
            </a:r>
            <a:r>
              <a:rPr lang="en-GB" sz="1600" dirty="0">
                <a:solidFill>
                  <a:srgbClr val="855E3D"/>
                </a:solidFill>
              </a:rPr>
              <a:t> </a:t>
            </a:r>
            <a:r>
              <a:rPr lang="en-GB" sz="1600" dirty="0" err="1">
                <a:solidFill>
                  <a:srgbClr val="855E3D"/>
                </a:solidFill>
              </a:rPr>
              <a:t>principale</a:t>
            </a:r>
            <a:endParaRPr lang="en-GB" sz="1600" dirty="0">
              <a:solidFill>
                <a:srgbClr val="855E3D"/>
              </a:solidFill>
            </a:endParaRPr>
          </a:p>
          <a:p>
            <a:r>
              <a:rPr lang="en-GB" sz="1800" dirty="0">
                <a:solidFill>
                  <a:srgbClr val="0070C0"/>
                </a:solidFill>
              </a:rPr>
              <a:t>Click </a:t>
            </a:r>
            <a:r>
              <a:rPr lang="en-GB" sz="1800" dirty="0" err="1">
                <a:solidFill>
                  <a:srgbClr val="0070C0"/>
                </a:solidFill>
              </a:rPr>
              <a:t>pulsanti</a:t>
            </a:r>
            <a:r>
              <a:rPr lang="en-GB" sz="1800" dirty="0">
                <a:solidFill>
                  <a:srgbClr val="0070C0"/>
                </a:solidFill>
              </a:rPr>
              <a:t> “</a:t>
            </a:r>
            <a:r>
              <a:rPr lang="en-GB" sz="1800" dirty="0" err="1">
                <a:solidFill>
                  <a:srgbClr val="0070C0"/>
                </a:solidFill>
              </a:rPr>
              <a:t>indietro</a:t>
            </a:r>
            <a:r>
              <a:rPr lang="en-GB" sz="1800" dirty="0">
                <a:solidFill>
                  <a:srgbClr val="0070C0"/>
                </a:solidFill>
              </a:rPr>
              <a:t>”</a:t>
            </a:r>
          </a:p>
          <a:p>
            <a:pPr lvl="1"/>
            <a:r>
              <a:rPr lang="en-GB" sz="1600" dirty="0" err="1">
                <a:solidFill>
                  <a:srgbClr val="855E3D"/>
                </a:solidFill>
              </a:rPr>
              <a:t>Mostra</a:t>
            </a:r>
            <a:r>
              <a:rPr lang="en-GB" sz="1600" dirty="0">
                <a:solidFill>
                  <a:srgbClr val="855E3D"/>
                </a:solidFill>
              </a:rPr>
              <a:t> </a:t>
            </a:r>
            <a:r>
              <a:rPr lang="en-GB" sz="1600" dirty="0" err="1">
                <a:solidFill>
                  <a:srgbClr val="855E3D"/>
                </a:solidFill>
              </a:rPr>
              <a:t>pagina</a:t>
            </a:r>
            <a:r>
              <a:rPr lang="en-GB" sz="1600" dirty="0">
                <a:solidFill>
                  <a:srgbClr val="855E3D"/>
                </a:solidFill>
              </a:rPr>
              <a:t> </a:t>
            </a:r>
            <a:r>
              <a:rPr lang="en-GB" sz="1600" dirty="0" err="1">
                <a:solidFill>
                  <a:srgbClr val="855E3D"/>
                </a:solidFill>
              </a:rPr>
              <a:t>precedente</a:t>
            </a:r>
            <a:endParaRPr lang="en-GB" sz="1600" dirty="0">
              <a:solidFill>
                <a:srgbClr val="855E3D"/>
              </a:solidFill>
            </a:endParaRPr>
          </a:p>
          <a:p>
            <a:pPr lvl="1"/>
            <a:endParaRPr lang="en-GB" dirty="0"/>
          </a:p>
          <a:p>
            <a:endParaRPr lang="en-GB" dirty="0"/>
          </a:p>
          <a:p>
            <a:endParaRPr lang="en-GB" dirty="0"/>
          </a:p>
        </p:txBody>
      </p:sp>
    </p:spTree>
    <p:extLst>
      <p:ext uri="{BB962C8B-B14F-4D97-AF65-F5344CB8AC3E}">
        <p14:creationId xmlns:p14="http://schemas.microsoft.com/office/powerpoint/2010/main" val="156111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2152</Words>
  <Application>Microsoft Office PowerPoint</Application>
  <PresentationFormat>Widescreen</PresentationFormat>
  <Paragraphs>451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Progetto 4 Trasferimento denaro</vt:lpstr>
      <vt:lpstr>Analisi dei dati</vt:lpstr>
      <vt:lpstr>Analisi delle specifiche</vt:lpstr>
      <vt:lpstr>Completamento delle specifiche</vt:lpstr>
      <vt:lpstr>Database design</vt:lpstr>
      <vt:lpstr>Database schema (1)</vt:lpstr>
      <vt:lpstr>Database schema (2)</vt:lpstr>
      <vt:lpstr>Viste e componenti</vt:lpstr>
      <vt:lpstr>Eventi e azioni</vt:lpstr>
      <vt:lpstr>Application design</vt:lpstr>
      <vt:lpstr>Componenti</vt:lpstr>
      <vt:lpstr>Evento: Login</vt:lpstr>
      <vt:lpstr>Evento: registrazione</vt:lpstr>
      <vt:lpstr>Evento: selezione conto corrente </vt:lpstr>
      <vt:lpstr>Evento: invio form trasferimento</vt:lpstr>
      <vt:lpstr>Evento: logout</vt:lpstr>
      <vt:lpstr>Versione con JavaScript</vt:lpstr>
      <vt:lpstr>Database design</vt:lpstr>
      <vt:lpstr>Database schema</vt:lpstr>
      <vt:lpstr>Viste e componenti</vt:lpstr>
      <vt:lpstr>Application design (1)</vt:lpstr>
      <vt:lpstr>Application design (2)</vt:lpstr>
      <vt:lpstr>Eventi e azioni</vt:lpstr>
      <vt:lpstr>Nuovi componenti</vt:lpstr>
      <vt:lpstr>Evento: Login</vt:lpstr>
      <vt:lpstr>Evento: Registrazione</vt:lpstr>
      <vt:lpstr>Evento: load Home page</vt:lpstr>
      <vt:lpstr>Evento: selezione conto corrente </vt:lpstr>
      <vt:lpstr>Evento: invio form trasferimento</vt:lpstr>
      <vt:lpstr>Evento: creazione contatto</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Trasferimento denaro</dc:title>
  <dc:creator>Fabio</dc:creator>
  <cp:lastModifiedBy>Fabio Sabbion</cp:lastModifiedBy>
  <cp:revision>1</cp:revision>
  <dcterms:created xsi:type="dcterms:W3CDTF">2022-08-05T09:00:58Z</dcterms:created>
  <dcterms:modified xsi:type="dcterms:W3CDTF">2022-08-28T18:42:42Z</dcterms:modified>
</cp:coreProperties>
</file>