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5" r:id="rId5"/>
    <p:sldId id="478" r:id="rId6"/>
    <p:sldId id="481" r:id="rId7"/>
    <p:sldId id="486" r:id="rId8"/>
    <p:sldId id="480" r:id="rId9"/>
    <p:sldId id="482" r:id="rId10"/>
    <p:sldId id="487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Amreen Khanum 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Computer Science and Engineering Cyber Security	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Anandraj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Network Security Intern @ AMI RIEPL India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81901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Syed Faisal Ehsan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8CCS02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53BB-7FC9-D274-BB3A-74DB22756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EBA8-DF57-C9C9-878D-A858C9FD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99C7-6863-A25F-DDD9-A321D845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600" b="1" dirty="0"/>
              <a:t>https://github.com/sfaisale/Syed-Faisal-Ehsan-PIP-Internship-20211CCS0187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E2A46-8F95-E740-3385-D305EAE3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56321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Advantages/Impact of proposed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2400" dirty="0"/>
              <a:t>During my 3 Month of internship at </a:t>
            </a:r>
            <a:r>
              <a:rPr lang="en-US" sz="2400" b="1" dirty="0"/>
              <a:t>AMIPL</a:t>
            </a:r>
            <a:r>
              <a:rPr lang="en-US" sz="2400" dirty="0"/>
              <a:t>, I gained hands-on experience in IT, particularly in </a:t>
            </a:r>
            <a:r>
              <a:rPr lang="en-US" sz="2400" b="1" dirty="0"/>
              <a:t>network architecture and design</a:t>
            </a:r>
            <a:r>
              <a:rPr lang="en-US" sz="2400" dirty="0"/>
              <a:t>. The internship provided exposure to </a:t>
            </a:r>
            <a:r>
              <a:rPr lang="en-US" sz="2400" b="1" dirty="0"/>
              <a:t>real-world security practices</a:t>
            </a:r>
            <a:r>
              <a:rPr lang="en-US" sz="2400" dirty="0"/>
              <a:t>, enhancing my understanding of </a:t>
            </a:r>
            <a:r>
              <a:rPr lang="en-US" sz="2400" b="1" dirty="0"/>
              <a:t>threat detection, incident response, and security configurations</a:t>
            </a:r>
            <a:r>
              <a:rPr lang="en-US" sz="2400" dirty="0"/>
              <a:t>.</a:t>
            </a:r>
          </a:p>
          <a:p>
            <a:r>
              <a:rPr lang="en-US" sz="2400" dirty="0"/>
              <a:t>As part of my project, I worked on making a secure repository for all the vendor Contracts, along with hands on experience with Cisco packet tracer which has helped build a solid foundation of network architecture and networking devices. This experience strengthened my technical skills in Initial router configuration, along with improving my problem-solving and teamwork abilities.</a:t>
            </a:r>
          </a:p>
          <a:p>
            <a:r>
              <a:rPr lang="en-US" sz="2400" dirty="0"/>
              <a:t>The internship significantly contributed to my professional growth by bridging the gap between academia and industry.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06-6CAB-C760-A6CB-942004D7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2D10-253D-DC81-4996-44234EFE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3313-D1CB-7E6F-8400-FE77AA8B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2400" dirty="0"/>
              <a:t>I gained a comprehensive understanding of the Information Security Management System (ISMS) and its significance in safeguarding organizational data. I explored various security policies, including access controls, data classification, and incident response, and learned how they align with industry standards and regulatory requirements. </a:t>
            </a:r>
          </a:p>
          <a:p>
            <a:r>
              <a:rPr lang="en-US" sz="2400" dirty="0"/>
              <a:t>Additionally, I analyzed how these policies are enforced with our vendors to ensure secure data handling, risk mitigation, and compliance adherence. </a:t>
            </a:r>
          </a:p>
          <a:p>
            <a:r>
              <a:rPr lang="en-US" sz="2400" dirty="0"/>
              <a:t>A key aspect of this process involved generating Vendor Security Questionnaires (VSQs), which vendors must complete to evaluate their security posture.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The responses are then evaluated based on the criticality of the vendor.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0790-0313-7FD2-2EB0-A01F57AE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84079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Objectives/proposed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Migration of On-Premises Contracts to Cloud using Zoho Contracts</a:t>
            </a:r>
          </a:p>
          <a:p>
            <a:r>
              <a:rPr lang="en-US" dirty="0"/>
              <a:t>Designing Office Networks Using Cisco Packet Tracer</a:t>
            </a:r>
          </a:p>
          <a:p>
            <a:r>
              <a:rPr lang="en-US" dirty="0"/>
              <a:t>Perform vendor due diligence based on the VSQ response and severity of vendors.</a:t>
            </a:r>
          </a:p>
          <a:p>
            <a:r>
              <a:rPr lang="en-US" dirty="0"/>
              <a:t>Audit Automation</a:t>
            </a:r>
          </a:p>
          <a:p>
            <a:r>
              <a:rPr lang="en-US" dirty="0"/>
              <a:t>Completing the Cisco </a:t>
            </a:r>
            <a:r>
              <a:rPr lang="en-US" dirty="0" err="1"/>
              <a:t>NetAcad</a:t>
            </a:r>
            <a:r>
              <a:rPr lang="en-US" dirty="0"/>
              <a:t> Course on Networking Devices and Initial Configurations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Migration of On-Premises Contracts to Cloud using Zoho Contracts</a:t>
            </a:r>
          </a:p>
          <a:p>
            <a:pPr lvl="1"/>
            <a:r>
              <a:rPr lang="en-US" dirty="0"/>
              <a:t>One of my primary tasks was to assist in </a:t>
            </a:r>
            <a:r>
              <a:rPr lang="en-US" b="1" dirty="0"/>
              <a:t>migrating all contracts stored on-premises to the cloud</a:t>
            </a:r>
            <a:r>
              <a:rPr lang="en-US" dirty="0"/>
              <a:t> using </a:t>
            </a:r>
            <a:r>
              <a:rPr lang="en-US" b="1" dirty="0"/>
              <a:t>Zoho Contracts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involved understanding cloud storage solutions, collecting all vendor contracts related to IT in order to migrate them to Zoho. </a:t>
            </a:r>
          </a:p>
          <a:p>
            <a:pPr lvl="1"/>
            <a:r>
              <a:rPr lang="en-US" dirty="0"/>
              <a:t>Ensuring data integrity during migration, and streamlining contract management for better accessibility and security.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Structuring workflows for digital authentication by senior management.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C7A5F-786F-F033-D474-F8DF91A42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76CE-B306-AE8A-E9D7-077FD3D8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055F-644C-8D25-59E4-C69FBF6E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Vendor Due Diligence </a:t>
            </a:r>
          </a:p>
          <a:p>
            <a:r>
              <a:rPr lang="en-US" sz="2000" b="1" dirty="0"/>
              <a:t>Ensuring Compliance with Security Policies</a:t>
            </a:r>
            <a:r>
              <a:rPr lang="en-US" sz="2000" dirty="0"/>
              <a:t>: assessing whether third-party vendors adhere to our organization's information security policies and regulatory requirements. It helps mitigate risks associated with data breaches, unauthorized access, and non-compliance.</a:t>
            </a:r>
          </a:p>
          <a:p>
            <a:r>
              <a:rPr lang="en-US" sz="2000" b="1" dirty="0"/>
              <a:t>Vendor Criticality Assessment</a:t>
            </a:r>
            <a:r>
              <a:rPr lang="en-US" sz="2000" dirty="0"/>
              <a:t>: We maintain a </a:t>
            </a:r>
            <a:r>
              <a:rPr lang="en-US" sz="2000" b="1" dirty="0"/>
              <a:t>Master Vendor List</a:t>
            </a:r>
            <a:r>
              <a:rPr lang="en-US" sz="2000" dirty="0"/>
              <a:t>, categorizing vendors based on their criticality—</a:t>
            </a:r>
            <a:r>
              <a:rPr lang="en-US" sz="2000" b="1" dirty="0"/>
              <a:t>Low, Medium, and High</a:t>
            </a:r>
            <a:r>
              <a:rPr lang="en-US" sz="2000" dirty="0"/>
              <a:t>—depending on their access to sensitive data and business impact. High-risk vendors require stricter scrutiny and oversight.</a:t>
            </a:r>
          </a:p>
          <a:p>
            <a:r>
              <a:rPr lang="en-US" sz="1800" b="1" dirty="0"/>
              <a:t>Evidence Collection for Security Assurance</a:t>
            </a:r>
            <a:r>
              <a:rPr lang="en-US" sz="1800" dirty="0"/>
              <a:t>: As part of the due diligence process, vendors are required to provide </a:t>
            </a:r>
            <a:r>
              <a:rPr lang="en-US" sz="1800" b="1" dirty="0"/>
              <a:t>security certifications and attestations</a:t>
            </a:r>
            <a:r>
              <a:rPr lang="en-US" sz="1800" dirty="0"/>
              <a:t>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SOC 2 Report</a:t>
            </a:r>
            <a:r>
              <a:rPr lang="en-US" sz="1800" dirty="0"/>
              <a:t> (demonstrating controls over data security, availability, and confidentiality).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ISO 27001 Certification</a:t>
            </a:r>
            <a:r>
              <a:rPr lang="en-US" sz="1800" dirty="0"/>
              <a:t> (ensuring an established Information Security Management System).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Completed Vendor Security Questionnaires (VSQs)</a:t>
            </a:r>
            <a:r>
              <a:rPr lang="en-US" sz="1800" dirty="0"/>
              <a:t> for further evaluation of their security practices.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B65C-296C-16CC-B44A-CD4318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57503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244883"/>
          </a:xfrm>
        </p:spPr>
        <p:txBody>
          <a:bodyPr/>
          <a:lstStyle/>
          <a:p>
            <a:r>
              <a:rPr lang="en-US" b="1" dirty="0"/>
              <a:t>Designing Networks Using Cisco Packet Tracer</a:t>
            </a:r>
          </a:p>
          <a:p>
            <a:pPr lvl="1"/>
            <a:r>
              <a:rPr lang="en-US" dirty="0"/>
              <a:t>To strengthen my </a:t>
            </a:r>
            <a:r>
              <a:rPr lang="en-US" b="1" dirty="0"/>
              <a:t>networking fundamentals</a:t>
            </a:r>
            <a:r>
              <a:rPr lang="en-US" dirty="0"/>
              <a:t>, I worked on designing </a:t>
            </a:r>
            <a:r>
              <a:rPr lang="en-US" b="1" dirty="0"/>
              <a:t>small home office networks</a:t>
            </a:r>
            <a:r>
              <a:rPr lang="en-US" dirty="0"/>
              <a:t> using </a:t>
            </a:r>
            <a:r>
              <a:rPr lang="en-US" b="1" dirty="0"/>
              <a:t>Cisco Packet Tracer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task helped me understand network topology, device configurations, IP addressing, and connectivity troubleshooting, which are essential for real-world network design.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Completing the Cisco </a:t>
            </a:r>
            <a:r>
              <a:rPr lang="en-US" b="1" dirty="0" err="1"/>
              <a:t>NetAcad</a:t>
            </a:r>
            <a:r>
              <a:rPr lang="en-US" b="1" dirty="0"/>
              <a:t> Course on Networking Devices and Initial Configurations</a:t>
            </a:r>
          </a:p>
          <a:p>
            <a:pPr lvl="1"/>
            <a:r>
              <a:rPr lang="en-US" dirty="0"/>
              <a:t>online course on </a:t>
            </a:r>
            <a:r>
              <a:rPr lang="en-US" b="1" dirty="0"/>
              <a:t>networking devices and their initial configurations</a:t>
            </a:r>
            <a:r>
              <a:rPr lang="en-US" dirty="0"/>
              <a:t> through the </a:t>
            </a:r>
            <a:r>
              <a:rPr lang="en-US" b="1" dirty="0"/>
              <a:t>Cisco </a:t>
            </a:r>
            <a:r>
              <a:rPr lang="en-US" b="1" dirty="0" err="1"/>
              <a:t>NetAcad</a:t>
            </a:r>
            <a:r>
              <a:rPr lang="en-US" b="1" dirty="0"/>
              <a:t> platform</a:t>
            </a:r>
            <a:r>
              <a:rPr lang="en-US" dirty="0"/>
              <a:t>. essential concepts such as </a:t>
            </a:r>
            <a:r>
              <a:rPr lang="en-US" b="1" dirty="0"/>
              <a:t>router and switch configurations, VLANs, subnetting, and network security principles</a:t>
            </a:r>
            <a:r>
              <a:rPr lang="en-US" dirty="0"/>
              <a:t>,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/Advantages of the proposed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600" b="1" dirty="0"/>
              <a:t>Cloud Migration with Zoho Contracts</a:t>
            </a:r>
            <a:r>
              <a:rPr lang="en-US" sz="2600" dirty="0"/>
              <a:t> improves </a:t>
            </a:r>
            <a:r>
              <a:rPr lang="en-US" sz="2600" b="1" dirty="0"/>
              <a:t>data accessibility, security, and organization</a:t>
            </a:r>
            <a:r>
              <a:rPr lang="en-US" sz="2600" dirty="0"/>
              <a:t> compared to traditional on-premises storage.</a:t>
            </a:r>
          </a:p>
          <a:p>
            <a:r>
              <a:rPr lang="en-US" sz="2600" dirty="0"/>
              <a:t>Designing </a:t>
            </a:r>
            <a:r>
              <a:rPr lang="en-US" sz="2600" b="1" dirty="0"/>
              <a:t>home office networks in Cisco Packet Tracer</a:t>
            </a:r>
            <a:r>
              <a:rPr lang="en-US" sz="2600" dirty="0"/>
              <a:t> helped </a:t>
            </a:r>
            <a:r>
              <a:rPr lang="en-US" sz="2600" dirty="0" err="1"/>
              <a:t>todevelop</a:t>
            </a:r>
            <a:r>
              <a:rPr lang="en-US" sz="2600" dirty="0"/>
              <a:t> practical networking skills. Provides a </a:t>
            </a:r>
            <a:r>
              <a:rPr lang="en-US" sz="2600" b="1" dirty="0"/>
              <a:t>deeper understanding of network components, IP addressing, and connectivity troubleshooting</a:t>
            </a:r>
            <a:r>
              <a:rPr lang="en-US" sz="2600" dirty="0"/>
              <a:t>.</a:t>
            </a:r>
          </a:p>
          <a:p>
            <a:r>
              <a:rPr lang="en-US" sz="2600" b="1" dirty="0"/>
              <a:t>Cisco </a:t>
            </a:r>
            <a:r>
              <a:rPr lang="en-US" sz="2600" b="1" dirty="0" err="1"/>
              <a:t>NetAcad</a:t>
            </a:r>
            <a:r>
              <a:rPr lang="en-US" sz="2600" b="1" dirty="0"/>
              <a:t> course</a:t>
            </a:r>
            <a:r>
              <a:rPr lang="en-US" sz="2600" dirty="0"/>
              <a:t> enhanced my knowledge of </a:t>
            </a:r>
            <a:r>
              <a:rPr lang="en-US" sz="2600" b="1" dirty="0"/>
              <a:t>networking devices, configurations, VLANs, and security best practices</a:t>
            </a:r>
            <a:r>
              <a:rPr lang="en-US" sz="1600" dirty="0"/>
              <a:t>.</a:t>
            </a:r>
          </a:p>
          <a:p>
            <a:r>
              <a:rPr lang="en-US" dirty="0"/>
              <a:t>Strengthened Information Security and reduction of risk and third party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7728</TotalTime>
  <Words>874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Abstract</vt:lpstr>
      <vt:lpstr>Abstract</vt:lpstr>
      <vt:lpstr>Objectives/proposed work</vt:lpstr>
      <vt:lpstr>Objectives contd.</vt:lpstr>
      <vt:lpstr>Objectives contd.</vt:lpstr>
      <vt:lpstr>Objectives Contd. </vt:lpstr>
      <vt:lpstr>Impact /Advantages of the proposed work.</vt:lpstr>
      <vt:lpstr>GIT 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Syed Ehsan</cp:lastModifiedBy>
  <cp:revision>912</cp:revision>
  <cp:lastPrinted>2018-07-24T06:37:20Z</cp:lastPrinted>
  <dcterms:created xsi:type="dcterms:W3CDTF">2018-06-07T04:06:17Z</dcterms:created>
  <dcterms:modified xsi:type="dcterms:W3CDTF">2025-05-15T21:58:46Z</dcterms:modified>
</cp:coreProperties>
</file>