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ED94-290A-49B6-8C83-6423E1B121C2}" type="datetimeFigureOut">
              <a:rPr lang="fr-FR" smtClean="0"/>
              <a:t>17/06/2016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030B-57E4-480D-A01F-02F872301989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ED94-290A-49B6-8C83-6423E1B121C2}" type="datetimeFigureOut">
              <a:rPr lang="fr-FR" smtClean="0"/>
              <a:t>17/06/2016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030B-57E4-480D-A01F-02F8723019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ED94-290A-49B6-8C83-6423E1B121C2}" type="datetimeFigureOut">
              <a:rPr lang="fr-FR" smtClean="0"/>
              <a:t>17/06/2016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030B-57E4-480D-A01F-02F8723019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F3ED94-290A-49B6-8C83-6423E1B121C2}" type="datetimeFigureOut">
              <a:rPr lang="fr-FR" smtClean="0"/>
              <a:t>17/06/2016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1030B-57E4-480D-A01F-02F87230198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F3ED94-290A-49B6-8C83-6423E1B121C2}" type="datetimeFigureOut">
              <a:rPr lang="fr-FR" smtClean="0"/>
              <a:t>17/06/2016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1030B-57E4-480D-A01F-02F8723019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F3ED94-290A-49B6-8C83-6423E1B121C2}" type="datetimeFigureOut">
              <a:rPr lang="fr-FR" smtClean="0"/>
              <a:t>17/06/2016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1030B-57E4-480D-A01F-02F872301989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F3ED94-290A-49B6-8C83-6423E1B121C2}" type="datetimeFigureOut">
              <a:rPr lang="fr-FR" smtClean="0"/>
              <a:t>17/06/2016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1030B-57E4-480D-A01F-02F8723019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F3ED94-290A-49B6-8C83-6423E1B121C2}" type="datetimeFigureOut">
              <a:rPr lang="fr-FR" smtClean="0"/>
              <a:t>17/06/2016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1030B-57E4-480D-A01F-02F8723019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F3ED94-290A-49B6-8C83-6423E1B121C2}" type="datetimeFigureOut">
              <a:rPr lang="fr-FR" smtClean="0"/>
              <a:t>17/06/2016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1030B-57E4-480D-A01F-02F8723019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F3ED94-290A-49B6-8C83-6423E1B121C2}" type="datetimeFigureOut">
              <a:rPr lang="fr-FR" smtClean="0"/>
              <a:t>17/06/2016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1030B-57E4-480D-A01F-02F872301989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F3ED94-290A-49B6-8C83-6423E1B121C2}" type="datetimeFigureOut">
              <a:rPr lang="fr-FR" smtClean="0"/>
              <a:t>17/06/2016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1030B-57E4-480D-A01F-02F8723019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ED94-290A-49B6-8C83-6423E1B121C2}" type="datetimeFigureOut">
              <a:rPr lang="fr-FR" smtClean="0"/>
              <a:t>17/06/2016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030B-57E4-480D-A01F-02F87230198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F3ED94-290A-49B6-8C83-6423E1B121C2}" type="datetimeFigureOut">
              <a:rPr lang="fr-FR" smtClean="0"/>
              <a:t>17/06/2016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1030B-57E4-480D-A01F-02F87230198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F3ED94-290A-49B6-8C83-6423E1B121C2}" type="datetimeFigureOut">
              <a:rPr lang="fr-FR" smtClean="0"/>
              <a:t>17/06/2016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1030B-57E4-480D-A01F-02F8723019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F3ED94-290A-49B6-8C83-6423E1B121C2}" type="datetimeFigureOut">
              <a:rPr lang="fr-FR" smtClean="0"/>
              <a:t>17/06/2016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1030B-57E4-480D-A01F-02F8723019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ED94-290A-49B6-8C83-6423E1B121C2}" type="datetimeFigureOut">
              <a:rPr lang="fr-FR" smtClean="0"/>
              <a:t>17/06/2016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030B-57E4-480D-A01F-02F8723019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ED94-290A-49B6-8C83-6423E1B121C2}" type="datetimeFigureOut">
              <a:rPr lang="fr-FR" smtClean="0"/>
              <a:t>17/06/2016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030B-57E4-480D-A01F-02F87230198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ED94-290A-49B6-8C83-6423E1B121C2}" type="datetimeFigureOut">
              <a:rPr lang="fr-FR" smtClean="0"/>
              <a:t>17/06/2016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030B-57E4-480D-A01F-02F872301989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ED94-290A-49B6-8C83-6423E1B121C2}" type="datetimeFigureOut">
              <a:rPr lang="fr-FR" smtClean="0"/>
              <a:t>17/06/2016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030B-57E4-480D-A01F-02F8723019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ED94-290A-49B6-8C83-6423E1B121C2}" type="datetimeFigureOut">
              <a:rPr lang="fr-FR" smtClean="0"/>
              <a:t>17/06/2016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030B-57E4-480D-A01F-02F8723019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ED94-290A-49B6-8C83-6423E1B121C2}" type="datetimeFigureOut">
              <a:rPr lang="fr-FR" smtClean="0"/>
              <a:t>17/06/2016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030B-57E4-480D-A01F-02F8723019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ED94-290A-49B6-8C83-6423E1B121C2}" type="datetimeFigureOut">
              <a:rPr lang="fr-FR" smtClean="0"/>
              <a:t>17/06/2016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030B-57E4-480D-A01F-02F872301989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7F3ED94-290A-49B6-8C83-6423E1B121C2}" type="datetimeFigureOut">
              <a:rPr lang="fr-FR" smtClean="0"/>
              <a:t>17/06/2016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ED1030B-57E4-480D-A01F-02F87230198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7F3ED94-290A-49B6-8C83-6423E1B121C2}" type="datetimeFigureOut">
              <a:rPr lang="fr-FR" smtClean="0"/>
              <a:t>17/06/2016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ED1030B-57E4-480D-A01F-02F872301989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67644" y="3068960"/>
            <a:ext cx="6696744" cy="864096"/>
          </a:xfrm>
        </p:spPr>
        <p:txBody>
          <a:bodyPr>
            <a:noAutofit/>
          </a:bodyPr>
          <a:lstStyle/>
          <a:p>
            <a:r>
              <a:rPr lang="fr-FR" sz="3600" b="1" i="1" dirty="0" smtClean="0">
                <a:latin typeface="ABeeZee" pitchFamily="50" charset="0"/>
              </a:rPr>
              <a:t>FRACTALE PAR PERCOLATION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59632" y="1196752"/>
            <a:ext cx="6671295" cy="1512168"/>
          </a:xfrm>
        </p:spPr>
        <p:txBody>
          <a:bodyPr/>
          <a:lstStyle/>
          <a:p>
            <a:pPr marL="182880" indent="0" algn="ctr">
              <a:buNone/>
            </a:pPr>
            <a:r>
              <a:rPr lang="fr-FR" sz="4800" dirty="0" smtClean="0"/>
              <a:t>PROJECT </a:t>
            </a:r>
            <a:br>
              <a:rPr lang="fr-FR" sz="4800" dirty="0" smtClean="0"/>
            </a:br>
            <a:r>
              <a:rPr lang="fr-FR" sz="4800" dirty="0" smtClean="0"/>
              <a:t>APPLICATION WEB</a:t>
            </a:r>
            <a:endParaRPr lang="fr-FR" sz="4800" dirty="0"/>
          </a:p>
        </p:txBody>
      </p:sp>
      <p:sp>
        <p:nvSpPr>
          <p:cNvPr id="4" name="ZoneTexte 3"/>
          <p:cNvSpPr txBox="1"/>
          <p:nvPr/>
        </p:nvSpPr>
        <p:spPr>
          <a:xfrm>
            <a:off x="539552" y="5517232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Etudiants:</a:t>
            </a:r>
          </a:p>
          <a:p>
            <a:r>
              <a:rPr lang="fr-FR" dirty="0" err="1" smtClean="0"/>
              <a:t>Serigne</a:t>
            </a:r>
            <a:r>
              <a:rPr lang="fr-FR" dirty="0" smtClean="0"/>
              <a:t> NDIAYE  &amp; </a:t>
            </a:r>
            <a:r>
              <a:rPr lang="fr-FR" dirty="0" err="1" smtClean="0"/>
              <a:t>Chuhan</a:t>
            </a:r>
            <a:r>
              <a:rPr lang="fr-FR" dirty="0" smtClean="0"/>
              <a:t> WANG</a:t>
            </a:r>
          </a:p>
          <a:p>
            <a:r>
              <a:rPr lang="fr-FR" dirty="0" err="1" smtClean="0"/>
              <a:t>Mingshan</a:t>
            </a:r>
            <a:r>
              <a:rPr lang="fr-FR" dirty="0" smtClean="0"/>
              <a:t> ZHANG &amp; Jordan  KONAN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724128" y="571621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Chargé de TD</a:t>
            </a:r>
          </a:p>
          <a:p>
            <a:r>
              <a:rPr lang="fr-FR" dirty="0" smtClean="0"/>
              <a:t>Emmanuel DELLANDREA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203848" cy="101174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4005064"/>
            <a:ext cx="14287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5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2420888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/>
              <a:t>Démo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466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PLAN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FR" sz="2400" dirty="0"/>
              <a:t>Objectif</a:t>
            </a:r>
          </a:p>
          <a:p>
            <a:pPr fontAlgn="base"/>
            <a:r>
              <a:rPr lang="fr-FR" sz="2400" dirty="0"/>
              <a:t>Définition </a:t>
            </a:r>
          </a:p>
          <a:p>
            <a:pPr fontAlgn="base"/>
            <a:r>
              <a:rPr lang="fr-FR" sz="2400" dirty="0"/>
              <a:t>Démarches de la conception</a:t>
            </a:r>
          </a:p>
          <a:p>
            <a:pPr lvl="1" fontAlgn="base"/>
            <a:r>
              <a:rPr lang="fr-FR" sz="2400" dirty="0"/>
              <a:t>Approche orienté objet</a:t>
            </a:r>
          </a:p>
          <a:p>
            <a:pPr lvl="1" fontAlgn="base"/>
            <a:r>
              <a:rPr lang="fr-FR" sz="2400" dirty="0"/>
              <a:t>Base de données</a:t>
            </a:r>
          </a:p>
          <a:p>
            <a:pPr lvl="1" fontAlgn="base"/>
            <a:r>
              <a:rPr lang="fr-FR" sz="2400" dirty="0"/>
              <a:t>Serveur</a:t>
            </a:r>
          </a:p>
          <a:p>
            <a:pPr lvl="1" fontAlgn="base"/>
            <a:r>
              <a:rPr lang="fr-FR" sz="2400" dirty="0"/>
              <a:t>Variantes du programme </a:t>
            </a:r>
          </a:p>
          <a:p>
            <a:pPr fontAlgn="base"/>
            <a:r>
              <a:rPr lang="fr-FR" sz="2400" dirty="0"/>
              <a:t>Structure du projet</a:t>
            </a:r>
          </a:p>
          <a:p>
            <a:pPr fontAlgn="base"/>
            <a:r>
              <a:rPr lang="fr-FR" sz="2400" dirty="0" smtClean="0"/>
              <a:t>Démo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345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03648" y="404664"/>
            <a:ext cx="7387912" cy="1067378"/>
          </a:xfrm>
        </p:spPr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531928" cy="3235120"/>
          </a:xfrm>
        </p:spPr>
        <p:txBody>
          <a:bodyPr>
            <a:normAutofit/>
          </a:bodyPr>
          <a:lstStyle/>
          <a:p>
            <a:pPr marL="484632" indent="-457200" fontAlgn="base">
              <a:buFont typeface="Wingdings" panose="05000000000000000000" pitchFamily="2" charset="2"/>
              <a:buChar char="ü"/>
            </a:pPr>
            <a:r>
              <a:rPr lang="fr-FR" dirty="0"/>
              <a:t>Conception d’une application </a:t>
            </a:r>
            <a:r>
              <a:rPr lang="fr-FR" dirty="0" smtClean="0"/>
              <a:t>Web.</a:t>
            </a:r>
          </a:p>
          <a:p>
            <a:pPr fontAlgn="base"/>
            <a:endParaRPr lang="fr-FR" dirty="0"/>
          </a:p>
          <a:p>
            <a:pPr marL="484632" indent="-457200" fontAlgn="base">
              <a:buFont typeface="Wingdings" panose="05000000000000000000" pitchFamily="2" charset="2"/>
              <a:buChar char="ü"/>
            </a:pPr>
            <a:r>
              <a:rPr lang="fr-FR" dirty="0"/>
              <a:t>Utilisation des notions de serveur, </a:t>
            </a:r>
            <a:r>
              <a:rPr lang="fr-FR" dirty="0" smtClean="0"/>
              <a:t> de client </a:t>
            </a:r>
            <a:r>
              <a:rPr lang="fr-FR" dirty="0"/>
              <a:t>et de gestion de base des </a:t>
            </a:r>
            <a:r>
              <a:rPr lang="fr-FR" dirty="0" smtClean="0"/>
              <a:t>données.</a:t>
            </a:r>
          </a:p>
          <a:p>
            <a:pPr fontAlgn="base"/>
            <a:endParaRPr lang="fr-FR" dirty="0"/>
          </a:p>
          <a:p>
            <a:pPr marL="484632" indent="-457200" fontAlgn="base">
              <a:buFont typeface="Wingdings" panose="05000000000000000000" pitchFamily="2" charset="2"/>
              <a:buChar char="ü"/>
            </a:pPr>
            <a:r>
              <a:rPr lang="fr-FR" dirty="0"/>
              <a:t>Génération de fractale par </a:t>
            </a:r>
            <a:r>
              <a:rPr lang="fr-FR" dirty="0" smtClean="0"/>
              <a:t>percolation.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674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59632" y="260648"/>
            <a:ext cx="7272808" cy="923504"/>
          </a:xfrm>
        </p:spPr>
        <p:txBody>
          <a:bodyPr/>
          <a:lstStyle/>
          <a:p>
            <a:r>
              <a:rPr lang="fr-FR" dirty="0" err="1" smtClean="0"/>
              <a:t>Definition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7624" y="1628800"/>
            <a:ext cx="7531928" cy="3883192"/>
          </a:xfrm>
        </p:spPr>
        <p:txBody>
          <a:bodyPr>
            <a:normAutofit lnSpcReduction="10000"/>
          </a:bodyPr>
          <a:lstStyle/>
          <a:p>
            <a:r>
              <a:rPr lang="fr-FR" b="1" dirty="0"/>
              <a:t>Fractale</a:t>
            </a:r>
            <a:endParaRPr lang="fr-FR" dirty="0"/>
          </a:p>
          <a:p>
            <a:r>
              <a:rPr lang="fr-FR" dirty="0"/>
              <a:t>Object de dimension irrégulière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b="1" dirty="0"/>
              <a:t>Percolation</a:t>
            </a:r>
            <a:endParaRPr lang="fr-FR" dirty="0"/>
          </a:p>
          <a:p>
            <a:pPr fontAlgn="base"/>
            <a:r>
              <a:rPr lang="fr-FR" dirty="0"/>
              <a:t>Le terme percolation vient du mot latin </a:t>
            </a:r>
            <a:r>
              <a:rPr lang="fr-FR" i="1" dirty="0" err="1"/>
              <a:t>percolatio</a:t>
            </a:r>
            <a:r>
              <a:rPr lang="fr-FR" dirty="0"/>
              <a:t> qui signifie filtration. </a:t>
            </a:r>
          </a:p>
          <a:p>
            <a:pPr fontAlgn="base"/>
            <a:r>
              <a:rPr lang="fr-FR" dirty="0"/>
              <a:t>Traversée d’un milieu vers un autre </a:t>
            </a:r>
          </a:p>
          <a:p>
            <a:pPr fontAlgn="base"/>
            <a:r>
              <a:rPr lang="fr-FR" dirty="0"/>
              <a:t>Les pixels tombent en feuilles mortes à partir du haut de l’image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61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188640"/>
            <a:ext cx="7315904" cy="1224136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effectLst/>
              </a:rPr>
              <a:t>Démarche </a:t>
            </a:r>
            <a:r>
              <a:rPr lang="fr-FR" dirty="0">
                <a:effectLst/>
              </a:rPr>
              <a:t>de la conception</a:t>
            </a:r>
            <a:r>
              <a:rPr lang="fr-FR" dirty="0">
                <a:effectLst/>
              </a:rPr>
              <a:t/>
            </a:r>
            <a:br>
              <a:rPr lang="fr-FR" dirty="0">
                <a:effectLst/>
              </a:rPr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75656" y="1850064"/>
            <a:ext cx="7363544" cy="3811184"/>
          </a:xfrm>
        </p:spPr>
        <p:txBody>
          <a:bodyPr>
            <a:normAutofit/>
          </a:bodyPr>
          <a:lstStyle/>
          <a:p>
            <a:pPr fontAlgn="base"/>
            <a:r>
              <a:rPr lang="fr-FR" dirty="0"/>
              <a:t>Approche orienté objet </a:t>
            </a:r>
            <a:endParaRPr lang="fr-FR" dirty="0" smtClean="0"/>
          </a:p>
          <a:p>
            <a:pPr marL="484632" indent="-457200" fontAlgn="base">
              <a:buFont typeface="Wingdings" panose="05000000000000000000" pitchFamily="2" charset="2"/>
              <a:buChar char="Ø"/>
            </a:pPr>
            <a:r>
              <a:rPr lang="fr-FR" dirty="0" smtClean="0"/>
              <a:t>Classe percolation </a:t>
            </a:r>
          </a:p>
          <a:p>
            <a:pPr fontAlgn="base"/>
            <a:endParaRPr lang="fr-FR" dirty="0"/>
          </a:p>
          <a:p>
            <a:pPr lvl="1" fontAlgn="base"/>
            <a:endParaRPr lang="fr-FR" dirty="0"/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945" y="2996952"/>
            <a:ext cx="26479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62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Démarche de la conception</a:t>
            </a:r>
            <a:r>
              <a:rPr lang="fr-FR" dirty="0">
                <a:effectLst/>
              </a:rPr>
              <a:t/>
            </a:r>
            <a:br>
              <a:rPr lang="fr-FR" dirty="0">
                <a:effectLst/>
              </a:rPr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711440" cy="3595160"/>
          </a:xfrm>
        </p:spPr>
        <p:txBody>
          <a:bodyPr>
            <a:normAutofit/>
          </a:bodyPr>
          <a:lstStyle/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/>
              <a:t>Le nom de chaque image est unique. C’est sous la forme:</a:t>
            </a:r>
            <a:endParaRPr lang="fr-FR" sz="2400" dirty="0"/>
          </a:p>
          <a:p>
            <a:pPr fontAlgn="base"/>
            <a:r>
              <a:rPr lang="fr-FR" sz="2400" dirty="0"/>
              <a:t>img_width_height_r_g_b.png</a:t>
            </a:r>
          </a:p>
          <a:p>
            <a:endParaRPr lang="fr-FR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76872"/>
            <a:ext cx="69151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7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Démarche de la conception</a:t>
            </a:r>
            <a:br>
              <a:rPr lang="fr-FR" dirty="0">
                <a:effectLst/>
              </a:rPr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1916832"/>
            <a:ext cx="7406640" cy="175260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fr-FR" b="1" dirty="0" smtClean="0"/>
              <a:t>Serveur</a:t>
            </a:r>
          </a:p>
          <a:p>
            <a:pPr fontAlgn="base"/>
            <a:endParaRPr lang="fr-FR" b="1" dirty="0"/>
          </a:p>
          <a:p>
            <a:r>
              <a:rPr lang="fr-FR" dirty="0"/>
              <a:t>Le serveur utilise les classes fractales et la base de données pour générer les images et retourne les données sous forme </a:t>
            </a:r>
            <a:r>
              <a:rPr lang="fr-FR" dirty="0" err="1"/>
              <a:t>json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797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59" y="359898"/>
            <a:ext cx="7439829" cy="1196894"/>
          </a:xfrm>
        </p:spPr>
        <p:txBody>
          <a:bodyPr>
            <a:normAutofit fontScale="90000"/>
          </a:bodyPr>
          <a:lstStyle/>
          <a:p>
            <a:r>
              <a:rPr lang="fr-FR" dirty="0">
                <a:effectLst/>
              </a:rPr>
              <a:t>Démarche de la </a:t>
            </a:r>
            <a:r>
              <a:rPr lang="fr-FR" dirty="0" smtClean="0">
                <a:effectLst/>
              </a:rPr>
              <a:t>conception</a:t>
            </a:r>
            <a:br>
              <a:rPr lang="fr-FR" dirty="0" smtClean="0">
                <a:effectLst/>
              </a:rPr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459256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76872"/>
            <a:ext cx="73247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6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387912" cy="1124886"/>
          </a:xfrm>
        </p:spPr>
        <p:txBody>
          <a:bodyPr>
            <a:normAutofit fontScale="90000"/>
          </a:bodyPr>
          <a:lstStyle/>
          <a:p>
            <a:r>
              <a:rPr lang="fr-FR" dirty="0">
                <a:effectLst/>
              </a:rPr>
              <a:t>Structure du projet</a:t>
            </a:r>
            <a:r>
              <a:rPr lang="fr-FR" dirty="0">
                <a:effectLst/>
              </a:rPr>
              <a:t/>
            </a:r>
            <a:br>
              <a:rPr lang="fr-FR" dirty="0">
                <a:effectLst/>
              </a:rPr>
            </a:b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1340767"/>
            <a:ext cx="3838045" cy="522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70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llage">
  <a:themeElements>
    <a:clrScheme name="Sillag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illage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illage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</TotalTime>
  <Words>170</Words>
  <Application>Microsoft Office PowerPoint</Application>
  <PresentationFormat>Affichage à l'écran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2" baseType="lpstr">
      <vt:lpstr>Sillage</vt:lpstr>
      <vt:lpstr>Solstice</vt:lpstr>
      <vt:lpstr>PROJECT  APPLICATION WEB</vt:lpstr>
      <vt:lpstr>PLAN </vt:lpstr>
      <vt:lpstr>Objectif</vt:lpstr>
      <vt:lpstr>Definition</vt:lpstr>
      <vt:lpstr>Démarche de la conception </vt:lpstr>
      <vt:lpstr>Démarche de la conception </vt:lpstr>
      <vt:lpstr>Démarche de la conception </vt:lpstr>
      <vt:lpstr>Démarche de la conception </vt:lpstr>
      <vt:lpstr>Structure du projet </vt:lpstr>
      <vt:lpstr>Démo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APPLICATION WEB</dc:title>
  <dc:creator>jordankonan</dc:creator>
  <cp:lastModifiedBy>jordankonan</cp:lastModifiedBy>
  <cp:revision>5</cp:revision>
  <dcterms:created xsi:type="dcterms:W3CDTF">2016-06-17T12:25:44Z</dcterms:created>
  <dcterms:modified xsi:type="dcterms:W3CDTF">2016-06-17T13:07:48Z</dcterms:modified>
</cp:coreProperties>
</file>