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312" r:id="rId9"/>
    <p:sldId id="331" r:id="rId10"/>
    <p:sldId id="315" r:id="rId11"/>
    <p:sldId id="316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286" r:id="rId20"/>
    <p:sldId id="266" r:id="rId21"/>
    <p:sldId id="267" r:id="rId22"/>
    <p:sldId id="269" r:id="rId23"/>
    <p:sldId id="298" r:id="rId24"/>
    <p:sldId id="288" r:id="rId25"/>
    <p:sldId id="299" r:id="rId26"/>
    <p:sldId id="270" r:id="rId27"/>
    <p:sldId id="272" r:id="rId28"/>
    <p:sldId id="273" r:id="rId29"/>
    <p:sldId id="274" r:id="rId30"/>
    <p:sldId id="275" r:id="rId31"/>
    <p:sldId id="285" r:id="rId32"/>
    <p:sldId id="290" r:id="rId33"/>
    <p:sldId id="291" r:id="rId34"/>
    <p:sldId id="300" r:id="rId35"/>
    <p:sldId id="301" r:id="rId36"/>
    <p:sldId id="302" r:id="rId37"/>
    <p:sldId id="304" r:id="rId38"/>
    <p:sldId id="303" r:id="rId39"/>
    <p:sldId id="293" r:id="rId40"/>
    <p:sldId id="295" r:id="rId41"/>
    <p:sldId id="297" r:id="rId42"/>
    <p:sldId id="296" r:id="rId43"/>
    <p:sldId id="29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835FE-1F8C-E74B-8EB1-69901B14C6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5691-0A5F-DB46-A31F-C93013C8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85691-0A5F-DB46-A31F-C93013C8D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a-students/DAT-BOS-16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Update your clone</a:t>
            </a:r>
          </a:p>
          <a:p>
            <a:pPr marL="0" indent="0">
              <a:buNone/>
            </a:pPr>
            <a:r>
              <a:rPr lang="en-US" dirty="0"/>
              <a:t>(recurring)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pull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pull combines </a:t>
            </a:r>
            <a:r>
              <a:rPr lang="en-US" dirty="0" err="1"/>
              <a:t>git</a:t>
            </a:r>
            <a:r>
              <a:rPr lang="en-US" dirty="0"/>
              <a:t> fetch and </a:t>
            </a:r>
            <a:r>
              <a:rPr lang="en-US" dirty="0" err="1"/>
              <a:t>git</a:t>
            </a:r>
            <a:r>
              <a:rPr lang="en-US" dirty="0"/>
              <a:t> merge in</a:t>
            </a:r>
          </a:p>
          <a:p>
            <a:pPr marL="0" indent="0">
              <a:buNone/>
            </a:pPr>
            <a:r>
              <a:rPr lang="en-US" dirty="0"/>
              <a:t>one operation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commit –m "Merged commits from</a:t>
            </a:r>
          </a:p>
          <a:p>
            <a:pPr marL="0" indent="0">
              <a:buNone/>
            </a:pPr>
            <a:r>
              <a:rPr lang="en-US" dirty="0" err="1"/>
              <a:t>ga</a:t>
            </a:r>
            <a:r>
              <a:rPr lang="en-US" dirty="0"/>
              <a:t>-students/DAT-BOS-16 up to xxx"</a:t>
            </a:r>
          </a:p>
          <a:p>
            <a:pPr marL="0" indent="0">
              <a:buNone/>
            </a:pPr>
            <a:r>
              <a:rPr lang="en-US" dirty="0"/>
              <a:t>‣ (if the merge was “Fast-forward”, i.e., trivial, there</a:t>
            </a:r>
          </a:p>
          <a:p>
            <a:pPr marL="0" indent="0">
              <a:buNone/>
            </a:pPr>
            <a:r>
              <a:rPr lang="en-US" dirty="0"/>
              <a:t>is no commit to perform)</a:t>
            </a:r>
          </a:p>
        </p:txBody>
      </p:sp>
    </p:spTree>
    <p:extLst>
      <p:ext uri="{BB962C8B-B14F-4D97-AF65-F5344CB8AC3E}">
        <p14:creationId xmlns:p14="http://schemas.microsoft.com/office/powerpoint/2010/main" val="378480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‣ Assumptions</a:t>
            </a:r>
          </a:p>
          <a:p>
            <a:pPr marL="0" indent="0">
              <a:buNone/>
            </a:pPr>
            <a:r>
              <a:rPr lang="en-US" dirty="0"/>
              <a:t>‣ Your clones DAT-BOS-16 and DAT-BOS-16-</a:t>
            </a:r>
          </a:p>
          <a:p>
            <a:pPr marL="0" indent="0">
              <a:buNone/>
            </a:pPr>
            <a:r>
              <a:rPr lang="en-US" dirty="0"/>
              <a:t>work are the at same level (i.e., you were</a:t>
            </a:r>
          </a:p>
          <a:p>
            <a:pPr marL="0" indent="0">
              <a:buNone/>
            </a:pPr>
            <a:r>
              <a:rPr lang="en-US" dirty="0"/>
              <a:t>in the same directory/folder when you</a:t>
            </a:r>
          </a:p>
          <a:p>
            <a:pPr marL="0" indent="0">
              <a:buNone/>
            </a:pPr>
            <a:r>
              <a:rPr lang="en-US" dirty="0"/>
              <a:t>cloned these repositories; e.g., the root of</a:t>
            </a:r>
          </a:p>
          <a:p>
            <a:pPr marL="0" indent="0">
              <a:buNone/>
            </a:pPr>
            <a:r>
              <a:rPr lang="en-US" dirty="0"/>
              <a:t>your home directory)</a:t>
            </a:r>
          </a:p>
          <a:p>
            <a:pPr marL="0" indent="0">
              <a:buNone/>
            </a:pPr>
            <a:r>
              <a:rPr lang="en-US" dirty="0"/>
              <a:t>‣ If you decided to use DAT-BOS-16 to submit</a:t>
            </a:r>
          </a:p>
          <a:p>
            <a:pPr marL="0" indent="0">
              <a:buNone/>
            </a:pPr>
            <a:r>
              <a:rPr lang="en-US" dirty="0"/>
              <a:t>your assignments, replace “DAT-BOS-16-</a:t>
            </a:r>
          </a:p>
          <a:p>
            <a:pPr marL="0" indent="0">
              <a:buNone/>
            </a:pPr>
            <a:r>
              <a:rPr lang="en-US" dirty="0"/>
              <a:t>work” with “DAT-BOS-16” in these slides</a:t>
            </a:r>
          </a:p>
        </p:txBody>
      </p:sp>
    </p:spTree>
    <p:extLst>
      <p:ext uri="{BB962C8B-B14F-4D97-AF65-F5344CB8AC3E}">
        <p14:creationId xmlns:p14="http://schemas.microsoft.com/office/powerpoint/2010/main" val="6544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 commit</a:t>
            </a:r>
          </a:p>
          <a:p>
            <a:pPr marL="0" indent="0">
              <a:buNone/>
            </a:pPr>
            <a:r>
              <a:rPr lang="en-US" dirty="0"/>
              <a:t>‣ cd DAT-BOS-16-work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cp</a:t>
            </a:r>
            <a:r>
              <a:rPr lang="en-US" dirty="0"/>
              <a:t> ../DAT-BOS-16</a:t>
            </a:r>
            <a:r>
              <a:rPr lang="en-US" dirty="0"/>
              <a:t>/projects/unit-projects/project-</a:t>
            </a:r>
            <a:r>
              <a:rPr lang="en-US" dirty="0" smtClean="0"/>
              <a:t>1/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1-starter-code.ipynb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add unit-project-1-bear.ipynb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1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you can’t merge. E.g.,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You have conflict(s). For example, you are trying to push</a:t>
            </a:r>
          </a:p>
          <a:p>
            <a:pPr marL="0" indent="0">
              <a:buNone/>
            </a:pPr>
            <a:r>
              <a:rPr lang="en-US" dirty="0"/>
              <a:t>changes that modify the same cell that a previous commit</a:t>
            </a:r>
          </a:p>
          <a:p>
            <a:pPr marL="0" indent="0">
              <a:buNone/>
            </a:pPr>
            <a:r>
              <a:rPr lang="en-US" dirty="0"/>
              <a:t>on the origin/</a:t>
            </a:r>
            <a:r>
              <a:rPr lang="en-US" dirty="0" err="1"/>
              <a:t>GitHub</a:t>
            </a:r>
            <a:r>
              <a:rPr lang="en-US" dirty="0"/>
              <a:t> repository also changed. Somehow,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cannot resolve the conflict because both commits aren’t</a:t>
            </a:r>
          </a:p>
          <a:p>
            <a:pPr marL="0" indent="0">
              <a:buNone/>
            </a:pPr>
            <a:r>
              <a:rPr lang="en-US" dirty="0"/>
              <a:t>compatible with each other so it errors out and let you</a:t>
            </a:r>
          </a:p>
          <a:p>
            <a:pPr marL="0" indent="0">
              <a:buNone/>
            </a:pPr>
            <a:r>
              <a:rPr lang="en-US" dirty="0"/>
              <a:t>resolve the merge manually)</a:t>
            </a:r>
          </a:p>
          <a:p>
            <a:pPr marL="0" indent="0">
              <a:buNone/>
            </a:pPr>
            <a:r>
              <a:rPr lang="en-US" dirty="0"/>
              <a:t>‣ You won’t be able to resolve the conflict with </a:t>
            </a:r>
            <a:r>
              <a:rPr lang="en-US" dirty="0" err="1"/>
              <a:t>iPython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Notebook as </a:t>
            </a:r>
            <a:r>
              <a:rPr lang="en-US" dirty="0" err="1"/>
              <a:t>Git</a:t>
            </a:r>
            <a:r>
              <a:rPr lang="en-US" dirty="0"/>
              <a:t> annotated the file with the merge conflict</a:t>
            </a:r>
          </a:p>
          <a:p>
            <a:pPr marL="0" indent="0">
              <a:buNone/>
            </a:pPr>
            <a:r>
              <a:rPr lang="en-US" dirty="0"/>
              <a:t>that broke the structure of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 you can’t merge. E.g.,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r>
              <a:rPr lang="en-US" dirty="0"/>
              <a:t> (cont.)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diff unit-project-1-bear.ipynb</a:t>
            </a:r>
          </a:p>
          <a:p>
            <a:pPr marL="0" indent="0">
              <a:buNone/>
            </a:pPr>
            <a:r>
              <a:rPr lang="en-US" dirty="0"/>
              <a:t>‣ The output will tell you in plain text where the conflicts occurs. Make</a:t>
            </a:r>
          </a:p>
          <a:p>
            <a:pPr marL="0" indent="0">
              <a:buNone/>
            </a:pPr>
            <a:r>
              <a:rPr lang="en-US" dirty="0"/>
              <a:t>notes of them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reset --hard</a:t>
            </a:r>
          </a:p>
          <a:p>
            <a:pPr marL="0" indent="0">
              <a:buNone/>
            </a:pPr>
            <a:r>
              <a:rPr lang="en-US" dirty="0"/>
              <a:t>‣ Undo the merge for the time being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cp</a:t>
            </a:r>
            <a:r>
              <a:rPr lang="en-US" dirty="0"/>
              <a:t> unit-project-1-bear.ipynb unit-project-1-</a:t>
            </a:r>
          </a:p>
          <a:p>
            <a:pPr marL="0" indent="0">
              <a:buNone/>
            </a:pPr>
            <a:r>
              <a:rPr lang="en-US" dirty="0"/>
              <a:t>bear-pre-</a:t>
            </a:r>
            <a:r>
              <a:rPr lang="en-US" dirty="0" err="1"/>
              <a:t>merge.ipynb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Make a copy of your pre-merge changes because you will apply them</a:t>
            </a:r>
          </a:p>
          <a:p>
            <a:pPr marL="0" indent="0">
              <a:buNone/>
            </a:pPr>
            <a:r>
              <a:rPr lang="en-US" dirty="0"/>
              <a:t>manually</a:t>
            </a:r>
          </a:p>
        </p:txBody>
      </p:sp>
    </p:spTree>
    <p:extLst>
      <p:ext uri="{BB962C8B-B14F-4D97-AF65-F5344CB8AC3E}">
        <p14:creationId xmlns:p14="http://schemas.microsoft.com/office/powerpoint/2010/main" val="307011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you can’t merge. E.g.,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r>
              <a:rPr lang="en-US" dirty="0"/>
              <a:t> (cont.)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marL="0" indent="0">
              <a:buNone/>
            </a:pPr>
            <a:r>
              <a:rPr lang="en-US" dirty="0"/>
              <a:t>‣ Try to merge again; of course, you’ll get the same conflicts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checkout --theirs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Checkout the copy from the origin/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r>
              <a:rPr lang="en-US" dirty="0"/>
              <a:t>‣ Now you can use </a:t>
            </a:r>
            <a:r>
              <a:rPr lang="en-US" dirty="0" err="1"/>
              <a:t>iPython</a:t>
            </a:r>
            <a:r>
              <a:rPr lang="en-US" dirty="0"/>
              <a:t> notebook to open both </a:t>
            </a:r>
            <a:r>
              <a:rPr lang="en-US" dirty="0" err="1"/>
              <a:t>unitproject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1-bear.ipynb (the last version in the</a:t>
            </a:r>
          </a:p>
          <a:p>
            <a:pPr marL="0" indent="0">
              <a:buNone/>
            </a:pPr>
            <a:r>
              <a:rPr lang="en-US" dirty="0"/>
              <a:t>origin/</a:t>
            </a:r>
            <a:r>
              <a:rPr lang="en-US" dirty="0" err="1"/>
              <a:t>GitHub</a:t>
            </a:r>
            <a:r>
              <a:rPr lang="en-US" dirty="0"/>
              <a:t> repository) and unit-project-1-bear-premerge.</a:t>
            </a:r>
          </a:p>
          <a:p>
            <a:pPr marL="0" indent="0">
              <a:buNone/>
            </a:pPr>
            <a:r>
              <a:rPr lang="en-US" dirty="0" err="1"/>
              <a:t>ipynb</a:t>
            </a:r>
            <a:r>
              <a:rPr lang="en-US" dirty="0"/>
              <a:t> (the file you wanted to push)</a:t>
            </a:r>
          </a:p>
        </p:txBody>
      </p:sp>
    </p:spTree>
    <p:extLst>
      <p:ext uri="{BB962C8B-B14F-4D97-AF65-F5344CB8AC3E}">
        <p14:creationId xmlns:p14="http://schemas.microsoft.com/office/powerpoint/2010/main" val="40740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you can’t merge. E.g.,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r>
              <a:rPr lang="en-US" dirty="0"/>
              <a:t> (cont.)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marL="0" indent="0">
              <a:buNone/>
            </a:pPr>
            <a:r>
              <a:rPr lang="en-US" dirty="0"/>
              <a:t>‣ Try to merge again; of course, you’ll get the same conflicts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checkout --theirs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Checkout the copy from the origin/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r>
              <a:rPr lang="en-US" dirty="0"/>
              <a:t>‣ Now you can use </a:t>
            </a:r>
            <a:r>
              <a:rPr lang="en-US" dirty="0" err="1"/>
              <a:t>iPython</a:t>
            </a:r>
            <a:r>
              <a:rPr lang="en-US" dirty="0"/>
              <a:t> notebook to open both </a:t>
            </a:r>
            <a:r>
              <a:rPr lang="en-US" dirty="0" err="1"/>
              <a:t>unitproject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1-bear.ipynb (the last version in the</a:t>
            </a:r>
          </a:p>
          <a:p>
            <a:pPr marL="0" indent="0">
              <a:buNone/>
            </a:pPr>
            <a:r>
              <a:rPr lang="en-US" dirty="0"/>
              <a:t>origin/</a:t>
            </a:r>
            <a:r>
              <a:rPr lang="en-US" dirty="0" err="1"/>
              <a:t>GitHub</a:t>
            </a:r>
            <a:r>
              <a:rPr lang="en-US" dirty="0"/>
              <a:t> repository) and unit-project-1-bear-premerge.</a:t>
            </a:r>
          </a:p>
          <a:p>
            <a:pPr marL="0" indent="0">
              <a:buNone/>
            </a:pPr>
            <a:r>
              <a:rPr lang="en-US" dirty="0" err="1"/>
              <a:t>ipynb</a:t>
            </a:r>
            <a:r>
              <a:rPr lang="en-US" dirty="0"/>
              <a:t> (the file you wanted to push)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1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commit -m "bear's Unit Project #1</a:t>
            </a:r>
          </a:p>
          <a:p>
            <a:pPr marL="0" indent="0">
              <a:buNone/>
            </a:pPr>
            <a:r>
              <a:rPr lang="en-US" dirty="0"/>
              <a:t>(unmodified from the course repository)"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40740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you can’t push, you need to merge</a:t>
            </a:r>
          </a:p>
          <a:p>
            <a:pPr marL="0" indent="0">
              <a:buNone/>
            </a:pPr>
            <a:r>
              <a:rPr lang="en-US" dirty="0"/>
              <a:t>‣ If you have multiple clones of the same </a:t>
            </a:r>
            <a:r>
              <a:rPr lang="en-US" dirty="0" err="1"/>
              <a:t>GitHub</a:t>
            </a:r>
            <a:r>
              <a:rPr lang="en-US" dirty="0"/>
              <a:t> repositories (or</a:t>
            </a:r>
          </a:p>
          <a:p>
            <a:pPr marL="0" indent="0">
              <a:buNone/>
            </a:pPr>
            <a:r>
              <a:rPr lang="en-US" dirty="0"/>
              <a:t>you have multiple people working of the same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repository), the local clone you are trying to push from the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pull might be “behind” (it doesn’t have all the commits from the</a:t>
            </a:r>
          </a:p>
          <a:p>
            <a:pPr marL="0" indent="0">
              <a:buNone/>
            </a:pPr>
            <a:r>
              <a:rPr lang="en-US" dirty="0"/>
              <a:t>origin/</a:t>
            </a:r>
            <a:r>
              <a:rPr lang="en-US" dirty="0" err="1"/>
              <a:t>GitHub</a:t>
            </a:r>
            <a:r>
              <a:rPr lang="en-US" dirty="0"/>
              <a:t> repository)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commit –m "Merged commits from </a:t>
            </a:r>
            <a:r>
              <a:rPr lang="en-US" dirty="0" err="1"/>
              <a:t>ga</a:t>
            </a:r>
            <a:r>
              <a:rPr lang="en-US" dirty="0"/>
              <a:t>-students/DAT-BOS-16-work"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1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Updating a Local Repo from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Assorted Tips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repo: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://github.com/ga-students/</a:t>
            </a:r>
            <a:r>
              <a:rPr lang="en-US" dirty="0" smtClean="0">
                <a:hlinkClick r:id="rId2"/>
              </a:rPr>
              <a:t>DAT-BOS-16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Account 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err="1" smtClean="0"/>
              <a:t>README.md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“Create New” (plus sign):</a:t>
            </a:r>
          </a:p>
          <a:p>
            <a:pPr lvl="1"/>
            <a:r>
              <a:rPr lang="en-US" smtClean="0"/>
              <a:t>Define name, description, public or private</a:t>
            </a:r>
          </a:p>
          <a:p>
            <a:pPr lvl="1"/>
            <a:r>
              <a:rPr lang="en-US" smtClean="0"/>
              <a:t>Initialize with README (if you’re going to clone)</a:t>
            </a:r>
          </a:p>
          <a:p>
            <a:r>
              <a:rPr lang="en-US" smtClean="0"/>
              <a:t>Notes:</a:t>
            </a:r>
          </a:p>
          <a:p>
            <a:pPr lvl="1"/>
            <a:r>
              <a:rPr lang="en-US" smtClean="0"/>
              <a:t>Nothing has happened to your local computer</a:t>
            </a:r>
          </a:p>
          <a:p>
            <a:pPr lvl="1"/>
            <a:r>
              <a:rPr lang="en-US" smtClean="0"/>
              <a:t>This was done on GitHub, but GitHub used Git to add the README.md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you’re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Copy your new GitHub repo to your computer</a:t>
            </a:r>
          </a:p>
          <a:p>
            <a:r>
              <a:rPr lang="en-US" smtClean="0"/>
              <a:t>Make some file changes locally</a:t>
            </a:r>
          </a:p>
          <a:p>
            <a:r>
              <a:rPr lang="en-US" smtClean="0"/>
              <a:t>Save those changes locally (“commit” them)</a:t>
            </a:r>
          </a:p>
          <a:p>
            <a:r>
              <a:rPr lang="en-US" smtClean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your new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to be stored locally: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),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/>
              <a:t>“origin” remote was set up by “git clone”</a:t>
            </a:r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Staging and committing 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-A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changes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Updating a Local Repo</a:t>
            </a:r>
            <a:br>
              <a:rPr lang="en-US" smtClean="0"/>
            </a:br>
            <a:r>
              <a:rPr lang="en-US" smtClean="0"/>
              <a:t>from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being made remotely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So far, repo changes have been made on your local machine and then pushed to GitHub</a:t>
            </a:r>
          </a:p>
          <a:p>
            <a:r>
              <a:rPr lang="en-US" smtClean="0"/>
              <a:t>What if you clone someone else’s GitHub repo, and then they make changes to it?</a:t>
            </a:r>
          </a:p>
          <a:p>
            <a:r>
              <a:rPr lang="en-US" smtClean="0"/>
              <a:t>Git </a:t>
            </a:r>
            <a:r>
              <a:rPr lang="en-US"/>
              <a:t>does not automatically update your local repository with remote </a:t>
            </a:r>
            <a:r>
              <a:rPr lang="en-US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29833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Pulling changes from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Git allows you to manually “pull” changes from remote locations</a:t>
            </a:r>
          </a:p>
          <a:p>
            <a:pPr lvl="1"/>
            <a:r>
              <a:rPr lang="en-US" smtClean="0"/>
              <a:t>Like syncing your local files from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git pull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FF0000"/>
                </a:solidFill>
              </a:rPr>
              <a:t>git pull origin master</a:t>
            </a:r>
          </a:p>
          <a:p>
            <a:r>
              <a:rPr lang="en-US" smtClean="0"/>
              <a:t>Let’s practice with the DAT7 repo!</a:t>
            </a:r>
          </a:p>
        </p:txBody>
      </p:sp>
    </p:spTree>
    <p:extLst>
      <p:ext uri="{BB962C8B-B14F-4D97-AF65-F5344CB8AC3E}">
        <p14:creationId xmlns:p14="http://schemas.microsoft.com/office/powerpoint/2010/main" val="3483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pulling from </a:t>
            </a:r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Clone the </a:t>
            </a:r>
            <a:r>
              <a:rPr lang="en-US" dirty="0"/>
              <a:t>DAT-BOS-16 </a:t>
            </a:r>
            <a:r>
              <a:rPr lang="en-US" dirty="0" smtClean="0"/>
              <a:t>repo (if you haven’t already)</a:t>
            </a:r>
          </a:p>
          <a:p>
            <a:pPr lvl="1"/>
            <a:r>
              <a:rPr lang="en-US" dirty="0" smtClean="0"/>
              <a:t>Store it where you can find it easily</a:t>
            </a:r>
          </a:p>
          <a:p>
            <a:pPr lvl="1"/>
            <a:r>
              <a:rPr lang="en-US" dirty="0" smtClean="0"/>
              <a:t>Don’t store it inside another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/>
              <a:t>Navigate to the repo (</a:t>
            </a:r>
            <a:r>
              <a:rPr lang="en-US" dirty="0">
                <a:solidFill>
                  <a:srgbClr val="C00000"/>
                </a:solidFill>
              </a:rPr>
              <a:t>cd</a:t>
            </a:r>
            <a:r>
              <a:rPr lang="en-US" dirty="0" smtClean="0"/>
              <a:t>), </a:t>
            </a:r>
            <a:r>
              <a:rPr lang="en-US" dirty="0"/>
              <a:t>then list the files (</a:t>
            </a:r>
            <a:r>
              <a:rPr lang="en-US" dirty="0" err="1">
                <a:solidFill>
                  <a:srgbClr val="C00000"/>
                </a:solidFill>
              </a:rPr>
              <a:t>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pull origin master</a:t>
            </a:r>
          </a:p>
          <a:p>
            <a:r>
              <a:rPr lang="en-US" dirty="0" smtClean="0"/>
              <a:t>I’ll push a new change to </a:t>
            </a:r>
            <a:r>
              <a:rPr lang="en-US" dirty="0"/>
              <a:t>DAT-BOS-</a:t>
            </a:r>
            <a:r>
              <a:rPr lang="en-US" dirty="0" smtClean="0"/>
              <a:t>16</a:t>
            </a:r>
          </a:p>
          <a:p>
            <a:r>
              <a:rPr lang="en-US" dirty="0" smtClean="0"/>
              <a:t>Again: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0993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is pulling necessary?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Pulling is only necessary when changes have been made remotely but not locally</a:t>
            </a:r>
          </a:p>
          <a:p>
            <a:r>
              <a:rPr lang="en-US" smtClean="0"/>
              <a:t>Most common scenario: repo is owned by someone else</a:t>
            </a:r>
          </a:p>
          <a:p>
            <a:r>
              <a:rPr lang="en-US" smtClean="0"/>
              <a:t>Also common: you make changes to the same repo from multiple computers</a:t>
            </a:r>
          </a:p>
          <a:p>
            <a:r>
              <a:rPr lang="en-US" smtClean="0"/>
              <a:t>Good habit to pull before you start working</a:t>
            </a:r>
          </a:p>
          <a:p>
            <a:pPr lvl="1"/>
            <a:r>
              <a:rPr lang="en-US" smtClean="0"/>
              <a:t>No harm is done by pulling from a repo that hasn’t changed</a:t>
            </a:r>
          </a:p>
        </p:txBody>
      </p:sp>
    </p:spTree>
    <p:extLst>
      <p:ext uri="{BB962C8B-B14F-4D97-AF65-F5344CB8AC3E}">
        <p14:creationId xmlns:p14="http://schemas.microsoft.com/office/powerpoint/2010/main" val="404957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most common problem when pulling is a “merge conflict”: there is a conflict between the changes being merged and changes you have made locally</a:t>
            </a:r>
          </a:p>
          <a:p>
            <a:r>
              <a:rPr lang="en-US" dirty="0" smtClean="0"/>
              <a:t>How to avoid merge conflicts:</a:t>
            </a:r>
          </a:p>
          <a:p>
            <a:pPr lvl="1"/>
            <a:r>
              <a:rPr lang="en-US" dirty="0" smtClean="0"/>
              <a:t>If you want to edit </a:t>
            </a:r>
            <a:r>
              <a:rPr lang="en-US" dirty="0"/>
              <a:t>DAT-BOS-16 </a:t>
            </a:r>
            <a:r>
              <a:rPr lang="en-US" dirty="0" smtClean="0"/>
              <a:t>files, make copies and edit the copies instead</a:t>
            </a:r>
          </a:p>
          <a:p>
            <a:r>
              <a:rPr lang="en-US" dirty="0" smtClean="0"/>
              <a:t>How to resolve a merge conflict:</a:t>
            </a:r>
          </a:p>
          <a:p>
            <a:pPr lvl="1"/>
            <a:r>
              <a:rPr lang="en-US" dirty="0" smtClean="0"/>
              <a:t>Discard your changes: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-- &lt;filename&gt;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Then try pulling again</a:t>
            </a:r>
          </a:p>
        </p:txBody>
      </p:sp>
    </p:spTree>
    <p:extLst>
      <p:ext uri="{BB962C8B-B14F-4D97-AF65-F5344CB8AC3E}">
        <p14:creationId xmlns:p14="http://schemas.microsoft.com/office/powerpoint/2010/main" val="102162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Assorted Tips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have a formal system for tracking different versions of your work</a:t>
            </a:r>
          </a:p>
          <a:p>
            <a:r>
              <a:rPr lang="en-US" smtClean="0"/>
              <a:t>Especially useful when you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Can include one or more files</a:t>
            </a:r>
          </a:p>
          <a:p>
            <a:r>
              <a:rPr lang="en-US" smtClean="0"/>
              <a:t>Useful for snippets, homework submissions</a:t>
            </a:r>
          </a:p>
          <a:p>
            <a:r>
              <a:rPr lang="en-US"/>
              <a:t>Can be public or secret (not private)</a:t>
            </a:r>
          </a:p>
          <a:p>
            <a:r>
              <a:rPr lang="en-US" smtClean="0"/>
              <a:t>Let’s </a:t>
            </a:r>
            <a:r>
              <a:rPr lang="en-US"/>
              <a:t>create one right now</a:t>
            </a:r>
            <a:r>
              <a:rPr lang="en-US" smtClean="0"/>
              <a:t>!</a:t>
            </a:r>
          </a:p>
          <a:p>
            <a:r>
              <a:rPr lang="en-US" smtClean="0"/>
              <a:t>Sharing the correct URL for a Gist</a:t>
            </a:r>
          </a:p>
          <a:p>
            <a:r>
              <a:rPr lang="en-US" smtClean="0"/>
              <a:t>Supports online editing, cloning</a:t>
            </a:r>
            <a:r>
              <a:rPr lang="en-US"/>
              <a:t>, committing, </a:t>
            </a:r>
            <a:r>
              <a:rPr lang="en-US" smtClean="0"/>
              <a:t>commenting, embedding, etc.</a:t>
            </a:r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a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pPr lvl="1"/>
            <a:r>
              <a:rPr lang="en-US" smtClean="0"/>
              <a:t>This is what we did today (and what I recommend)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an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a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the course repository</a:t>
            </a:r>
          </a:p>
          <a:p>
            <a:pPr marL="0" indent="0">
              <a:buNone/>
            </a:pPr>
            <a:r>
              <a:rPr lang="en-US" dirty="0"/>
              <a:t>(one-time setup)</a:t>
            </a:r>
          </a:p>
          <a:p>
            <a:pPr marL="0" indent="0">
              <a:buNone/>
            </a:pPr>
            <a:r>
              <a:rPr lang="en-US" dirty="0"/>
              <a:t>‣ Using your terminal: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gastudents</a:t>
            </a:r>
            <a:r>
              <a:rPr lang="en-US" dirty="0" smtClean="0"/>
              <a:t>/DAT</a:t>
            </a:r>
            <a:r>
              <a:rPr lang="en-US" dirty="0"/>
              <a:t>-BOS-16</a:t>
            </a:r>
          </a:p>
          <a:p>
            <a:pPr marL="0" indent="0">
              <a:buNone/>
            </a:pPr>
            <a:r>
              <a:rPr lang="en-US" dirty="0"/>
              <a:t>‣ cd DAT-BOS-16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.   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dirty="0" err="1"/>
              <a:t>git</a:t>
            </a:r>
            <a:r>
              <a:rPr lang="en-US" dirty="0"/>
              <a:t> add unit-project-1-bear.ipynb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commit -m "commit </a:t>
            </a:r>
            <a:r>
              <a:rPr lang="en-US" dirty="0" err="1"/>
              <a:t>msg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/docs/</a:t>
            </a:r>
            <a:r>
              <a:rPr lang="en-US" dirty="0" err="1"/>
              <a:t>git</a:t>
            </a:r>
            <a:r>
              <a:rPr lang="en-US" dirty="0"/>
              <a:t>-clone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/docs/</a:t>
            </a:r>
            <a:r>
              <a:rPr lang="en-US" dirty="0" err="1"/>
              <a:t>git</a:t>
            </a:r>
            <a:r>
              <a:rPr lang="en-US" dirty="0"/>
              <a:t>-add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/docs/</a:t>
            </a:r>
            <a:r>
              <a:rPr lang="en-US" dirty="0" err="1"/>
              <a:t>git</a:t>
            </a:r>
            <a:r>
              <a:rPr lang="en-US" dirty="0"/>
              <a:t>-commit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/docs/</a:t>
            </a:r>
            <a:r>
              <a:rPr lang="en-US" dirty="0" err="1"/>
              <a:t>git</a:t>
            </a:r>
            <a:r>
              <a:rPr lang="en-US" dirty="0"/>
              <a:t>-push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3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2404</Words>
  <Application>Microsoft Macintosh PowerPoint</Application>
  <PresentationFormat>On-screen Show (4:3)</PresentationFormat>
  <Paragraphs>312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II. Exploring GitHub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Preview of what you’re about to do</vt:lpstr>
      <vt:lpstr>Cloning your new GitHub repo</vt:lpstr>
      <vt:lpstr>Checking your remotes</vt:lpstr>
      <vt:lpstr>Making changes, checking your status</vt:lpstr>
      <vt:lpstr>Staging and committing changes</vt:lpstr>
      <vt:lpstr>Pushing changes to GitHub</vt:lpstr>
      <vt:lpstr>Quick recap of what you’ve done</vt:lpstr>
      <vt:lpstr>Let’s do it again!</vt:lpstr>
      <vt:lpstr>IV. Updating a Local Repo from GitHub</vt:lpstr>
      <vt:lpstr>Changes being made remotely</vt:lpstr>
      <vt:lpstr>Pulling changes from GitHub</vt:lpstr>
      <vt:lpstr>Practice pulling from DAT-BOS-16</vt:lpstr>
      <vt:lpstr>When is pulling necessary?</vt:lpstr>
      <vt:lpstr>Merge conflicts</vt:lpstr>
      <vt:lpstr>V. Assorted Tips</vt:lpstr>
      <vt:lpstr>Deleting or moving a repo</vt:lpstr>
      <vt:lpstr>Gists: lightweight repos</vt:lpstr>
      <vt:lpstr>Excluding files from a repo</vt:lpstr>
      <vt:lpstr>Two ways to initialize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Nik Brown</cp:lastModifiedBy>
  <cp:revision>177</cp:revision>
  <dcterms:created xsi:type="dcterms:W3CDTF">2006-08-16T00:00:00Z</dcterms:created>
  <dcterms:modified xsi:type="dcterms:W3CDTF">2017-04-11T01:53:00Z</dcterms:modified>
</cp:coreProperties>
</file>