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 E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161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7-17T19:44:00.501" idx="6">
    <p:pos x="4244" y="1225"/>
    <p:text>This is a great choice for a dataset but Keep in mind this dataset uses shapefiles. You may need to use a module such as https://pypi.python.org/pypi?%3Aaction=search&amp;term=shapefile&amp;submit=search to load it in Python.
https://pypi.python.org/pypi?%3Aaction=search&amp;term=shapefile&amp;submit=search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7-17T19:36:55.060" idx="5">
    <p:pos x="2342" y="984"/>
    <p:text>Be more specific. What variables are anti-correlated? Or is this what you're trying to find.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7-17T19:32:27.592" idx="1">
    <p:pos x="4553" y="660"/>
    <p:text>What are the features you're using here?</p:text>
  </p:cm>
  <p:cm authorId="0" dt="2016-07-17T19:34:19.255" idx="2">
    <p:pos x="4953" y="2290"/>
    <p:text>If you're using both KNN and logistic regression, shouldn't you also be applying a train-test split to the KNN as well?</p:text>
  </p:cm>
  <p:cm authorId="0" dt="2016-07-17T19:35:27.613" idx="4">
    <p:pos x="2312" y="681"/>
    <p:text>KNN doesn't directly involve clustering. Are you perhaps confusing KNN with K-means clustering?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0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3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9CC6-75D7-47DF-AAED-4428532CAA67}" type="datetimeFigureOut">
              <a:rPr lang="en-US" smtClean="0"/>
              <a:t>17/07/16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2B75-0336-4B64-BD09-F876FDC0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benhamner/2016-us-ele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/>
              <a:t>Analyzing US 2016 Primary Election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Data Source: </a:t>
            </a:r>
            <a:r>
              <a:rPr lang="en-US" sz="2200" dirty="0" err="1" smtClean="0"/>
              <a:t>Kaggle</a:t>
            </a:r>
            <a:r>
              <a:rPr lang="en-US" sz="2200" dirty="0" smtClean="0"/>
              <a:t> website (</a:t>
            </a:r>
            <a:r>
              <a:rPr lang="en-US" sz="2200" dirty="0" smtClean="0">
                <a:hlinkClick r:id="rId2"/>
              </a:rPr>
              <a:t>https://www.kaggle.com/benhamner/2016-us-election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Tables:</a:t>
            </a:r>
          </a:p>
          <a:p>
            <a:pPr lvl="1"/>
            <a:r>
              <a:rPr lang="en-US" sz="1600" dirty="0" smtClean="0"/>
              <a:t>Primary results by county (24,611 rows, 8 columns). Table contains number and percentage of votes in each US county for Democratic and Republican candidates  in 2016 Primary Elections.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1600" dirty="0" smtClean="0"/>
              <a:t>County facts (3,95 rows, 54 columns). Tables contains country characteristics for each country in the United States. Characteristics include but not limited to: total population, age distribution, racial distribution, homeownership rate, languages spoken, median household income, etc.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71800"/>
            <a:ext cx="4267200" cy="14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6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/>
              <a:t>Examples of Data Exploration Ideas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What candidates within the Republican party have results that are the most anti-correlated?</a:t>
            </a:r>
          </a:p>
          <a:p>
            <a:r>
              <a:rPr lang="en-US" sz="2200" dirty="0" smtClean="0"/>
              <a:t>Can we see clusters of countries/ states (on a map) that have similar results? </a:t>
            </a:r>
          </a:p>
          <a:p>
            <a:r>
              <a:rPr lang="en-US" sz="2200" dirty="0" smtClean="0"/>
              <a:t>What country characteristics correlate with % of Democratic votes that were cast for Bernie Sanders? </a:t>
            </a:r>
          </a:p>
          <a:p>
            <a:r>
              <a:rPr lang="en-US" sz="2200" dirty="0" smtClean="0"/>
              <a:t>What counties characteristics are highly correlated with each other? (for example, is there a correlation between % white and median household ratio?)</a:t>
            </a:r>
          </a:p>
        </p:txBody>
      </p:sp>
    </p:spTree>
    <p:extLst>
      <p:ext uri="{BB962C8B-B14F-4D97-AF65-F5344CB8AC3E}">
        <p14:creationId xmlns:p14="http://schemas.microsoft.com/office/powerpoint/2010/main" val="411897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/>
              <a:t>Examples of Data Modeling Ideas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Use KNN algorithm to cluster counties into Hilary vs Bernie (2 clusters). Repeat the same exercise for  Republican vs Democrat. What county characteristics describe each cluster?</a:t>
            </a:r>
          </a:p>
          <a:p>
            <a:r>
              <a:rPr lang="en-US" sz="2200" dirty="0" smtClean="0"/>
              <a:t>Divide the counties (randomly) to two sets: a training set and a testing set. Train a logistic regression model (using county characteristics) that can predict which county will vote for Hillary Clinton vs Bernie Sanders. Test the model on the testing dataset. </a:t>
            </a:r>
          </a:p>
        </p:txBody>
      </p:sp>
    </p:spTree>
    <p:extLst>
      <p:ext uri="{BB962C8B-B14F-4D97-AF65-F5344CB8AC3E}">
        <p14:creationId xmlns:p14="http://schemas.microsoft.com/office/powerpoint/2010/main" val="180457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279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Analyzing US 2016 Primary Election Data</vt:lpstr>
      <vt:lpstr>Examples of Data Exploration Ideas</vt:lpstr>
      <vt:lpstr>Examples of Data Modeling 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US 2016 Primary Election Data</dc:title>
  <dc:creator>Sepehr Sarmadi</dc:creator>
  <cp:lastModifiedBy>A E</cp:lastModifiedBy>
  <cp:revision>9</cp:revision>
  <dcterms:created xsi:type="dcterms:W3CDTF">2016-07-11T16:50:44Z</dcterms:created>
  <dcterms:modified xsi:type="dcterms:W3CDTF">2016-07-17T23:44:27Z</dcterms:modified>
</cp:coreProperties>
</file>