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4452C14-056F-4DA4-B1F0-F408B834AA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64FA20F-0CE4-4609-965A-FF05BF6A7264}" type="datetimeFigureOut">
              <a:rPr lang="en-US" smtClean="0"/>
              <a:t>7/5/2016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.johnkrauss.com/where-is-decontro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quantny.tumblr.com/post/136641945194/your-neighborhoods-crime-rank-insights-from-th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Kimberly Grauer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1: Affordable housing in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r>
              <a:rPr lang="en-US" sz="1500" dirty="0" smtClean="0"/>
              <a:t>The problem: </a:t>
            </a:r>
            <a:r>
              <a:rPr lang="en-US" sz="1500" i="1" dirty="0" smtClean="0"/>
              <a:t>How has </a:t>
            </a:r>
            <a:r>
              <a:rPr lang="en-US" sz="1500" i="1" dirty="0" err="1" smtClean="0"/>
              <a:t>DeBlasio’s</a:t>
            </a:r>
            <a:r>
              <a:rPr lang="en-US" sz="1500" i="1" dirty="0" smtClean="0"/>
              <a:t> affordable housing initiatives effected the stock of rent regulated housing?</a:t>
            </a:r>
            <a:endParaRPr lang="en-US" sz="1500" dirty="0"/>
          </a:p>
          <a:p>
            <a:r>
              <a:rPr lang="en-US" sz="1500" dirty="0" smtClean="0"/>
              <a:t>Data: Housing and Vacancy Survey</a:t>
            </a:r>
            <a:endParaRPr lang="en-US" sz="1500" dirty="0"/>
          </a:p>
          <a:p>
            <a:pPr lvl="1"/>
            <a:r>
              <a:rPr lang="en-US" sz="1100" dirty="0" smtClean="0"/>
              <a:t>The data looks like </a:t>
            </a:r>
            <a:r>
              <a:rPr lang="en-US" sz="1100" dirty="0" smtClean="0">
                <a:sym typeface="Wingdings" panose="05000000000000000000" pitchFamily="2" charset="2"/>
              </a:rPr>
              <a:t></a:t>
            </a:r>
          </a:p>
          <a:p>
            <a:pPr lvl="1"/>
            <a:r>
              <a:rPr lang="en-US" sz="1100" dirty="0" smtClean="0"/>
              <a:t>Most recent is 2014</a:t>
            </a:r>
          </a:p>
          <a:p>
            <a:pPr lvl="1"/>
            <a:r>
              <a:rPr lang="en-US" sz="1100" dirty="0" smtClean="0"/>
              <a:t>Time series not readily available online</a:t>
            </a:r>
          </a:p>
          <a:p>
            <a:r>
              <a:rPr lang="en-US" sz="1500" dirty="0" smtClean="0"/>
              <a:t>Key questions: </a:t>
            </a:r>
          </a:p>
          <a:p>
            <a:pPr lvl="1"/>
            <a:r>
              <a:rPr lang="en-US" sz="1100" dirty="0" smtClean="0"/>
              <a:t> What are the underlying trends in rent regulated apartments in NYC?</a:t>
            </a:r>
          </a:p>
          <a:p>
            <a:pPr lvl="1"/>
            <a:r>
              <a:rPr lang="en-US" sz="1100" dirty="0" smtClean="0"/>
              <a:t>What are the correlations?</a:t>
            </a:r>
          </a:p>
          <a:p>
            <a:pPr lvl="1"/>
            <a:r>
              <a:rPr lang="en-US" sz="1100" dirty="0" smtClean="0"/>
              <a:t>Is it possible to predict future rent-regulation trends?</a:t>
            </a:r>
          </a:p>
          <a:p>
            <a:r>
              <a:rPr lang="en-US" sz="1500" dirty="0" smtClean="0"/>
              <a:t>Hypothesis: With greater advocacy by </a:t>
            </a:r>
            <a:r>
              <a:rPr lang="en-US" sz="1500" dirty="0" err="1" smtClean="0"/>
              <a:t>DeBlasio</a:t>
            </a:r>
            <a:r>
              <a:rPr lang="en-US" sz="1500" dirty="0" smtClean="0"/>
              <a:t>, there should be increased rent-regulated housing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Previous studies:</a:t>
            </a:r>
          </a:p>
          <a:p>
            <a:pPr lvl="1"/>
            <a:r>
              <a:rPr lang="en-US" sz="1100" dirty="0" err="1" smtClean="0"/>
              <a:t>Furtman</a:t>
            </a:r>
            <a:r>
              <a:rPr lang="en-US" sz="1100" dirty="0" smtClean="0"/>
              <a:t> Center analyzes housing stock trends but provides little analysis of underlying trends or explanations</a:t>
            </a:r>
          </a:p>
          <a:p>
            <a:pPr lvl="1"/>
            <a:r>
              <a:rPr lang="en-US" sz="1100" dirty="0" smtClean="0"/>
              <a:t>John Krauss’ blog “Whither rent regulation” looks at trends over time, but with a different data source, the DOF </a:t>
            </a:r>
            <a:r>
              <a:rPr lang="en-US" sz="1100" dirty="0"/>
              <a:t>property records (</a:t>
            </a:r>
            <a:r>
              <a:rPr lang="en-US" sz="1100" dirty="0">
                <a:hlinkClick r:id="rId2"/>
              </a:rPr>
              <a:t>http://blog.johnkrauss.com/where-is-decontrol</a:t>
            </a:r>
            <a:r>
              <a:rPr lang="en-US" sz="1100" dirty="0" smtClean="0">
                <a:hlinkClick r:id="rId2"/>
              </a:rPr>
              <a:t>/</a:t>
            </a:r>
            <a:r>
              <a:rPr lang="en-US" sz="1100" dirty="0" smtClean="0"/>
              <a:t>) </a:t>
            </a:r>
            <a:endParaRPr lang="en-US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352801" cy="273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0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2: </a:t>
            </a:r>
            <a:r>
              <a:rPr lang="en-US" dirty="0" smtClean="0"/>
              <a:t>Crime in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What causes major spikes in crime around NYC?</a:t>
            </a:r>
          </a:p>
          <a:p>
            <a:r>
              <a:rPr lang="en-US" dirty="0" smtClean="0"/>
              <a:t>The Data: </a:t>
            </a:r>
            <a:r>
              <a:rPr lang="en-US" b="1" dirty="0" smtClean="0"/>
              <a:t>NYPD </a:t>
            </a:r>
            <a:r>
              <a:rPr lang="en-US" b="1" dirty="0" err="1" smtClean="0"/>
              <a:t>CompStat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NYC Open Data</a:t>
            </a:r>
            <a:endParaRPr lang="en-US" b="1" dirty="0" smtClean="0"/>
          </a:p>
          <a:p>
            <a:r>
              <a:rPr lang="en-US" dirty="0" smtClean="0"/>
              <a:t>Hypothesis: There will be consistent exogenous factors, such as time of day or weather or season, that influence crime </a:t>
            </a:r>
            <a:r>
              <a:rPr lang="en-US" dirty="0" smtClean="0"/>
              <a:t>rates</a:t>
            </a:r>
          </a:p>
          <a:p>
            <a:r>
              <a:rPr lang="en-US" dirty="0" smtClean="0"/>
              <a:t>Previous studies:</a:t>
            </a:r>
          </a:p>
          <a:p>
            <a:pPr lvl="1"/>
            <a:r>
              <a:rPr lang="en-US" dirty="0" smtClean="0"/>
              <a:t>I quant NY- looked to trends using the open </a:t>
            </a:r>
            <a:r>
              <a:rPr lang="en-US" dirty="0"/>
              <a:t>data initiative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iquantny.tumblr.com/post/136641945194/your-neighborhoods-crime-rank-insights-from-the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876800"/>
            <a:ext cx="2993917" cy="185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6248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looks like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886200" y="5943600"/>
            <a:ext cx="10668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3: </a:t>
            </a:r>
            <a:r>
              <a:rPr lang="en-US" dirty="0" smtClean="0"/>
              <a:t>Alternative Currencies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4354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This project is slightly less feasible, with few data sources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Alternative </a:t>
            </a:r>
            <a:r>
              <a:rPr lang="en-US" dirty="0" smtClean="0"/>
              <a:t>currencies are increasingly popular, Bitcoin, Altcoin, </a:t>
            </a:r>
            <a:r>
              <a:rPr lang="en-US" dirty="0" err="1" smtClean="0"/>
              <a:t>Litecoin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What are the major correlates with raises in Bitcoins value?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Problem: </a:t>
            </a:r>
            <a:r>
              <a:rPr lang="en-US" dirty="0" smtClean="0"/>
              <a:t>We don’t understand what causes the major spikes and declines in bitcoin value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The Data: </a:t>
            </a:r>
            <a:r>
              <a:rPr lang="en-US" dirty="0" smtClean="0"/>
              <a:t>exchange rates and purchasing price of </a:t>
            </a:r>
            <a:r>
              <a:rPr lang="en-US" dirty="0" smtClean="0"/>
              <a:t>bitcoins using </a:t>
            </a:r>
            <a:r>
              <a:rPr lang="en-US" dirty="0" err="1" smtClean="0"/>
              <a:t>Coinbase</a:t>
            </a:r>
            <a:r>
              <a:rPr lang="en-US" dirty="0" smtClean="0"/>
              <a:t> version 2 API.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Hypothesis: </a:t>
            </a:r>
            <a:r>
              <a:rPr lang="en-US" dirty="0" smtClean="0"/>
              <a:t>major market fluctuations should lead to surges in Bitcoin </a:t>
            </a:r>
            <a:r>
              <a:rPr lang="en-US" dirty="0" smtClean="0"/>
              <a:t>value, with events such as Brexit causing spikes.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40" y="4419600"/>
            <a:ext cx="37185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2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</TotalTime>
  <Words>304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Project proposal</vt:lpstr>
      <vt:lpstr>Project 1: Affordable housing in NYC</vt:lpstr>
      <vt:lpstr>Project 2: Crime in NYC</vt:lpstr>
      <vt:lpstr>Project 3: Alternative Currencies</vt:lpstr>
    </vt:vector>
  </TitlesOfParts>
  <Company>NYCEDC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Kimberly A. Grauer</dc:creator>
  <cp:lastModifiedBy>Kimberly A. Grauer</cp:lastModifiedBy>
  <cp:revision>7</cp:revision>
  <dcterms:created xsi:type="dcterms:W3CDTF">2016-06-27T21:04:24Z</dcterms:created>
  <dcterms:modified xsi:type="dcterms:W3CDTF">2016-07-05T13:50:27Z</dcterms:modified>
</cp:coreProperties>
</file>