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0" r:id="rId6"/>
    <p:sldId id="261" r:id="rId7"/>
    <p:sldId id="262" r:id="rId8"/>
    <p:sldId id="266"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22" autoAdjust="0"/>
    <p:restoredTop sz="94660"/>
  </p:normalViewPr>
  <p:slideViewPr>
    <p:cSldViewPr snapToGrid="0">
      <p:cViewPr varScale="1">
        <p:scale>
          <a:sx n="103" d="100"/>
          <a:sy n="103" d="100"/>
        </p:scale>
        <p:origin x="256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55410-2E03-94B6-7B52-2FB37E1C8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0E7249F-D41C-E1B9-1A56-B01470CE85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86078E-3874-0F1E-A891-0C670D49033E}"/>
              </a:ext>
            </a:extLst>
          </p:cNvPr>
          <p:cNvSpPr>
            <a:spLocks noGrp="1"/>
          </p:cNvSpPr>
          <p:nvPr>
            <p:ph type="dt" sz="half" idx="10"/>
          </p:nvPr>
        </p:nvSpPr>
        <p:spPr/>
        <p:txBody>
          <a:bodyPr/>
          <a:lstStyle/>
          <a:p>
            <a:fld id="{37E31015-93DF-4173-805F-639FA9874668}" type="datetimeFigureOut">
              <a:rPr lang="en-IN" smtClean="0"/>
              <a:t>12-06-2024</a:t>
            </a:fld>
            <a:endParaRPr lang="en-IN" dirty="0"/>
          </a:p>
        </p:txBody>
      </p:sp>
      <p:sp>
        <p:nvSpPr>
          <p:cNvPr id="5" name="Footer Placeholder 4">
            <a:extLst>
              <a:ext uri="{FF2B5EF4-FFF2-40B4-BE49-F238E27FC236}">
                <a16:creationId xmlns:a16="http://schemas.microsoft.com/office/drawing/2014/main" id="{088AFA9B-8FAF-0C00-BCA9-65051853C9C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1D99F0F-B915-42AD-3ACA-AE70EB77F3A0}"/>
              </a:ext>
            </a:extLst>
          </p:cNvPr>
          <p:cNvSpPr>
            <a:spLocks noGrp="1"/>
          </p:cNvSpPr>
          <p:nvPr>
            <p:ph type="sldNum" sz="quarter" idx="12"/>
          </p:nvPr>
        </p:nvSpPr>
        <p:spPr/>
        <p:txBody>
          <a:bodyPr/>
          <a:lstStyle/>
          <a:p>
            <a:fld id="{A9EBC1D3-6B6D-47B6-BE5C-EB259532AF28}" type="slidenum">
              <a:rPr lang="en-IN" smtClean="0"/>
              <a:t>‹#›</a:t>
            </a:fld>
            <a:endParaRPr lang="en-IN" dirty="0"/>
          </a:p>
        </p:txBody>
      </p:sp>
    </p:spTree>
    <p:extLst>
      <p:ext uri="{BB962C8B-B14F-4D97-AF65-F5344CB8AC3E}">
        <p14:creationId xmlns:p14="http://schemas.microsoft.com/office/powerpoint/2010/main" val="52239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C339-9194-24B6-854C-FF1C8A4BD3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2E6517-EA20-7284-E3FE-ECCFBFCA8A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F931D7-1130-3DE7-9B1F-B616954555A9}"/>
              </a:ext>
            </a:extLst>
          </p:cNvPr>
          <p:cNvSpPr>
            <a:spLocks noGrp="1"/>
          </p:cNvSpPr>
          <p:nvPr>
            <p:ph type="dt" sz="half" idx="10"/>
          </p:nvPr>
        </p:nvSpPr>
        <p:spPr/>
        <p:txBody>
          <a:bodyPr/>
          <a:lstStyle/>
          <a:p>
            <a:fld id="{37E31015-93DF-4173-805F-639FA9874668}" type="datetimeFigureOut">
              <a:rPr lang="en-IN" smtClean="0"/>
              <a:t>12-06-2024</a:t>
            </a:fld>
            <a:endParaRPr lang="en-IN" dirty="0"/>
          </a:p>
        </p:txBody>
      </p:sp>
      <p:sp>
        <p:nvSpPr>
          <p:cNvPr id="5" name="Footer Placeholder 4">
            <a:extLst>
              <a:ext uri="{FF2B5EF4-FFF2-40B4-BE49-F238E27FC236}">
                <a16:creationId xmlns:a16="http://schemas.microsoft.com/office/drawing/2014/main" id="{E6599A81-3715-567F-E32B-9EE738B9F10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B1FA36B-D782-B4D8-749F-51655CC00A24}"/>
              </a:ext>
            </a:extLst>
          </p:cNvPr>
          <p:cNvSpPr>
            <a:spLocks noGrp="1"/>
          </p:cNvSpPr>
          <p:nvPr>
            <p:ph type="sldNum" sz="quarter" idx="12"/>
          </p:nvPr>
        </p:nvSpPr>
        <p:spPr/>
        <p:txBody>
          <a:bodyPr/>
          <a:lstStyle/>
          <a:p>
            <a:fld id="{A9EBC1D3-6B6D-47B6-BE5C-EB259532AF28}" type="slidenum">
              <a:rPr lang="en-IN" smtClean="0"/>
              <a:t>‹#›</a:t>
            </a:fld>
            <a:endParaRPr lang="en-IN" dirty="0"/>
          </a:p>
        </p:txBody>
      </p:sp>
    </p:spTree>
    <p:extLst>
      <p:ext uri="{BB962C8B-B14F-4D97-AF65-F5344CB8AC3E}">
        <p14:creationId xmlns:p14="http://schemas.microsoft.com/office/powerpoint/2010/main" val="980057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869F58-B093-5864-5D41-05C3A90E91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976241-A85D-A6F8-35A7-A82A52FB97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D6BCBB-0108-2200-9612-75C89D63B608}"/>
              </a:ext>
            </a:extLst>
          </p:cNvPr>
          <p:cNvSpPr>
            <a:spLocks noGrp="1"/>
          </p:cNvSpPr>
          <p:nvPr>
            <p:ph type="dt" sz="half" idx="10"/>
          </p:nvPr>
        </p:nvSpPr>
        <p:spPr/>
        <p:txBody>
          <a:bodyPr/>
          <a:lstStyle/>
          <a:p>
            <a:fld id="{37E31015-93DF-4173-805F-639FA9874668}" type="datetimeFigureOut">
              <a:rPr lang="en-IN" smtClean="0"/>
              <a:t>12-06-2024</a:t>
            </a:fld>
            <a:endParaRPr lang="en-IN" dirty="0"/>
          </a:p>
        </p:txBody>
      </p:sp>
      <p:sp>
        <p:nvSpPr>
          <p:cNvPr id="5" name="Footer Placeholder 4">
            <a:extLst>
              <a:ext uri="{FF2B5EF4-FFF2-40B4-BE49-F238E27FC236}">
                <a16:creationId xmlns:a16="http://schemas.microsoft.com/office/drawing/2014/main" id="{E6DD7102-C7B8-0542-CC7E-B67D559E3BD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4028B5C-A9B8-F56A-9A53-33DD2A05D33D}"/>
              </a:ext>
            </a:extLst>
          </p:cNvPr>
          <p:cNvSpPr>
            <a:spLocks noGrp="1"/>
          </p:cNvSpPr>
          <p:nvPr>
            <p:ph type="sldNum" sz="quarter" idx="12"/>
          </p:nvPr>
        </p:nvSpPr>
        <p:spPr/>
        <p:txBody>
          <a:bodyPr/>
          <a:lstStyle/>
          <a:p>
            <a:fld id="{A9EBC1D3-6B6D-47B6-BE5C-EB259532AF28}" type="slidenum">
              <a:rPr lang="en-IN" smtClean="0"/>
              <a:t>‹#›</a:t>
            </a:fld>
            <a:endParaRPr lang="en-IN" dirty="0"/>
          </a:p>
        </p:txBody>
      </p:sp>
    </p:spTree>
    <p:extLst>
      <p:ext uri="{BB962C8B-B14F-4D97-AF65-F5344CB8AC3E}">
        <p14:creationId xmlns:p14="http://schemas.microsoft.com/office/powerpoint/2010/main" val="2846113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558C2-5160-1DED-FE93-CAC4039134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CFFC64-5D25-BF8C-02E4-668ECA7894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83F710-4EC0-9929-5F6C-52DAF4388D75}"/>
              </a:ext>
            </a:extLst>
          </p:cNvPr>
          <p:cNvSpPr>
            <a:spLocks noGrp="1"/>
          </p:cNvSpPr>
          <p:nvPr>
            <p:ph type="dt" sz="half" idx="10"/>
          </p:nvPr>
        </p:nvSpPr>
        <p:spPr/>
        <p:txBody>
          <a:bodyPr/>
          <a:lstStyle/>
          <a:p>
            <a:fld id="{37E31015-93DF-4173-805F-639FA9874668}" type="datetimeFigureOut">
              <a:rPr lang="en-IN" smtClean="0"/>
              <a:t>12-06-2024</a:t>
            </a:fld>
            <a:endParaRPr lang="en-IN" dirty="0"/>
          </a:p>
        </p:txBody>
      </p:sp>
      <p:sp>
        <p:nvSpPr>
          <p:cNvPr id="5" name="Footer Placeholder 4">
            <a:extLst>
              <a:ext uri="{FF2B5EF4-FFF2-40B4-BE49-F238E27FC236}">
                <a16:creationId xmlns:a16="http://schemas.microsoft.com/office/drawing/2014/main" id="{D9A2AED4-60DC-6D48-A66E-554D2D9C1BF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35EACD1-280E-FC4B-181C-D4F8A6F29FCE}"/>
              </a:ext>
            </a:extLst>
          </p:cNvPr>
          <p:cNvSpPr>
            <a:spLocks noGrp="1"/>
          </p:cNvSpPr>
          <p:nvPr>
            <p:ph type="sldNum" sz="quarter" idx="12"/>
          </p:nvPr>
        </p:nvSpPr>
        <p:spPr/>
        <p:txBody>
          <a:bodyPr/>
          <a:lstStyle/>
          <a:p>
            <a:fld id="{A9EBC1D3-6B6D-47B6-BE5C-EB259532AF28}" type="slidenum">
              <a:rPr lang="en-IN" smtClean="0"/>
              <a:t>‹#›</a:t>
            </a:fld>
            <a:endParaRPr lang="en-IN" dirty="0"/>
          </a:p>
        </p:txBody>
      </p:sp>
    </p:spTree>
    <p:extLst>
      <p:ext uri="{BB962C8B-B14F-4D97-AF65-F5344CB8AC3E}">
        <p14:creationId xmlns:p14="http://schemas.microsoft.com/office/powerpoint/2010/main" val="747513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9B078-839D-0EE0-3DF3-747CAD8E08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71F9A83-E63F-39DC-E9DC-DFE863D3CD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ED9982-0918-95CE-B589-22ECD5FD3BC1}"/>
              </a:ext>
            </a:extLst>
          </p:cNvPr>
          <p:cNvSpPr>
            <a:spLocks noGrp="1"/>
          </p:cNvSpPr>
          <p:nvPr>
            <p:ph type="dt" sz="half" idx="10"/>
          </p:nvPr>
        </p:nvSpPr>
        <p:spPr/>
        <p:txBody>
          <a:bodyPr/>
          <a:lstStyle/>
          <a:p>
            <a:fld id="{37E31015-93DF-4173-805F-639FA9874668}" type="datetimeFigureOut">
              <a:rPr lang="en-IN" smtClean="0"/>
              <a:t>12-06-2024</a:t>
            </a:fld>
            <a:endParaRPr lang="en-IN" dirty="0"/>
          </a:p>
        </p:txBody>
      </p:sp>
      <p:sp>
        <p:nvSpPr>
          <p:cNvPr id="5" name="Footer Placeholder 4">
            <a:extLst>
              <a:ext uri="{FF2B5EF4-FFF2-40B4-BE49-F238E27FC236}">
                <a16:creationId xmlns:a16="http://schemas.microsoft.com/office/drawing/2014/main" id="{1EAA3A56-C499-859D-2FB0-F93C7B6B62D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3E91E99-CDE9-1FC3-DB37-A1A1FE1C353F}"/>
              </a:ext>
            </a:extLst>
          </p:cNvPr>
          <p:cNvSpPr>
            <a:spLocks noGrp="1"/>
          </p:cNvSpPr>
          <p:nvPr>
            <p:ph type="sldNum" sz="quarter" idx="12"/>
          </p:nvPr>
        </p:nvSpPr>
        <p:spPr/>
        <p:txBody>
          <a:bodyPr/>
          <a:lstStyle/>
          <a:p>
            <a:fld id="{A9EBC1D3-6B6D-47B6-BE5C-EB259532AF28}" type="slidenum">
              <a:rPr lang="en-IN" smtClean="0"/>
              <a:t>‹#›</a:t>
            </a:fld>
            <a:endParaRPr lang="en-IN" dirty="0"/>
          </a:p>
        </p:txBody>
      </p:sp>
    </p:spTree>
    <p:extLst>
      <p:ext uri="{BB962C8B-B14F-4D97-AF65-F5344CB8AC3E}">
        <p14:creationId xmlns:p14="http://schemas.microsoft.com/office/powerpoint/2010/main" val="290918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69AD0-2245-8068-2EDE-EC8B3A08AD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F6842F-0729-6132-00D1-16512CF311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71A7858-9AD5-2068-6350-31BDC04BD9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C7582E-4059-24E3-4AF5-E6197F7E05A5}"/>
              </a:ext>
            </a:extLst>
          </p:cNvPr>
          <p:cNvSpPr>
            <a:spLocks noGrp="1"/>
          </p:cNvSpPr>
          <p:nvPr>
            <p:ph type="dt" sz="half" idx="10"/>
          </p:nvPr>
        </p:nvSpPr>
        <p:spPr/>
        <p:txBody>
          <a:bodyPr/>
          <a:lstStyle/>
          <a:p>
            <a:fld id="{37E31015-93DF-4173-805F-639FA9874668}" type="datetimeFigureOut">
              <a:rPr lang="en-IN" smtClean="0"/>
              <a:t>12-06-2024</a:t>
            </a:fld>
            <a:endParaRPr lang="en-IN" dirty="0"/>
          </a:p>
        </p:txBody>
      </p:sp>
      <p:sp>
        <p:nvSpPr>
          <p:cNvPr id="6" name="Footer Placeholder 5">
            <a:extLst>
              <a:ext uri="{FF2B5EF4-FFF2-40B4-BE49-F238E27FC236}">
                <a16:creationId xmlns:a16="http://schemas.microsoft.com/office/drawing/2014/main" id="{5BE08D3D-FEC9-2474-D68C-149ED39A79C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1C59B67-27BA-6654-940B-8556BDB280E7}"/>
              </a:ext>
            </a:extLst>
          </p:cNvPr>
          <p:cNvSpPr>
            <a:spLocks noGrp="1"/>
          </p:cNvSpPr>
          <p:nvPr>
            <p:ph type="sldNum" sz="quarter" idx="12"/>
          </p:nvPr>
        </p:nvSpPr>
        <p:spPr/>
        <p:txBody>
          <a:bodyPr/>
          <a:lstStyle/>
          <a:p>
            <a:fld id="{A9EBC1D3-6B6D-47B6-BE5C-EB259532AF28}" type="slidenum">
              <a:rPr lang="en-IN" smtClean="0"/>
              <a:t>‹#›</a:t>
            </a:fld>
            <a:endParaRPr lang="en-IN" dirty="0"/>
          </a:p>
        </p:txBody>
      </p:sp>
    </p:spTree>
    <p:extLst>
      <p:ext uri="{BB962C8B-B14F-4D97-AF65-F5344CB8AC3E}">
        <p14:creationId xmlns:p14="http://schemas.microsoft.com/office/powerpoint/2010/main" val="1336506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59910-306D-9958-BBC0-509AB00EAE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FBDF20-ADBF-5577-A232-F20C85EB34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3D8DE6-E8EE-34F9-3E93-C597AACB31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3AAD16B-7A5D-1D9D-1FFF-DD1E8C0EC4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44C2D6-E8FA-7107-D95D-478EB59F84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95C143-79D2-284A-9420-DC88540B5236}"/>
              </a:ext>
            </a:extLst>
          </p:cNvPr>
          <p:cNvSpPr>
            <a:spLocks noGrp="1"/>
          </p:cNvSpPr>
          <p:nvPr>
            <p:ph type="dt" sz="half" idx="10"/>
          </p:nvPr>
        </p:nvSpPr>
        <p:spPr/>
        <p:txBody>
          <a:bodyPr/>
          <a:lstStyle/>
          <a:p>
            <a:fld id="{37E31015-93DF-4173-805F-639FA9874668}" type="datetimeFigureOut">
              <a:rPr lang="en-IN" smtClean="0"/>
              <a:t>12-06-2024</a:t>
            </a:fld>
            <a:endParaRPr lang="en-IN" dirty="0"/>
          </a:p>
        </p:txBody>
      </p:sp>
      <p:sp>
        <p:nvSpPr>
          <p:cNvPr id="8" name="Footer Placeholder 7">
            <a:extLst>
              <a:ext uri="{FF2B5EF4-FFF2-40B4-BE49-F238E27FC236}">
                <a16:creationId xmlns:a16="http://schemas.microsoft.com/office/drawing/2014/main" id="{9E486432-EECE-7B1F-4DB4-2156BE72B13F}"/>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873EB607-CE47-8C83-5F62-9A135B06FF01}"/>
              </a:ext>
            </a:extLst>
          </p:cNvPr>
          <p:cNvSpPr>
            <a:spLocks noGrp="1"/>
          </p:cNvSpPr>
          <p:nvPr>
            <p:ph type="sldNum" sz="quarter" idx="12"/>
          </p:nvPr>
        </p:nvSpPr>
        <p:spPr/>
        <p:txBody>
          <a:bodyPr/>
          <a:lstStyle/>
          <a:p>
            <a:fld id="{A9EBC1D3-6B6D-47B6-BE5C-EB259532AF28}" type="slidenum">
              <a:rPr lang="en-IN" smtClean="0"/>
              <a:t>‹#›</a:t>
            </a:fld>
            <a:endParaRPr lang="en-IN" dirty="0"/>
          </a:p>
        </p:txBody>
      </p:sp>
    </p:spTree>
    <p:extLst>
      <p:ext uri="{BB962C8B-B14F-4D97-AF65-F5344CB8AC3E}">
        <p14:creationId xmlns:p14="http://schemas.microsoft.com/office/powerpoint/2010/main" val="2655798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3A17-9A00-5ED1-94CD-AF96036CAD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9336E53-E8FB-640E-FA91-300E60F517A9}"/>
              </a:ext>
            </a:extLst>
          </p:cNvPr>
          <p:cNvSpPr>
            <a:spLocks noGrp="1"/>
          </p:cNvSpPr>
          <p:nvPr>
            <p:ph type="dt" sz="half" idx="10"/>
          </p:nvPr>
        </p:nvSpPr>
        <p:spPr/>
        <p:txBody>
          <a:bodyPr/>
          <a:lstStyle/>
          <a:p>
            <a:fld id="{37E31015-93DF-4173-805F-639FA9874668}" type="datetimeFigureOut">
              <a:rPr lang="en-IN" smtClean="0"/>
              <a:t>12-06-2024</a:t>
            </a:fld>
            <a:endParaRPr lang="en-IN" dirty="0"/>
          </a:p>
        </p:txBody>
      </p:sp>
      <p:sp>
        <p:nvSpPr>
          <p:cNvPr id="4" name="Footer Placeholder 3">
            <a:extLst>
              <a:ext uri="{FF2B5EF4-FFF2-40B4-BE49-F238E27FC236}">
                <a16:creationId xmlns:a16="http://schemas.microsoft.com/office/drawing/2014/main" id="{B80E349A-FDF9-ED11-E5A6-E539D4A5B949}"/>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7E1EC8FB-8CA7-DF7C-90B8-19876A7F80BF}"/>
              </a:ext>
            </a:extLst>
          </p:cNvPr>
          <p:cNvSpPr>
            <a:spLocks noGrp="1"/>
          </p:cNvSpPr>
          <p:nvPr>
            <p:ph type="sldNum" sz="quarter" idx="12"/>
          </p:nvPr>
        </p:nvSpPr>
        <p:spPr/>
        <p:txBody>
          <a:bodyPr/>
          <a:lstStyle/>
          <a:p>
            <a:fld id="{A9EBC1D3-6B6D-47B6-BE5C-EB259532AF28}" type="slidenum">
              <a:rPr lang="en-IN" smtClean="0"/>
              <a:t>‹#›</a:t>
            </a:fld>
            <a:endParaRPr lang="en-IN" dirty="0"/>
          </a:p>
        </p:txBody>
      </p:sp>
    </p:spTree>
    <p:extLst>
      <p:ext uri="{BB962C8B-B14F-4D97-AF65-F5344CB8AC3E}">
        <p14:creationId xmlns:p14="http://schemas.microsoft.com/office/powerpoint/2010/main" val="504734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F520DF-D6DE-4AB6-E600-618701BE17BF}"/>
              </a:ext>
            </a:extLst>
          </p:cNvPr>
          <p:cNvSpPr>
            <a:spLocks noGrp="1"/>
          </p:cNvSpPr>
          <p:nvPr>
            <p:ph type="dt" sz="half" idx="10"/>
          </p:nvPr>
        </p:nvSpPr>
        <p:spPr/>
        <p:txBody>
          <a:bodyPr/>
          <a:lstStyle/>
          <a:p>
            <a:fld id="{37E31015-93DF-4173-805F-639FA9874668}" type="datetimeFigureOut">
              <a:rPr lang="en-IN" smtClean="0"/>
              <a:t>12-06-2024</a:t>
            </a:fld>
            <a:endParaRPr lang="en-IN" dirty="0"/>
          </a:p>
        </p:txBody>
      </p:sp>
      <p:sp>
        <p:nvSpPr>
          <p:cNvPr id="3" name="Footer Placeholder 2">
            <a:extLst>
              <a:ext uri="{FF2B5EF4-FFF2-40B4-BE49-F238E27FC236}">
                <a16:creationId xmlns:a16="http://schemas.microsoft.com/office/drawing/2014/main" id="{20E278CA-2EC9-8134-1212-33E46F1133FC}"/>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615EF66E-3B9E-07F7-AD94-077E620593C3}"/>
              </a:ext>
            </a:extLst>
          </p:cNvPr>
          <p:cNvSpPr>
            <a:spLocks noGrp="1"/>
          </p:cNvSpPr>
          <p:nvPr>
            <p:ph type="sldNum" sz="quarter" idx="12"/>
          </p:nvPr>
        </p:nvSpPr>
        <p:spPr/>
        <p:txBody>
          <a:bodyPr/>
          <a:lstStyle/>
          <a:p>
            <a:fld id="{A9EBC1D3-6B6D-47B6-BE5C-EB259532AF28}" type="slidenum">
              <a:rPr lang="en-IN" smtClean="0"/>
              <a:t>‹#›</a:t>
            </a:fld>
            <a:endParaRPr lang="en-IN" dirty="0"/>
          </a:p>
        </p:txBody>
      </p:sp>
    </p:spTree>
    <p:extLst>
      <p:ext uri="{BB962C8B-B14F-4D97-AF65-F5344CB8AC3E}">
        <p14:creationId xmlns:p14="http://schemas.microsoft.com/office/powerpoint/2010/main" val="203782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FAB5F-22B1-EFFB-8F3B-A3B987C556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DA3151-EEDC-D066-D9C7-6D6DCD7476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AFB20E2-9A90-FB4A-BF72-C81AD18343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C96538-8D50-234D-91A0-8F4B726508E2}"/>
              </a:ext>
            </a:extLst>
          </p:cNvPr>
          <p:cNvSpPr>
            <a:spLocks noGrp="1"/>
          </p:cNvSpPr>
          <p:nvPr>
            <p:ph type="dt" sz="half" idx="10"/>
          </p:nvPr>
        </p:nvSpPr>
        <p:spPr/>
        <p:txBody>
          <a:bodyPr/>
          <a:lstStyle/>
          <a:p>
            <a:fld id="{37E31015-93DF-4173-805F-639FA9874668}" type="datetimeFigureOut">
              <a:rPr lang="en-IN" smtClean="0"/>
              <a:t>12-06-2024</a:t>
            </a:fld>
            <a:endParaRPr lang="en-IN" dirty="0"/>
          </a:p>
        </p:txBody>
      </p:sp>
      <p:sp>
        <p:nvSpPr>
          <p:cNvPr id="6" name="Footer Placeholder 5">
            <a:extLst>
              <a:ext uri="{FF2B5EF4-FFF2-40B4-BE49-F238E27FC236}">
                <a16:creationId xmlns:a16="http://schemas.microsoft.com/office/drawing/2014/main" id="{77BA2990-0CD9-AD41-3E54-52F68C4B912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BE65AEC-4C8E-616F-5C1C-91432F218E93}"/>
              </a:ext>
            </a:extLst>
          </p:cNvPr>
          <p:cNvSpPr>
            <a:spLocks noGrp="1"/>
          </p:cNvSpPr>
          <p:nvPr>
            <p:ph type="sldNum" sz="quarter" idx="12"/>
          </p:nvPr>
        </p:nvSpPr>
        <p:spPr/>
        <p:txBody>
          <a:bodyPr/>
          <a:lstStyle/>
          <a:p>
            <a:fld id="{A9EBC1D3-6B6D-47B6-BE5C-EB259532AF28}" type="slidenum">
              <a:rPr lang="en-IN" smtClean="0"/>
              <a:t>‹#›</a:t>
            </a:fld>
            <a:endParaRPr lang="en-IN" dirty="0"/>
          </a:p>
        </p:txBody>
      </p:sp>
    </p:spTree>
    <p:extLst>
      <p:ext uri="{BB962C8B-B14F-4D97-AF65-F5344CB8AC3E}">
        <p14:creationId xmlns:p14="http://schemas.microsoft.com/office/powerpoint/2010/main" val="1579009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AAF12-C556-65E9-767A-E4B4DD898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2F3E71-F6EA-5D1B-B0F4-82F6AAEB18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D7FD8571-C772-C6A2-98F0-C77C5894F8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29607B-16EB-8A62-0DA3-C347E51E8CDD}"/>
              </a:ext>
            </a:extLst>
          </p:cNvPr>
          <p:cNvSpPr>
            <a:spLocks noGrp="1"/>
          </p:cNvSpPr>
          <p:nvPr>
            <p:ph type="dt" sz="half" idx="10"/>
          </p:nvPr>
        </p:nvSpPr>
        <p:spPr/>
        <p:txBody>
          <a:bodyPr/>
          <a:lstStyle/>
          <a:p>
            <a:fld id="{37E31015-93DF-4173-805F-639FA9874668}" type="datetimeFigureOut">
              <a:rPr lang="en-IN" smtClean="0"/>
              <a:t>12-06-2024</a:t>
            </a:fld>
            <a:endParaRPr lang="en-IN" dirty="0"/>
          </a:p>
        </p:txBody>
      </p:sp>
      <p:sp>
        <p:nvSpPr>
          <p:cNvPr id="6" name="Footer Placeholder 5">
            <a:extLst>
              <a:ext uri="{FF2B5EF4-FFF2-40B4-BE49-F238E27FC236}">
                <a16:creationId xmlns:a16="http://schemas.microsoft.com/office/drawing/2014/main" id="{F4EF7A90-C322-560A-F090-441A8525B07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45447EE-B86D-87DA-B3AB-50D274410330}"/>
              </a:ext>
            </a:extLst>
          </p:cNvPr>
          <p:cNvSpPr>
            <a:spLocks noGrp="1"/>
          </p:cNvSpPr>
          <p:nvPr>
            <p:ph type="sldNum" sz="quarter" idx="12"/>
          </p:nvPr>
        </p:nvSpPr>
        <p:spPr/>
        <p:txBody>
          <a:bodyPr/>
          <a:lstStyle/>
          <a:p>
            <a:fld id="{A9EBC1D3-6B6D-47B6-BE5C-EB259532AF28}" type="slidenum">
              <a:rPr lang="en-IN" smtClean="0"/>
              <a:t>‹#›</a:t>
            </a:fld>
            <a:endParaRPr lang="en-IN" dirty="0"/>
          </a:p>
        </p:txBody>
      </p:sp>
    </p:spTree>
    <p:extLst>
      <p:ext uri="{BB962C8B-B14F-4D97-AF65-F5344CB8AC3E}">
        <p14:creationId xmlns:p14="http://schemas.microsoft.com/office/powerpoint/2010/main" val="104080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57FDEA-3C88-DD97-545A-793206F18F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23181E-A74D-E19D-7F5E-C0B4671AF8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2F9B4B-2509-A4ED-BA59-734B092A32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E31015-93DF-4173-805F-639FA9874668}" type="datetimeFigureOut">
              <a:rPr lang="en-IN" smtClean="0"/>
              <a:t>12-06-2024</a:t>
            </a:fld>
            <a:endParaRPr lang="en-IN" dirty="0"/>
          </a:p>
        </p:txBody>
      </p:sp>
      <p:sp>
        <p:nvSpPr>
          <p:cNvPr id="5" name="Footer Placeholder 4">
            <a:extLst>
              <a:ext uri="{FF2B5EF4-FFF2-40B4-BE49-F238E27FC236}">
                <a16:creationId xmlns:a16="http://schemas.microsoft.com/office/drawing/2014/main" id="{59831AE5-E236-661D-9454-2822F69124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6E74D8D3-89F2-3732-09B5-DE97E15DAC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EBC1D3-6B6D-47B6-BE5C-EB259532AF28}" type="slidenum">
              <a:rPr lang="en-IN" smtClean="0"/>
              <a:t>‹#›</a:t>
            </a:fld>
            <a:endParaRPr lang="en-IN" dirty="0"/>
          </a:p>
        </p:txBody>
      </p:sp>
    </p:spTree>
    <p:extLst>
      <p:ext uri="{BB962C8B-B14F-4D97-AF65-F5344CB8AC3E}">
        <p14:creationId xmlns:p14="http://schemas.microsoft.com/office/powerpoint/2010/main" val="18804669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a:extLst>
              <a:ext uri="{FF2B5EF4-FFF2-40B4-BE49-F238E27FC236}">
                <a16:creationId xmlns:a16="http://schemas.microsoft.com/office/drawing/2014/main" id="{4FFA4D03-7BFD-E354-C0C6-CECB6B72258E}"/>
              </a:ext>
            </a:extLst>
          </p:cNvPr>
          <p:cNvPicPr>
            <a:picLocks noChangeAspect="1"/>
          </p:cNvPicPr>
          <p:nvPr/>
        </p:nvPicPr>
        <p:blipFill>
          <a:blip r:embed="rId2">
            <a:extLst>
              <a:ext uri="{28A0092B-C50C-407E-A947-70E740481C1C}">
                <a14:useLocalDpi xmlns:a14="http://schemas.microsoft.com/office/drawing/2010/main" val="0"/>
              </a:ext>
            </a:extLst>
          </a:blip>
          <a:srcRect l="9675" t="38713" r="9637" b="38568"/>
          <a:stretch>
            <a:fillRect/>
          </a:stretch>
        </p:blipFill>
        <p:spPr>
          <a:xfrm>
            <a:off x="1179614" y="2654923"/>
            <a:ext cx="9837390" cy="1558082"/>
          </a:xfrm>
          <a:custGeom>
            <a:avLst/>
            <a:gdLst/>
            <a:ahLst/>
            <a:cxnLst/>
            <a:rect l="l" t="t" r="r" b="b"/>
            <a:pathLst>
              <a:path w="9837390" h="1558082">
                <a:moveTo>
                  <a:pt x="3858443" y="1315789"/>
                </a:moveTo>
                <a:lnTo>
                  <a:pt x="3858443" y="1466403"/>
                </a:lnTo>
                <a:lnTo>
                  <a:pt x="3936206" y="1466403"/>
                </a:lnTo>
                <a:cubicBezTo>
                  <a:pt x="3951213" y="1466403"/>
                  <a:pt x="3963832" y="1464835"/>
                  <a:pt x="3974064" y="1461697"/>
                </a:cubicBezTo>
                <a:cubicBezTo>
                  <a:pt x="3984296" y="1458559"/>
                  <a:pt x="3993163" y="1453921"/>
                  <a:pt x="4000667" y="1447781"/>
                </a:cubicBezTo>
                <a:cubicBezTo>
                  <a:pt x="4008170" y="1441642"/>
                  <a:pt x="4014037" y="1434002"/>
                  <a:pt x="4018266" y="1424862"/>
                </a:cubicBezTo>
                <a:cubicBezTo>
                  <a:pt x="4022495" y="1415721"/>
                  <a:pt x="4024609" y="1405285"/>
                  <a:pt x="4024609" y="1393552"/>
                </a:cubicBezTo>
                <a:cubicBezTo>
                  <a:pt x="4024609" y="1381274"/>
                  <a:pt x="4022563" y="1370291"/>
                  <a:pt x="4018470" y="1360605"/>
                </a:cubicBezTo>
                <a:cubicBezTo>
                  <a:pt x="4014378" y="1350919"/>
                  <a:pt x="4008375" y="1342802"/>
                  <a:pt x="4000463" y="1336253"/>
                </a:cubicBezTo>
                <a:cubicBezTo>
                  <a:pt x="3992550" y="1329705"/>
                  <a:pt x="3982454" y="1324657"/>
                  <a:pt x="3970176" y="1321110"/>
                </a:cubicBezTo>
                <a:cubicBezTo>
                  <a:pt x="3957898" y="1317563"/>
                  <a:pt x="3941935" y="1315789"/>
                  <a:pt x="3922290" y="1315789"/>
                </a:cubicBezTo>
                <a:close/>
                <a:moveTo>
                  <a:pt x="3858443" y="1099691"/>
                </a:moveTo>
                <a:lnTo>
                  <a:pt x="3858443" y="1237208"/>
                </a:lnTo>
                <a:lnTo>
                  <a:pt x="3918607" y="1237208"/>
                </a:lnTo>
                <a:cubicBezTo>
                  <a:pt x="3934160" y="1237208"/>
                  <a:pt x="3946574" y="1235366"/>
                  <a:pt x="3955851" y="1231683"/>
                </a:cubicBezTo>
                <a:cubicBezTo>
                  <a:pt x="3965128" y="1227999"/>
                  <a:pt x="3972836" y="1222952"/>
                  <a:pt x="3978975" y="1216540"/>
                </a:cubicBezTo>
                <a:cubicBezTo>
                  <a:pt x="3985114" y="1210128"/>
                  <a:pt x="3989685" y="1202624"/>
                  <a:pt x="3992686" y="1194029"/>
                </a:cubicBezTo>
                <a:cubicBezTo>
                  <a:pt x="3995687" y="1185435"/>
                  <a:pt x="3997188" y="1176362"/>
                  <a:pt x="3997188" y="1166812"/>
                </a:cubicBezTo>
                <a:cubicBezTo>
                  <a:pt x="3997188" y="1156171"/>
                  <a:pt x="3995551" y="1146621"/>
                  <a:pt x="3992277" y="1138163"/>
                </a:cubicBezTo>
                <a:cubicBezTo>
                  <a:pt x="3989002" y="1129705"/>
                  <a:pt x="3984091" y="1122679"/>
                  <a:pt x="3977543" y="1117085"/>
                </a:cubicBezTo>
                <a:cubicBezTo>
                  <a:pt x="3970994" y="1111492"/>
                  <a:pt x="3962740" y="1107194"/>
                  <a:pt x="3952781" y="1104193"/>
                </a:cubicBezTo>
                <a:cubicBezTo>
                  <a:pt x="3942822" y="1101192"/>
                  <a:pt x="3929521" y="1099691"/>
                  <a:pt x="3912877" y="1099691"/>
                </a:cubicBezTo>
                <a:close/>
                <a:moveTo>
                  <a:pt x="5018223" y="1098054"/>
                </a:moveTo>
                <a:cubicBezTo>
                  <a:pt x="4991757" y="1098054"/>
                  <a:pt x="4969656" y="1103033"/>
                  <a:pt x="4951920" y="1112992"/>
                </a:cubicBezTo>
                <a:cubicBezTo>
                  <a:pt x="4934185" y="1122952"/>
                  <a:pt x="4919861" y="1136253"/>
                  <a:pt x="4908946" y="1152897"/>
                </a:cubicBezTo>
                <a:cubicBezTo>
                  <a:pt x="4898032" y="1169541"/>
                  <a:pt x="4890324" y="1188982"/>
                  <a:pt x="4885822" y="1211219"/>
                </a:cubicBezTo>
                <a:cubicBezTo>
                  <a:pt x="4881320" y="1233456"/>
                  <a:pt x="4879069" y="1256990"/>
                  <a:pt x="4879069" y="1281819"/>
                </a:cubicBezTo>
                <a:cubicBezTo>
                  <a:pt x="4879069" y="1310742"/>
                  <a:pt x="4881252" y="1336731"/>
                  <a:pt x="4885617" y="1359787"/>
                </a:cubicBezTo>
                <a:cubicBezTo>
                  <a:pt x="4889983" y="1382843"/>
                  <a:pt x="4897350" y="1402556"/>
                  <a:pt x="4907718" y="1418927"/>
                </a:cubicBezTo>
                <a:cubicBezTo>
                  <a:pt x="4918087" y="1435298"/>
                  <a:pt x="4932002" y="1447781"/>
                  <a:pt x="4949465" y="1456376"/>
                </a:cubicBezTo>
                <a:cubicBezTo>
                  <a:pt x="4966928" y="1464971"/>
                  <a:pt x="4988892" y="1469268"/>
                  <a:pt x="5015358" y="1469268"/>
                </a:cubicBezTo>
                <a:cubicBezTo>
                  <a:pt x="5041825" y="1469268"/>
                  <a:pt x="5063926" y="1464357"/>
                  <a:pt x="5081661" y="1454534"/>
                </a:cubicBezTo>
                <a:cubicBezTo>
                  <a:pt x="5099397" y="1444712"/>
                  <a:pt x="5113721" y="1431342"/>
                  <a:pt x="5124635" y="1414425"/>
                </a:cubicBezTo>
                <a:cubicBezTo>
                  <a:pt x="5135550" y="1397508"/>
                  <a:pt x="5143257" y="1377795"/>
                  <a:pt x="5147760" y="1355285"/>
                </a:cubicBezTo>
                <a:cubicBezTo>
                  <a:pt x="5152262" y="1332774"/>
                  <a:pt x="5154513" y="1308832"/>
                  <a:pt x="5154513" y="1283456"/>
                </a:cubicBezTo>
                <a:cubicBezTo>
                  <a:pt x="5154513" y="1255626"/>
                  <a:pt x="5152330" y="1230319"/>
                  <a:pt x="5147964" y="1207536"/>
                </a:cubicBezTo>
                <a:cubicBezTo>
                  <a:pt x="5143599" y="1184752"/>
                  <a:pt x="5136164" y="1165244"/>
                  <a:pt x="5125659" y="1149009"/>
                </a:cubicBezTo>
                <a:cubicBezTo>
                  <a:pt x="5115154" y="1132774"/>
                  <a:pt x="5101171" y="1120223"/>
                  <a:pt x="5083708" y="1111355"/>
                </a:cubicBezTo>
                <a:cubicBezTo>
                  <a:pt x="5066245" y="1102488"/>
                  <a:pt x="5044417" y="1098054"/>
                  <a:pt x="5018223" y="1098054"/>
                </a:cubicBezTo>
                <a:close/>
                <a:moveTo>
                  <a:pt x="4446723" y="1098054"/>
                </a:moveTo>
                <a:cubicBezTo>
                  <a:pt x="4420257" y="1098054"/>
                  <a:pt x="4398156" y="1103033"/>
                  <a:pt x="4380420" y="1112992"/>
                </a:cubicBezTo>
                <a:cubicBezTo>
                  <a:pt x="4362685" y="1122952"/>
                  <a:pt x="4348360" y="1136253"/>
                  <a:pt x="4337446" y="1152897"/>
                </a:cubicBezTo>
                <a:cubicBezTo>
                  <a:pt x="4326532" y="1169541"/>
                  <a:pt x="4318824" y="1188982"/>
                  <a:pt x="4314322" y="1211219"/>
                </a:cubicBezTo>
                <a:cubicBezTo>
                  <a:pt x="4309820" y="1233456"/>
                  <a:pt x="4307569" y="1256990"/>
                  <a:pt x="4307569" y="1281819"/>
                </a:cubicBezTo>
                <a:cubicBezTo>
                  <a:pt x="4307569" y="1310742"/>
                  <a:pt x="4309752" y="1336731"/>
                  <a:pt x="4314117" y="1359787"/>
                </a:cubicBezTo>
                <a:cubicBezTo>
                  <a:pt x="4318483" y="1382843"/>
                  <a:pt x="4325850" y="1402556"/>
                  <a:pt x="4336218" y="1418927"/>
                </a:cubicBezTo>
                <a:cubicBezTo>
                  <a:pt x="4346587" y="1435298"/>
                  <a:pt x="4360502" y="1447781"/>
                  <a:pt x="4377965" y="1456376"/>
                </a:cubicBezTo>
                <a:cubicBezTo>
                  <a:pt x="4395427" y="1464971"/>
                  <a:pt x="4417392" y="1469268"/>
                  <a:pt x="4443858" y="1469268"/>
                </a:cubicBezTo>
                <a:cubicBezTo>
                  <a:pt x="4470325" y="1469268"/>
                  <a:pt x="4492426" y="1464357"/>
                  <a:pt x="4510161" y="1454534"/>
                </a:cubicBezTo>
                <a:cubicBezTo>
                  <a:pt x="4527897" y="1444712"/>
                  <a:pt x="4542221" y="1431342"/>
                  <a:pt x="4553135" y="1414425"/>
                </a:cubicBezTo>
                <a:cubicBezTo>
                  <a:pt x="4564049" y="1397508"/>
                  <a:pt x="4571757" y="1377795"/>
                  <a:pt x="4576260" y="1355285"/>
                </a:cubicBezTo>
                <a:cubicBezTo>
                  <a:pt x="4580762" y="1332774"/>
                  <a:pt x="4583013" y="1308832"/>
                  <a:pt x="4583013" y="1283456"/>
                </a:cubicBezTo>
                <a:cubicBezTo>
                  <a:pt x="4583013" y="1255626"/>
                  <a:pt x="4580830" y="1230319"/>
                  <a:pt x="4576464" y="1207536"/>
                </a:cubicBezTo>
                <a:cubicBezTo>
                  <a:pt x="4572099" y="1184752"/>
                  <a:pt x="4564663" y="1165244"/>
                  <a:pt x="4554159" y="1149009"/>
                </a:cubicBezTo>
                <a:cubicBezTo>
                  <a:pt x="4543654" y="1132774"/>
                  <a:pt x="4529670" y="1120223"/>
                  <a:pt x="4512208" y="1111355"/>
                </a:cubicBezTo>
                <a:cubicBezTo>
                  <a:pt x="4494745" y="1102488"/>
                  <a:pt x="4472917" y="1098054"/>
                  <a:pt x="4446723" y="1098054"/>
                </a:cubicBezTo>
                <a:close/>
                <a:moveTo>
                  <a:pt x="3784773" y="1019063"/>
                </a:moveTo>
                <a:lnTo>
                  <a:pt x="3917788" y="1019063"/>
                </a:lnTo>
                <a:cubicBezTo>
                  <a:pt x="3950257" y="1019063"/>
                  <a:pt x="3977748" y="1021792"/>
                  <a:pt x="4000257" y="1027249"/>
                </a:cubicBezTo>
                <a:cubicBezTo>
                  <a:pt x="4022768" y="1032706"/>
                  <a:pt x="4041731" y="1040960"/>
                  <a:pt x="4057147" y="1052010"/>
                </a:cubicBezTo>
                <a:cubicBezTo>
                  <a:pt x="4072563" y="1063061"/>
                  <a:pt x="4084364" y="1077044"/>
                  <a:pt x="4092550" y="1093961"/>
                </a:cubicBezTo>
                <a:cubicBezTo>
                  <a:pt x="4100735" y="1110878"/>
                  <a:pt x="4104828" y="1130796"/>
                  <a:pt x="4104828" y="1153716"/>
                </a:cubicBezTo>
                <a:cubicBezTo>
                  <a:pt x="4104828" y="1166540"/>
                  <a:pt x="4103191" y="1178613"/>
                  <a:pt x="4099917" y="1189937"/>
                </a:cubicBezTo>
                <a:cubicBezTo>
                  <a:pt x="4096642" y="1201260"/>
                  <a:pt x="4091867" y="1211560"/>
                  <a:pt x="4085592" y="1220837"/>
                </a:cubicBezTo>
                <a:cubicBezTo>
                  <a:pt x="4079316" y="1230114"/>
                  <a:pt x="4071608" y="1238300"/>
                  <a:pt x="4062468" y="1245394"/>
                </a:cubicBezTo>
                <a:cubicBezTo>
                  <a:pt x="4053327" y="1252488"/>
                  <a:pt x="4042891" y="1258218"/>
                  <a:pt x="4031158" y="1262583"/>
                </a:cubicBezTo>
                <a:cubicBezTo>
                  <a:pt x="4046165" y="1265312"/>
                  <a:pt x="4060012" y="1270087"/>
                  <a:pt x="4072700" y="1276908"/>
                </a:cubicBezTo>
                <a:cubicBezTo>
                  <a:pt x="4085387" y="1283729"/>
                  <a:pt x="4096438" y="1292529"/>
                  <a:pt x="4105851" y="1303306"/>
                </a:cubicBezTo>
                <a:cubicBezTo>
                  <a:pt x="4115264" y="1314084"/>
                  <a:pt x="4122700" y="1326703"/>
                  <a:pt x="4128157" y="1341165"/>
                </a:cubicBezTo>
                <a:cubicBezTo>
                  <a:pt x="4133614" y="1355626"/>
                  <a:pt x="4136342" y="1371860"/>
                  <a:pt x="4136342" y="1389869"/>
                </a:cubicBezTo>
                <a:cubicBezTo>
                  <a:pt x="4136342" y="1408695"/>
                  <a:pt x="4133751" y="1425749"/>
                  <a:pt x="4128566" y="1441028"/>
                </a:cubicBezTo>
                <a:cubicBezTo>
                  <a:pt x="4123382" y="1456308"/>
                  <a:pt x="4116220" y="1469814"/>
                  <a:pt x="4107079" y="1481547"/>
                </a:cubicBezTo>
                <a:cubicBezTo>
                  <a:pt x="4097938" y="1493279"/>
                  <a:pt x="4087024" y="1503375"/>
                  <a:pt x="4074337" y="1511833"/>
                </a:cubicBezTo>
                <a:cubicBezTo>
                  <a:pt x="4061649" y="1520292"/>
                  <a:pt x="4047665" y="1527249"/>
                  <a:pt x="4032386" y="1532706"/>
                </a:cubicBezTo>
                <a:cubicBezTo>
                  <a:pt x="4017106" y="1538163"/>
                  <a:pt x="4000804" y="1542188"/>
                  <a:pt x="3983477" y="1544780"/>
                </a:cubicBezTo>
                <a:cubicBezTo>
                  <a:pt x="3966151" y="1547372"/>
                  <a:pt x="3946847" y="1548668"/>
                  <a:pt x="3925564" y="1548668"/>
                </a:cubicBezTo>
                <a:lnTo>
                  <a:pt x="3784773" y="1548668"/>
                </a:lnTo>
                <a:cubicBezTo>
                  <a:pt x="3775769" y="1548668"/>
                  <a:pt x="3768197" y="1546008"/>
                  <a:pt x="3762058" y="1540687"/>
                </a:cubicBezTo>
                <a:cubicBezTo>
                  <a:pt x="3755919" y="1535367"/>
                  <a:pt x="3752849" y="1526704"/>
                  <a:pt x="3752849" y="1514698"/>
                </a:cubicBezTo>
                <a:lnTo>
                  <a:pt x="3752849" y="1053033"/>
                </a:lnTo>
                <a:cubicBezTo>
                  <a:pt x="3752849" y="1041028"/>
                  <a:pt x="3755919" y="1032365"/>
                  <a:pt x="3762058" y="1027044"/>
                </a:cubicBezTo>
                <a:cubicBezTo>
                  <a:pt x="3768197" y="1021724"/>
                  <a:pt x="3775769" y="1019063"/>
                  <a:pt x="3784773" y="1019063"/>
                </a:cubicBezTo>
                <a:close/>
                <a:moveTo>
                  <a:pt x="5416599" y="1016608"/>
                </a:moveTo>
                <a:cubicBezTo>
                  <a:pt x="5427240" y="1016608"/>
                  <a:pt x="5435972" y="1017017"/>
                  <a:pt x="5442793" y="1017836"/>
                </a:cubicBezTo>
                <a:cubicBezTo>
                  <a:pt x="5449614" y="1018654"/>
                  <a:pt x="5455071" y="1019745"/>
                  <a:pt x="5459164" y="1021110"/>
                </a:cubicBezTo>
                <a:cubicBezTo>
                  <a:pt x="5463257" y="1022474"/>
                  <a:pt x="5466121" y="1024247"/>
                  <a:pt x="5467759" y="1026430"/>
                </a:cubicBezTo>
                <a:cubicBezTo>
                  <a:pt x="5469396" y="1028613"/>
                  <a:pt x="5470214" y="1031205"/>
                  <a:pt x="5470214" y="1034207"/>
                </a:cubicBezTo>
                <a:lnTo>
                  <a:pt x="5470214" y="1259718"/>
                </a:lnTo>
                <a:lnTo>
                  <a:pt x="5625330" y="1034616"/>
                </a:lnTo>
                <a:cubicBezTo>
                  <a:pt x="5627240" y="1031069"/>
                  <a:pt x="5629560" y="1028136"/>
                  <a:pt x="5632288" y="1025816"/>
                </a:cubicBezTo>
                <a:cubicBezTo>
                  <a:pt x="5635016" y="1023497"/>
                  <a:pt x="5638564" y="1021655"/>
                  <a:pt x="5642929" y="1020291"/>
                </a:cubicBezTo>
                <a:cubicBezTo>
                  <a:pt x="5647295" y="1018927"/>
                  <a:pt x="5652889" y="1017972"/>
                  <a:pt x="5659710" y="1017426"/>
                </a:cubicBezTo>
                <a:cubicBezTo>
                  <a:pt x="5666531" y="1016880"/>
                  <a:pt x="5675262" y="1016608"/>
                  <a:pt x="5685903" y="1016608"/>
                </a:cubicBezTo>
                <a:cubicBezTo>
                  <a:pt x="5696817" y="1016608"/>
                  <a:pt x="5705822" y="1017017"/>
                  <a:pt x="5712916" y="1017836"/>
                </a:cubicBezTo>
                <a:cubicBezTo>
                  <a:pt x="5720010" y="1018654"/>
                  <a:pt x="5725672" y="1019814"/>
                  <a:pt x="5729901" y="1021314"/>
                </a:cubicBezTo>
                <a:cubicBezTo>
                  <a:pt x="5734130" y="1022815"/>
                  <a:pt x="5737063" y="1024657"/>
                  <a:pt x="5738700" y="1026840"/>
                </a:cubicBezTo>
                <a:cubicBezTo>
                  <a:pt x="5740337" y="1029022"/>
                  <a:pt x="5741156" y="1031478"/>
                  <a:pt x="5741156" y="1034207"/>
                </a:cubicBezTo>
                <a:cubicBezTo>
                  <a:pt x="5741156" y="1038845"/>
                  <a:pt x="5739928" y="1043620"/>
                  <a:pt x="5737472" y="1048531"/>
                </a:cubicBezTo>
                <a:cubicBezTo>
                  <a:pt x="5735017" y="1053443"/>
                  <a:pt x="5730379" y="1061219"/>
                  <a:pt x="5723557" y="1071860"/>
                </a:cubicBezTo>
                <a:lnTo>
                  <a:pt x="5578263" y="1262174"/>
                </a:lnTo>
                <a:lnTo>
                  <a:pt x="5736654" y="1501601"/>
                </a:lnTo>
                <a:cubicBezTo>
                  <a:pt x="5742656" y="1512788"/>
                  <a:pt x="5746272" y="1520223"/>
                  <a:pt x="5747500" y="1523907"/>
                </a:cubicBezTo>
                <a:cubicBezTo>
                  <a:pt x="5748728" y="1527590"/>
                  <a:pt x="5749341" y="1530524"/>
                  <a:pt x="5749341" y="1532706"/>
                </a:cubicBezTo>
                <a:cubicBezTo>
                  <a:pt x="5749341" y="1535708"/>
                  <a:pt x="5748591" y="1538368"/>
                  <a:pt x="5747090" y="1540687"/>
                </a:cubicBezTo>
                <a:cubicBezTo>
                  <a:pt x="5745590" y="1543006"/>
                  <a:pt x="5742725" y="1544916"/>
                  <a:pt x="5738496" y="1546417"/>
                </a:cubicBezTo>
                <a:cubicBezTo>
                  <a:pt x="5734266" y="1547918"/>
                  <a:pt x="5728468" y="1549077"/>
                  <a:pt x="5721101" y="1549896"/>
                </a:cubicBezTo>
                <a:cubicBezTo>
                  <a:pt x="5713734" y="1550715"/>
                  <a:pt x="5704458" y="1551124"/>
                  <a:pt x="5693270" y="1551124"/>
                </a:cubicBezTo>
                <a:cubicBezTo>
                  <a:pt x="5675535" y="1551124"/>
                  <a:pt x="5662779" y="1550442"/>
                  <a:pt x="5655003" y="1549077"/>
                </a:cubicBezTo>
                <a:cubicBezTo>
                  <a:pt x="5647227" y="1547713"/>
                  <a:pt x="5641633" y="1545667"/>
                  <a:pt x="5638223" y="1542938"/>
                </a:cubicBezTo>
                <a:cubicBezTo>
                  <a:pt x="5634812" y="1540210"/>
                  <a:pt x="5632152" y="1536936"/>
                  <a:pt x="5630242" y="1533116"/>
                </a:cubicBezTo>
                <a:lnTo>
                  <a:pt x="5470214" y="1281819"/>
                </a:lnTo>
                <a:lnTo>
                  <a:pt x="5470214" y="1533116"/>
                </a:lnTo>
                <a:cubicBezTo>
                  <a:pt x="5470214" y="1536117"/>
                  <a:pt x="5469396" y="1538709"/>
                  <a:pt x="5467759" y="1540892"/>
                </a:cubicBezTo>
                <a:cubicBezTo>
                  <a:pt x="5466121" y="1543075"/>
                  <a:pt x="5463257" y="1544916"/>
                  <a:pt x="5459164" y="1546417"/>
                </a:cubicBezTo>
                <a:cubicBezTo>
                  <a:pt x="5455071" y="1547918"/>
                  <a:pt x="5449614" y="1549077"/>
                  <a:pt x="5442793" y="1549896"/>
                </a:cubicBezTo>
                <a:cubicBezTo>
                  <a:pt x="5435972" y="1550715"/>
                  <a:pt x="5427240" y="1551124"/>
                  <a:pt x="5416599" y="1551124"/>
                </a:cubicBezTo>
                <a:cubicBezTo>
                  <a:pt x="5406230" y="1551124"/>
                  <a:pt x="5397568" y="1550715"/>
                  <a:pt x="5390610" y="1549896"/>
                </a:cubicBezTo>
                <a:cubicBezTo>
                  <a:pt x="5383652" y="1549077"/>
                  <a:pt x="5378127" y="1547918"/>
                  <a:pt x="5374034" y="1546417"/>
                </a:cubicBezTo>
                <a:cubicBezTo>
                  <a:pt x="5369941" y="1544916"/>
                  <a:pt x="5367008" y="1543075"/>
                  <a:pt x="5365235" y="1540892"/>
                </a:cubicBezTo>
                <a:cubicBezTo>
                  <a:pt x="5363461" y="1538709"/>
                  <a:pt x="5362574" y="1536117"/>
                  <a:pt x="5362574" y="1533116"/>
                </a:cubicBezTo>
                <a:lnTo>
                  <a:pt x="5362574" y="1034207"/>
                </a:lnTo>
                <a:cubicBezTo>
                  <a:pt x="5362574" y="1031205"/>
                  <a:pt x="5363461" y="1028613"/>
                  <a:pt x="5365235" y="1026430"/>
                </a:cubicBezTo>
                <a:cubicBezTo>
                  <a:pt x="5367008" y="1024247"/>
                  <a:pt x="5369941" y="1022474"/>
                  <a:pt x="5374034" y="1021110"/>
                </a:cubicBezTo>
                <a:cubicBezTo>
                  <a:pt x="5378127" y="1019745"/>
                  <a:pt x="5383652" y="1018654"/>
                  <a:pt x="5390610" y="1017836"/>
                </a:cubicBezTo>
                <a:cubicBezTo>
                  <a:pt x="5397568" y="1017017"/>
                  <a:pt x="5406231" y="1016608"/>
                  <a:pt x="5416599" y="1016608"/>
                </a:cubicBezTo>
                <a:close/>
                <a:moveTo>
                  <a:pt x="5964956" y="1009650"/>
                </a:moveTo>
                <a:cubicBezTo>
                  <a:pt x="5977507" y="1009650"/>
                  <a:pt x="5990059" y="1010605"/>
                  <a:pt x="6002610" y="1012515"/>
                </a:cubicBezTo>
                <a:cubicBezTo>
                  <a:pt x="6015161" y="1014425"/>
                  <a:pt x="6026894" y="1017017"/>
                  <a:pt x="6037808" y="1020291"/>
                </a:cubicBezTo>
                <a:cubicBezTo>
                  <a:pt x="6048721" y="1023565"/>
                  <a:pt x="6058408" y="1027249"/>
                  <a:pt x="6066866" y="1031342"/>
                </a:cubicBezTo>
                <a:cubicBezTo>
                  <a:pt x="6075324" y="1035434"/>
                  <a:pt x="6080918" y="1038845"/>
                  <a:pt x="6083647" y="1041574"/>
                </a:cubicBezTo>
                <a:cubicBezTo>
                  <a:pt x="6086375" y="1044302"/>
                  <a:pt x="6088217" y="1046621"/>
                  <a:pt x="6089172" y="1048531"/>
                </a:cubicBezTo>
                <a:cubicBezTo>
                  <a:pt x="6090127" y="1050441"/>
                  <a:pt x="6090946" y="1052965"/>
                  <a:pt x="6091628" y="1056103"/>
                </a:cubicBezTo>
                <a:cubicBezTo>
                  <a:pt x="6092309" y="1059241"/>
                  <a:pt x="6092787" y="1063197"/>
                  <a:pt x="6093060" y="1067972"/>
                </a:cubicBezTo>
                <a:cubicBezTo>
                  <a:pt x="6093333" y="1072747"/>
                  <a:pt x="6093469" y="1078681"/>
                  <a:pt x="6093469" y="1085776"/>
                </a:cubicBezTo>
                <a:cubicBezTo>
                  <a:pt x="6093469" y="1093688"/>
                  <a:pt x="6093265" y="1100373"/>
                  <a:pt x="6092855" y="1105830"/>
                </a:cubicBezTo>
                <a:cubicBezTo>
                  <a:pt x="6092446" y="1111287"/>
                  <a:pt x="6091764" y="1115789"/>
                  <a:pt x="6090809" y="1119336"/>
                </a:cubicBezTo>
                <a:cubicBezTo>
                  <a:pt x="6089854" y="1122883"/>
                  <a:pt x="6088490" y="1125475"/>
                  <a:pt x="6086716" y="1127113"/>
                </a:cubicBezTo>
                <a:cubicBezTo>
                  <a:pt x="6084942" y="1128750"/>
                  <a:pt x="6082555" y="1129568"/>
                  <a:pt x="6079554" y="1129568"/>
                </a:cubicBezTo>
                <a:cubicBezTo>
                  <a:pt x="6076552" y="1129568"/>
                  <a:pt x="6071778" y="1127658"/>
                  <a:pt x="6065229" y="1123838"/>
                </a:cubicBezTo>
                <a:cubicBezTo>
                  <a:pt x="6058681" y="1120018"/>
                  <a:pt x="6050632" y="1115857"/>
                  <a:pt x="6041082" y="1111355"/>
                </a:cubicBezTo>
                <a:cubicBezTo>
                  <a:pt x="6031532" y="1106853"/>
                  <a:pt x="6020481" y="1102761"/>
                  <a:pt x="6007930" y="1099077"/>
                </a:cubicBezTo>
                <a:cubicBezTo>
                  <a:pt x="5995379" y="1095394"/>
                  <a:pt x="5981600" y="1093552"/>
                  <a:pt x="5966593" y="1093552"/>
                </a:cubicBezTo>
                <a:cubicBezTo>
                  <a:pt x="5954861" y="1093552"/>
                  <a:pt x="5944629" y="1094984"/>
                  <a:pt x="5935897" y="1097849"/>
                </a:cubicBezTo>
                <a:cubicBezTo>
                  <a:pt x="5927166" y="1100714"/>
                  <a:pt x="5919868" y="1104670"/>
                  <a:pt x="5914001" y="1109718"/>
                </a:cubicBezTo>
                <a:cubicBezTo>
                  <a:pt x="5908135" y="1114766"/>
                  <a:pt x="5903769" y="1120837"/>
                  <a:pt x="5900904" y="1127931"/>
                </a:cubicBezTo>
                <a:cubicBezTo>
                  <a:pt x="5898039" y="1135025"/>
                  <a:pt x="5896607" y="1142529"/>
                  <a:pt x="5896607" y="1150441"/>
                </a:cubicBezTo>
                <a:cubicBezTo>
                  <a:pt x="5896607" y="1162174"/>
                  <a:pt x="5899813" y="1172338"/>
                  <a:pt x="5906225" y="1180933"/>
                </a:cubicBezTo>
                <a:cubicBezTo>
                  <a:pt x="5912637" y="1189527"/>
                  <a:pt x="5921232" y="1197167"/>
                  <a:pt x="5932009" y="1203852"/>
                </a:cubicBezTo>
                <a:cubicBezTo>
                  <a:pt x="5942787" y="1210537"/>
                  <a:pt x="5954997" y="1216812"/>
                  <a:pt x="5968640" y="1222679"/>
                </a:cubicBezTo>
                <a:cubicBezTo>
                  <a:pt x="5982282" y="1228545"/>
                  <a:pt x="5996198" y="1234752"/>
                  <a:pt x="6010386" y="1241301"/>
                </a:cubicBezTo>
                <a:cubicBezTo>
                  <a:pt x="6024574" y="1247849"/>
                  <a:pt x="6038489" y="1255285"/>
                  <a:pt x="6052132" y="1263607"/>
                </a:cubicBezTo>
                <a:cubicBezTo>
                  <a:pt x="6065775" y="1271928"/>
                  <a:pt x="6077917" y="1281888"/>
                  <a:pt x="6088558" y="1293484"/>
                </a:cubicBezTo>
                <a:cubicBezTo>
                  <a:pt x="6099199" y="1305080"/>
                  <a:pt x="6107794" y="1318723"/>
                  <a:pt x="6114342" y="1334412"/>
                </a:cubicBezTo>
                <a:cubicBezTo>
                  <a:pt x="6120891" y="1350101"/>
                  <a:pt x="6124165" y="1368586"/>
                  <a:pt x="6124165" y="1389869"/>
                </a:cubicBezTo>
                <a:cubicBezTo>
                  <a:pt x="6124165" y="1417699"/>
                  <a:pt x="6118981" y="1442120"/>
                  <a:pt x="6108613" y="1463129"/>
                </a:cubicBezTo>
                <a:cubicBezTo>
                  <a:pt x="6098244" y="1484139"/>
                  <a:pt x="6084192" y="1501669"/>
                  <a:pt x="6066457" y="1515721"/>
                </a:cubicBezTo>
                <a:cubicBezTo>
                  <a:pt x="6048721" y="1529773"/>
                  <a:pt x="6027985" y="1540346"/>
                  <a:pt x="6004247" y="1547440"/>
                </a:cubicBezTo>
                <a:cubicBezTo>
                  <a:pt x="5980509" y="1554534"/>
                  <a:pt x="5955134" y="1558082"/>
                  <a:pt x="5928121" y="1558082"/>
                </a:cubicBezTo>
                <a:cubicBezTo>
                  <a:pt x="5909840" y="1558082"/>
                  <a:pt x="5892855" y="1556581"/>
                  <a:pt x="5877166" y="1553580"/>
                </a:cubicBezTo>
                <a:cubicBezTo>
                  <a:pt x="5861477" y="1550578"/>
                  <a:pt x="5847630" y="1546963"/>
                  <a:pt x="5835625" y="1542734"/>
                </a:cubicBezTo>
                <a:cubicBezTo>
                  <a:pt x="5823619" y="1538504"/>
                  <a:pt x="5813592" y="1534071"/>
                  <a:pt x="5805543" y="1529432"/>
                </a:cubicBezTo>
                <a:cubicBezTo>
                  <a:pt x="5797494" y="1524794"/>
                  <a:pt x="5791695" y="1520701"/>
                  <a:pt x="5788148" y="1517154"/>
                </a:cubicBezTo>
                <a:cubicBezTo>
                  <a:pt x="5784601" y="1513607"/>
                  <a:pt x="5782077" y="1508491"/>
                  <a:pt x="5780577" y="1501806"/>
                </a:cubicBezTo>
                <a:cubicBezTo>
                  <a:pt x="5779076" y="1495121"/>
                  <a:pt x="5778326" y="1485503"/>
                  <a:pt x="5778326" y="1472952"/>
                </a:cubicBezTo>
                <a:cubicBezTo>
                  <a:pt x="5778326" y="1464493"/>
                  <a:pt x="5778598" y="1457399"/>
                  <a:pt x="5779144" y="1451669"/>
                </a:cubicBezTo>
                <a:cubicBezTo>
                  <a:pt x="5779690" y="1445940"/>
                  <a:pt x="5780577" y="1441301"/>
                  <a:pt x="5781805" y="1437754"/>
                </a:cubicBezTo>
                <a:cubicBezTo>
                  <a:pt x="5783032" y="1434207"/>
                  <a:pt x="5784669" y="1431683"/>
                  <a:pt x="5786716" y="1430182"/>
                </a:cubicBezTo>
                <a:cubicBezTo>
                  <a:pt x="5788762" y="1428682"/>
                  <a:pt x="5791150" y="1427931"/>
                  <a:pt x="5793878" y="1427931"/>
                </a:cubicBezTo>
                <a:cubicBezTo>
                  <a:pt x="5797698" y="1427931"/>
                  <a:pt x="5803087" y="1430182"/>
                  <a:pt x="5810045" y="1434684"/>
                </a:cubicBezTo>
                <a:cubicBezTo>
                  <a:pt x="5817002" y="1439187"/>
                  <a:pt x="5825938" y="1444166"/>
                  <a:pt x="5836852" y="1449623"/>
                </a:cubicBezTo>
                <a:cubicBezTo>
                  <a:pt x="5847766" y="1455080"/>
                  <a:pt x="5860795" y="1460060"/>
                  <a:pt x="5875938" y="1464562"/>
                </a:cubicBezTo>
                <a:cubicBezTo>
                  <a:pt x="5891082" y="1469064"/>
                  <a:pt x="5908613" y="1471315"/>
                  <a:pt x="5928530" y="1471315"/>
                </a:cubicBezTo>
                <a:cubicBezTo>
                  <a:pt x="5941627" y="1471315"/>
                  <a:pt x="5953360" y="1469746"/>
                  <a:pt x="5963728" y="1466608"/>
                </a:cubicBezTo>
                <a:cubicBezTo>
                  <a:pt x="5974097" y="1463470"/>
                  <a:pt x="5982896" y="1459036"/>
                  <a:pt x="5990127" y="1453307"/>
                </a:cubicBezTo>
                <a:cubicBezTo>
                  <a:pt x="5997357" y="1447577"/>
                  <a:pt x="6002882" y="1440483"/>
                  <a:pt x="6006702" y="1432024"/>
                </a:cubicBezTo>
                <a:cubicBezTo>
                  <a:pt x="6010523" y="1423566"/>
                  <a:pt x="6012432" y="1414152"/>
                  <a:pt x="6012432" y="1403784"/>
                </a:cubicBezTo>
                <a:cubicBezTo>
                  <a:pt x="6012432" y="1391779"/>
                  <a:pt x="6009158" y="1381478"/>
                  <a:pt x="6002610" y="1372884"/>
                </a:cubicBezTo>
                <a:cubicBezTo>
                  <a:pt x="5996061" y="1364289"/>
                  <a:pt x="5987534" y="1356649"/>
                  <a:pt x="5977030" y="1349964"/>
                </a:cubicBezTo>
                <a:cubicBezTo>
                  <a:pt x="5966525" y="1343279"/>
                  <a:pt x="5954588" y="1337004"/>
                  <a:pt x="5941218" y="1331137"/>
                </a:cubicBezTo>
                <a:cubicBezTo>
                  <a:pt x="5927849" y="1325271"/>
                  <a:pt x="5914069" y="1319064"/>
                  <a:pt x="5899881" y="1312515"/>
                </a:cubicBezTo>
                <a:cubicBezTo>
                  <a:pt x="5885693" y="1305967"/>
                  <a:pt x="5871914" y="1298531"/>
                  <a:pt x="5858544" y="1290210"/>
                </a:cubicBezTo>
                <a:cubicBezTo>
                  <a:pt x="5845175" y="1281888"/>
                  <a:pt x="5833237" y="1271928"/>
                  <a:pt x="5822732" y="1260332"/>
                </a:cubicBezTo>
                <a:cubicBezTo>
                  <a:pt x="5812228" y="1248736"/>
                  <a:pt x="5803701" y="1235025"/>
                  <a:pt x="5797152" y="1219200"/>
                </a:cubicBezTo>
                <a:cubicBezTo>
                  <a:pt x="5790604" y="1203374"/>
                  <a:pt x="5787330" y="1184411"/>
                  <a:pt x="5787330" y="1162310"/>
                </a:cubicBezTo>
                <a:cubicBezTo>
                  <a:pt x="5787330" y="1136935"/>
                  <a:pt x="5792036" y="1114630"/>
                  <a:pt x="5801450" y="1095394"/>
                </a:cubicBezTo>
                <a:cubicBezTo>
                  <a:pt x="5810863" y="1076158"/>
                  <a:pt x="5823551" y="1060196"/>
                  <a:pt x="5839513" y="1047508"/>
                </a:cubicBezTo>
                <a:cubicBezTo>
                  <a:pt x="5855474" y="1034821"/>
                  <a:pt x="5874301" y="1025339"/>
                  <a:pt x="5895993" y="1019063"/>
                </a:cubicBezTo>
                <a:cubicBezTo>
                  <a:pt x="5917685" y="1012788"/>
                  <a:pt x="5940672" y="1009650"/>
                  <a:pt x="5964956" y="1009650"/>
                </a:cubicBezTo>
                <a:close/>
                <a:moveTo>
                  <a:pt x="5021907" y="1009650"/>
                </a:moveTo>
                <a:cubicBezTo>
                  <a:pt x="5062016" y="1009650"/>
                  <a:pt x="5097418" y="1014971"/>
                  <a:pt x="5128114" y="1025612"/>
                </a:cubicBezTo>
                <a:cubicBezTo>
                  <a:pt x="5158810" y="1036253"/>
                  <a:pt x="5184458" y="1052624"/>
                  <a:pt x="5205058" y="1074725"/>
                </a:cubicBezTo>
                <a:cubicBezTo>
                  <a:pt x="5225659" y="1096826"/>
                  <a:pt x="5241211" y="1124725"/>
                  <a:pt x="5251716" y="1158422"/>
                </a:cubicBezTo>
                <a:cubicBezTo>
                  <a:pt x="5262221" y="1192119"/>
                  <a:pt x="5267473" y="1231888"/>
                  <a:pt x="5267473" y="1277727"/>
                </a:cubicBezTo>
                <a:cubicBezTo>
                  <a:pt x="5267473" y="1321656"/>
                  <a:pt x="5262017" y="1360946"/>
                  <a:pt x="5251102" y="1395598"/>
                </a:cubicBezTo>
                <a:cubicBezTo>
                  <a:pt x="5240188" y="1430251"/>
                  <a:pt x="5223954" y="1459650"/>
                  <a:pt x="5202398" y="1483798"/>
                </a:cubicBezTo>
                <a:cubicBezTo>
                  <a:pt x="5180843" y="1507945"/>
                  <a:pt x="5154172" y="1526363"/>
                  <a:pt x="5122384" y="1539050"/>
                </a:cubicBezTo>
                <a:cubicBezTo>
                  <a:pt x="5090597" y="1551738"/>
                  <a:pt x="5053830" y="1558082"/>
                  <a:pt x="5012084" y="1558082"/>
                </a:cubicBezTo>
                <a:cubicBezTo>
                  <a:pt x="4970884" y="1558082"/>
                  <a:pt x="4934935" y="1552693"/>
                  <a:pt x="4904240" y="1541915"/>
                </a:cubicBezTo>
                <a:cubicBezTo>
                  <a:pt x="4873544" y="1531137"/>
                  <a:pt x="4847964" y="1514698"/>
                  <a:pt x="4827501" y="1492597"/>
                </a:cubicBezTo>
                <a:cubicBezTo>
                  <a:pt x="4807036" y="1470496"/>
                  <a:pt x="4791688" y="1442392"/>
                  <a:pt x="4781456" y="1408286"/>
                </a:cubicBezTo>
                <a:cubicBezTo>
                  <a:pt x="4771225" y="1374180"/>
                  <a:pt x="4766108" y="1333798"/>
                  <a:pt x="4766108" y="1287140"/>
                </a:cubicBezTo>
                <a:cubicBezTo>
                  <a:pt x="4766108" y="1244302"/>
                  <a:pt x="4771566" y="1205762"/>
                  <a:pt x="4782480" y="1171519"/>
                </a:cubicBezTo>
                <a:cubicBezTo>
                  <a:pt x="4793393" y="1137276"/>
                  <a:pt x="4809628" y="1108149"/>
                  <a:pt x="4831184" y="1084138"/>
                </a:cubicBezTo>
                <a:cubicBezTo>
                  <a:pt x="4852740" y="1060128"/>
                  <a:pt x="4879410" y="1041710"/>
                  <a:pt x="4911197" y="1028886"/>
                </a:cubicBezTo>
                <a:cubicBezTo>
                  <a:pt x="4942985" y="1016062"/>
                  <a:pt x="4979888" y="1009650"/>
                  <a:pt x="5021907" y="1009650"/>
                </a:cubicBezTo>
                <a:close/>
                <a:moveTo>
                  <a:pt x="4450407" y="1009650"/>
                </a:moveTo>
                <a:cubicBezTo>
                  <a:pt x="4490516" y="1009650"/>
                  <a:pt x="4525918" y="1014971"/>
                  <a:pt x="4556614" y="1025612"/>
                </a:cubicBezTo>
                <a:cubicBezTo>
                  <a:pt x="4587310" y="1036253"/>
                  <a:pt x="4612958" y="1052624"/>
                  <a:pt x="4633558" y="1074725"/>
                </a:cubicBezTo>
                <a:cubicBezTo>
                  <a:pt x="4654159" y="1096826"/>
                  <a:pt x="4669711" y="1124725"/>
                  <a:pt x="4680216" y="1158422"/>
                </a:cubicBezTo>
                <a:cubicBezTo>
                  <a:pt x="4690721" y="1192119"/>
                  <a:pt x="4695973" y="1231888"/>
                  <a:pt x="4695973" y="1277727"/>
                </a:cubicBezTo>
                <a:cubicBezTo>
                  <a:pt x="4695973" y="1321656"/>
                  <a:pt x="4690516" y="1360946"/>
                  <a:pt x="4679602" y="1395598"/>
                </a:cubicBezTo>
                <a:cubicBezTo>
                  <a:pt x="4668688" y="1430251"/>
                  <a:pt x="4652453" y="1459650"/>
                  <a:pt x="4630898" y="1483798"/>
                </a:cubicBezTo>
                <a:cubicBezTo>
                  <a:pt x="4609343" y="1507945"/>
                  <a:pt x="4582672" y="1526363"/>
                  <a:pt x="4550884" y="1539050"/>
                </a:cubicBezTo>
                <a:cubicBezTo>
                  <a:pt x="4519097" y="1551738"/>
                  <a:pt x="4482330" y="1558082"/>
                  <a:pt x="4440584" y="1558082"/>
                </a:cubicBezTo>
                <a:cubicBezTo>
                  <a:pt x="4399384" y="1558082"/>
                  <a:pt x="4363435" y="1552693"/>
                  <a:pt x="4332740" y="1541915"/>
                </a:cubicBezTo>
                <a:cubicBezTo>
                  <a:pt x="4302044" y="1531137"/>
                  <a:pt x="4276464" y="1514698"/>
                  <a:pt x="4256001" y="1492597"/>
                </a:cubicBezTo>
                <a:cubicBezTo>
                  <a:pt x="4235536" y="1470496"/>
                  <a:pt x="4220188" y="1442392"/>
                  <a:pt x="4209956" y="1408286"/>
                </a:cubicBezTo>
                <a:cubicBezTo>
                  <a:pt x="4199725" y="1374180"/>
                  <a:pt x="4194608" y="1333798"/>
                  <a:pt x="4194608" y="1287140"/>
                </a:cubicBezTo>
                <a:cubicBezTo>
                  <a:pt x="4194608" y="1244302"/>
                  <a:pt x="4200066" y="1205762"/>
                  <a:pt x="4210980" y="1171519"/>
                </a:cubicBezTo>
                <a:cubicBezTo>
                  <a:pt x="4221894" y="1137276"/>
                  <a:pt x="4238128" y="1108149"/>
                  <a:pt x="4259684" y="1084138"/>
                </a:cubicBezTo>
                <a:cubicBezTo>
                  <a:pt x="4281239" y="1060128"/>
                  <a:pt x="4307910" y="1041710"/>
                  <a:pt x="4339697" y="1028886"/>
                </a:cubicBezTo>
                <a:cubicBezTo>
                  <a:pt x="4371485" y="1016062"/>
                  <a:pt x="4408388" y="1009650"/>
                  <a:pt x="4450407" y="1009650"/>
                </a:cubicBezTo>
                <a:close/>
                <a:moveTo>
                  <a:pt x="5009963" y="110505"/>
                </a:moveTo>
                <a:lnTo>
                  <a:pt x="4935066" y="335607"/>
                </a:lnTo>
                <a:lnTo>
                  <a:pt x="5085270" y="335607"/>
                </a:lnTo>
                <a:lnTo>
                  <a:pt x="5010373" y="110505"/>
                </a:lnTo>
                <a:close/>
                <a:moveTo>
                  <a:pt x="4422055" y="93725"/>
                </a:moveTo>
                <a:lnTo>
                  <a:pt x="4422055" y="453888"/>
                </a:lnTo>
                <a:lnTo>
                  <a:pt x="4478126" y="453888"/>
                </a:lnTo>
                <a:cubicBezTo>
                  <a:pt x="4507594" y="453888"/>
                  <a:pt x="4532423" y="450069"/>
                  <a:pt x="4552615" y="442429"/>
                </a:cubicBezTo>
                <a:cubicBezTo>
                  <a:pt x="4572806" y="434789"/>
                  <a:pt x="4589655" y="423261"/>
                  <a:pt x="4603161" y="407845"/>
                </a:cubicBezTo>
                <a:cubicBezTo>
                  <a:pt x="4616667" y="392429"/>
                  <a:pt x="4626762" y="373261"/>
                  <a:pt x="4633447" y="350342"/>
                </a:cubicBezTo>
                <a:cubicBezTo>
                  <a:pt x="4640132" y="327422"/>
                  <a:pt x="4643475" y="300682"/>
                  <a:pt x="4643475" y="270123"/>
                </a:cubicBezTo>
                <a:cubicBezTo>
                  <a:pt x="4643475" y="245021"/>
                  <a:pt x="4640541" y="221692"/>
                  <a:pt x="4634675" y="200137"/>
                </a:cubicBezTo>
                <a:cubicBezTo>
                  <a:pt x="4628809" y="178581"/>
                  <a:pt x="4619395" y="159891"/>
                  <a:pt x="4606436" y="144066"/>
                </a:cubicBezTo>
                <a:cubicBezTo>
                  <a:pt x="4593474" y="128240"/>
                  <a:pt x="4576830" y="115894"/>
                  <a:pt x="4556503" y="107026"/>
                </a:cubicBezTo>
                <a:cubicBezTo>
                  <a:pt x="4536175" y="98158"/>
                  <a:pt x="4509504" y="93725"/>
                  <a:pt x="4476489" y="93725"/>
                </a:cubicBezTo>
                <a:close/>
                <a:moveTo>
                  <a:pt x="107640" y="91678"/>
                </a:moveTo>
                <a:lnTo>
                  <a:pt x="107640" y="241883"/>
                </a:lnTo>
                <a:lnTo>
                  <a:pt x="162483" y="241883"/>
                </a:lnTo>
                <a:cubicBezTo>
                  <a:pt x="177763" y="241883"/>
                  <a:pt x="191132" y="240041"/>
                  <a:pt x="202592" y="236358"/>
                </a:cubicBezTo>
                <a:cubicBezTo>
                  <a:pt x="214052" y="232674"/>
                  <a:pt x="223602" y="227490"/>
                  <a:pt x="231241" y="220805"/>
                </a:cubicBezTo>
                <a:cubicBezTo>
                  <a:pt x="238881" y="214120"/>
                  <a:pt x="244611" y="206139"/>
                  <a:pt x="248431" y="196862"/>
                </a:cubicBezTo>
                <a:cubicBezTo>
                  <a:pt x="252251" y="187585"/>
                  <a:pt x="254161" y="177217"/>
                  <a:pt x="254161" y="165757"/>
                </a:cubicBezTo>
                <a:cubicBezTo>
                  <a:pt x="254161" y="148295"/>
                  <a:pt x="250205" y="133561"/>
                  <a:pt x="242292" y="121555"/>
                </a:cubicBezTo>
                <a:cubicBezTo>
                  <a:pt x="234379" y="109550"/>
                  <a:pt x="221419" y="101091"/>
                  <a:pt x="203410" y="96180"/>
                </a:cubicBezTo>
                <a:cubicBezTo>
                  <a:pt x="197954" y="94816"/>
                  <a:pt x="191746" y="93725"/>
                  <a:pt x="184788" y="92906"/>
                </a:cubicBezTo>
                <a:cubicBezTo>
                  <a:pt x="177831" y="92087"/>
                  <a:pt x="168213" y="91678"/>
                  <a:pt x="155934" y="91678"/>
                </a:cubicBezTo>
                <a:close/>
                <a:moveTo>
                  <a:pt x="6123123" y="88404"/>
                </a:moveTo>
                <a:cubicBezTo>
                  <a:pt x="6096657" y="88404"/>
                  <a:pt x="6074556" y="93384"/>
                  <a:pt x="6056820" y="103342"/>
                </a:cubicBezTo>
                <a:cubicBezTo>
                  <a:pt x="6039085" y="113301"/>
                  <a:pt x="6024760" y="126603"/>
                  <a:pt x="6013846" y="143247"/>
                </a:cubicBezTo>
                <a:cubicBezTo>
                  <a:pt x="6002932" y="159891"/>
                  <a:pt x="5995224" y="179332"/>
                  <a:pt x="5990722" y="201569"/>
                </a:cubicBezTo>
                <a:cubicBezTo>
                  <a:pt x="5986220" y="223806"/>
                  <a:pt x="5983969" y="247340"/>
                  <a:pt x="5983969" y="272170"/>
                </a:cubicBezTo>
                <a:cubicBezTo>
                  <a:pt x="5983969" y="301092"/>
                  <a:pt x="5986152" y="327081"/>
                  <a:pt x="5990517" y="350137"/>
                </a:cubicBezTo>
                <a:cubicBezTo>
                  <a:pt x="5994883" y="373193"/>
                  <a:pt x="6002250" y="392906"/>
                  <a:pt x="6012618" y="409277"/>
                </a:cubicBezTo>
                <a:cubicBezTo>
                  <a:pt x="6022987" y="425648"/>
                  <a:pt x="6036902" y="438132"/>
                  <a:pt x="6054365" y="446726"/>
                </a:cubicBezTo>
                <a:cubicBezTo>
                  <a:pt x="6071828" y="455321"/>
                  <a:pt x="6093792" y="459618"/>
                  <a:pt x="6120258" y="459618"/>
                </a:cubicBezTo>
                <a:cubicBezTo>
                  <a:pt x="6146725" y="459618"/>
                  <a:pt x="6168826" y="454707"/>
                  <a:pt x="6186561" y="444884"/>
                </a:cubicBezTo>
                <a:cubicBezTo>
                  <a:pt x="6204297" y="435062"/>
                  <a:pt x="6218621" y="421692"/>
                  <a:pt x="6229535" y="404775"/>
                </a:cubicBezTo>
                <a:cubicBezTo>
                  <a:pt x="6240450" y="387859"/>
                  <a:pt x="6248157" y="368145"/>
                  <a:pt x="6252660" y="345635"/>
                </a:cubicBezTo>
                <a:cubicBezTo>
                  <a:pt x="6257162" y="323124"/>
                  <a:pt x="6259413" y="299182"/>
                  <a:pt x="6259413" y="273807"/>
                </a:cubicBezTo>
                <a:cubicBezTo>
                  <a:pt x="6259413" y="245976"/>
                  <a:pt x="6257230" y="220669"/>
                  <a:pt x="6252864" y="197886"/>
                </a:cubicBezTo>
                <a:cubicBezTo>
                  <a:pt x="6248499" y="175102"/>
                  <a:pt x="6241063" y="155593"/>
                  <a:pt x="6230559" y="139359"/>
                </a:cubicBezTo>
                <a:cubicBezTo>
                  <a:pt x="6220054" y="123124"/>
                  <a:pt x="6206070" y="110573"/>
                  <a:pt x="6188608" y="101706"/>
                </a:cubicBezTo>
                <a:cubicBezTo>
                  <a:pt x="6171145" y="92838"/>
                  <a:pt x="6149317" y="88404"/>
                  <a:pt x="6123123" y="88404"/>
                </a:cubicBezTo>
                <a:close/>
                <a:moveTo>
                  <a:pt x="1541598" y="88404"/>
                </a:moveTo>
                <a:cubicBezTo>
                  <a:pt x="1515132" y="88404"/>
                  <a:pt x="1493031" y="93384"/>
                  <a:pt x="1475296" y="103342"/>
                </a:cubicBezTo>
                <a:cubicBezTo>
                  <a:pt x="1457560" y="113301"/>
                  <a:pt x="1443235" y="126603"/>
                  <a:pt x="1432321" y="143247"/>
                </a:cubicBezTo>
                <a:cubicBezTo>
                  <a:pt x="1421407" y="159891"/>
                  <a:pt x="1413699" y="179332"/>
                  <a:pt x="1409198" y="201569"/>
                </a:cubicBezTo>
                <a:cubicBezTo>
                  <a:pt x="1404695" y="223806"/>
                  <a:pt x="1402445" y="247340"/>
                  <a:pt x="1402445" y="272170"/>
                </a:cubicBezTo>
                <a:cubicBezTo>
                  <a:pt x="1402445" y="301092"/>
                  <a:pt x="1404627" y="327081"/>
                  <a:pt x="1408993" y="350137"/>
                </a:cubicBezTo>
                <a:cubicBezTo>
                  <a:pt x="1413358" y="373193"/>
                  <a:pt x="1420726" y="392906"/>
                  <a:pt x="1431094" y="409277"/>
                </a:cubicBezTo>
                <a:cubicBezTo>
                  <a:pt x="1441462" y="425648"/>
                  <a:pt x="1455377" y="438132"/>
                  <a:pt x="1472840" y="446726"/>
                </a:cubicBezTo>
                <a:cubicBezTo>
                  <a:pt x="1490302" y="455321"/>
                  <a:pt x="1512267" y="459618"/>
                  <a:pt x="1538734" y="459618"/>
                </a:cubicBezTo>
                <a:cubicBezTo>
                  <a:pt x="1565200" y="459618"/>
                  <a:pt x="1587301" y="454707"/>
                  <a:pt x="1605036" y="444884"/>
                </a:cubicBezTo>
                <a:cubicBezTo>
                  <a:pt x="1622772" y="435062"/>
                  <a:pt x="1637097" y="421692"/>
                  <a:pt x="1648011" y="404775"/>
                </a:cubicBezTo>
                <a:cubicBezTo>
                  <a:pt x="1658925" y="387859"/>
                  <a:pt x="1666633" y="368145"/>
                  <a:pt x="1671135" y="345635"/>
                </a:cubicBezTo>
                <a:cubicBezTo>
                  <a:pt x="1675637" y="323124"/>
                  <a:pt x="1677888" y="299182"/>
                  <a:pt x="1677888" y="273807"/>
                </a:cubicBezTo>
                <a:cubicBezTo>
                  <a:pt x="1677888" y="245976"/>
                  <a:pt x="1675705" y="220669"/>
                  <a:pt x="1671339" y="197886"/>
                </a:cubicBezTo>
                <a:cubicBezTo>
                  <a:pt x="1666974" y="175102"/>
                  <a:pt x="1659539" y="155593"/>
                  <a:pt x="1649034" y="139359"/>
                </a:cubicBezTo>
                <a:cubicBezTo>
                  <a:pt x="1638529" y="123124"/>
                  <a:pt x="1624546" y="110573"/>
                  <a:pt x="1607083" y="101706"/>
                </a:cubicBezTo>
                <a:cubicBezTo>
                  <a:pt x="1589620" y="92838"/>
                  <a:pt x="1567793" y="88404"/>
                  <a:pt x="1541598" y="88404"/>
                </a:cubicBezTo>
                <a:close/>
                <a:moveTo>
                  <a:pt x="9260718" y="9413"/>
                </a:moveTo>
                <a:lnTo>
                  <a:pt x="9331113" y="9413"/>
                </a:lnTo>
                <a:cubicBezTo>
                  <a:pt x="9343664" y="9413"/>
                  <a:pt x="9354442" y="10436"/>
                  <a:pt x="9363446" y="12483"/>
                </a:cubicBezTo>
                <a:cubicBezTo>
                  <a:pt x="9372450" y="14529"/>
                  <a:pt x="9380227" y="17940"/>
                  <a:pt x="9386775" y="22715"/>
                </a:cubicBezTo>
                <a:cubicBezTo>
                  <a:pt x="9393323" y="27490"/>
                  <a:pt x="9398781" y="33765"/>
                  <a:pt x="9403146" y="41542"/>
                </a:cubicBezTo>
                <a:cubicBezTo>
                  <a:pt x="9407511" y="49318"/>
                  <a:pt x="9411332" y="58936"/>
                  <a:pt x="9414606" y="70396"/>
                </a:cubicBezTo>
                <a:lnTo>
                  <a:pt x="9529204" y="385948"/>
                </a:lnTo>
                <a:lnTo>
                  <a:pt x="9530841" y="385948"/>
                </a:lnTo>
                <a:lnTo>
                  <a:pt x="9649532" y="71214"/>
                </a:lnTo>
                <a:cubicBezTo>
                  <a:pt x="9653078" y="59755"/>
                  <a:pt x="9656966" y="50068"/>
                  <a:pt x="9661196" y="42155"/>
                </a:cubicBezTo>
                <a:cubicBezTo>
                  <a:pt x="9665425" y="34243"/>
                  <a:pt x="9670336" y="27831"/>
                  <a:pt x="9675930" y="22919"/>
                </a:cubicBezTo>
                <a:cubicBezTo>
                  <a:pt x="9681523" y="18008"/>
                  <a:pt x="9688140" y="14529"/>
                  <a:pt x="9695780" y="12483"/>
                </a:cubicBezTo>
                <a:cubicBezTo>
                  <a:pt x="9703419" y="10436"/>
                  <a:pt x="9712288" y="9413"/>
                  <a:pt x="9722383" y="9413"/>
                </a:cubicBezTo>
                <a:lnTo>
                  <a:pt x="9794825" y="9413"/>
                </a:lnTo>
                <a:cubicBezTo>
                  <a:pt x="9802192" y="9413"/>
                  <a:pt x="9808536" y="10368"/>
                  <a:pt x="9813856" y="12278"/>
                </a:cubicBezTo>
                <a:cubicBezTo>
                  <a:pt x="9819177" y="14188"/>
                  <a:pt x="9823542" y="16985"/>
                  <a:pt x="9826953" y="20668"/>
                </a:cubicBezTo>
                <a:cubicBezTo>
                  <a:pt x="9830365" y="24352"/>
                  <a:pt x="9832955" y="28854"/>
                  <a:pt x="9834730" y="34175"/>
                </a:cubicBezTo>
                <a:cubicBezTo>
                  <a:pt x="9836504" y="39495"/>
                  <a:pt x="9837390" y="45566"/>
                  <a:pt x="9837390" y="52387"/>
                </a:cubicBezTo>
                <a:lnTo>
                  <a:pt x="9837390" y="524284"/>
                </a:lnTo>
                <a:cubicBezTo>
                  <a:pt x="9837390" y="527013"/>
                  <a:pt x="9836639" y="529468"/>
                  <a:pt x="9835139" y="531651"/>
                </a:cubicBezTo>
                <a:cubicBezTo>
                  <a:pt x="9833639" y="533834"/>
                  <a:pt x="9830909" y="535608"/>
                  <a:pt x="9826953" y="536972"/>
                </a:cubicBezTo>
                <a:cubicBezTo>
                  <a:pt x="9822998" y="538336"/>
                  <a:pt x="9817745" y="539427"/>
                  <a:pt x="9811196" y="540246"/>
                </a:cubicBezTo>
                <a:cubicBezTo>
                  <a:pt x="9804648" y="541065"/>
                  <a:pt x="9796325" y="541474"/>
                  <a:pt x="9786230" y="541474"/>
                </a:cubicBezTo>
                <a:cubicBezTo>
                  <a:pt x="9776408" y="541474"/>
                  <a:pt x="9768222" y="541065"/>
                  <a:pt x="9761674" y="540246"/>
                </a:cubicBezTo>
                <a:cubicBezTo>
                  <a:pt x="9755125" y="539427"/>
                  <a:pt x="9749942" y="538336"/>
                  <a:pt x="9746121" y="536972"/>
                </a:cubicBezTo>
                <a:cubicBezTo>
                  <a:pt x="9742300" y="535608"/>
                  <a:pt x="9739573" y="533834"/>
                  <a:pt x="9737936" y="531651"/>
                </a:cubicBezTo>
                <a:cubicBezTo>
                  <a:pt x="9736298" y="529468"/>
                  <a:pt x="9735480" y="527013"/>
                  <a:pt x="9735480" y="524284"/>
                </a:cubicBezTo>
                <a:lnTo>
                  <a:pt x="9735480" y="93315"/>
                </a:lnTo>
                <a:lnTo>
                  <a:pt x="9734661" y="93315"/>
                </a:lnTo>
                <a:lnTo>
                  <a:pt x="9581182" y="523875"/>
                </a:lnTo>
                <a:cubicBezTo>
                  <a:pt x="9580090" y="527422"/>
                  <a:pt x="9578317" y="530355"/>
                  <a:pt x="9575862" y="532675"/>
                </a:cubicBezTo>
                <a:cubicBezTo>
                  <a:pt x="9573406" y="534994"/>
                  <a:pt x="9570063" y="536835"/>
                  <a:pt x="9565834" y="538200"/>
                </a:cubicBezTo>
                <a:cubicBezTo>
                  <a:pt x="9561604" y="539564"/>
                  <a:pt x="9556216" y="540451"/>
                  <a:pt x="9549668" y="540860"/>
                </a:cubicBezTo>
                <a:cubicBezTo>
                  <a:pt x="9543119" y="541269"/>
                  <a:pt x="9535206" y="541474"/>
                  <a:pt x="9525930" y="541474"/>
                </a:cubicBezTo>
                <a:cubicBezTo>
                  <a:pt x="9516652" y="541474"/>
                  <a:pt x="9508740" y="541133"/>
                  <a:pt x="9502192" y="540451"/>
                </a:cubicBezTo>
                <a:cubicBezTo>
                  <a:pt x="9495643" y="539769"/>
                  <a:pt x="9490254" y="538677"/>
                  <a:pt x="9486025" y="537176"/>
                </a:cubicBezTo>
                <a:cubicBezTo>
                  <a:pt x="9481795" y="535676"/>
                  <a:pt x="9478454" y="533834"/>
                  <a:pt x="9475998" y="531651"/>
                </a:cubicBezTo>
                <a:cubicBezTo>
                  <a:pt x="9473542" y="529468"/>
                  <a:pt x="9471905" y="526876"/>
                  <a:pt x="9471087" y="523875"/>
                </a:cubicBezTo>
                <a:lnTo>
                  <a:pt x="9322928" y="93315"/>
                </a:lnTo>
                <a:lnTo>
                  <a:pt x="9322109" y="93315"/>
                </a:lnTo>
                <a:lnTo>
                  <a:pt x="9322109" y="524284"/>
                </a:lnTo>
                <a:cubicBezTo>
                  <a:pt x="9322109" y="527013"/>
                  <a:pt x="9321359" y="529468"/>
                  <a:pt x="9319858" y="531651"/>
                </a:cubicBezTo>
                <a:cubicBezTo>
                  <a:pt x="9318358" y="533834"/>
                  <a:pt x="9315561" y="535608"/>
                  <a:pt x="9311468" y="536972"/>
                </a:cubicBezTo>
                <a:cubicBezTo>
                  <a:pt x="9307375" y="538336"/>
                  <a:pt x="9302123" y="539427"/>
                  <a:pt x="9295711" y="540246"/>
                </a:cubicBezTo>
                <a:cubicBezTo>
                  <a:pt x="9289299" y="541065"/>
                  <a:pt x="9281045" y="541474"/>
                  <a:pt x="9270949" y="541474"/>
                </a:cubicBezTo>
                <a:cubicBezTo>
                  <a:pt x="9261127" y="541474"/>
                  <a:pt x="9252941" y="541065"/>
                  <a:pt x="9246393" y="540246"/>
                </a:cubicBezTo>
                <a:cubicBezTo>
                  <a:pt x="9239844" y="539427"/>
                  <a:pt x="9234592" y="538336"/>
                  <a:pt x="9230636" y="536972"/>
                </a:cubicBezTo>
                <a:cubicBezTo>
                  <a:pt x="9226679" y="535608"/>
                  <a:pt x="9223951" y="533834"/>
                  <a:pt x="9222450" y="531651"/>
                </a:cubicBezTo>
                <a:cubicBezTo>
                  <a:pt x="9220950" y="529468"/>
                  <a:pt x="9220199" y="527013"/>
                  <a:pt x="9220199" y="524284"/>
                </a:cubicBezTo>
                <a:lnTo>
                  <a:pt x="9220199" y="52387"/>
                </a:lnTo>
                <a:cubicBezTo>
                  <a:pt x="9220199" y="38472"/>
                  <a:pt x="9223883" y="27831"/>
                  <a:pt x="9231250" y="20464"/>
                </a:cubicBezTo>
                <a:cubicBezTo>
                  <a:pt x="9238617" y="13097"/>
                  <a:pt x="9248439" y="9413"/>
                  <a:pt x="9260718" y="9413"/>
                </a:cubicBezTo>
                <a:close/>
                <a:moveTo>
                  <a:pt x="8842548" y="9413"/>
                </a:moveTo>
                <a:lnTo>
                  <a:pt x="9106941" y="9413"/>
                </a:lnTo>
                <a:cubicBezTo>
                  <a:pt x="9109397" y="9413"/>
                  <a:pt x="9111579" y="10095"/>
                  <a:pt x="9113489" y="11460"/>
                </a:cubicBezTo>
                <a:cubicBezTo>
                  <a:pt x="9115399" y="12824"/>
                  <a:pt x="9117036" y="15212"/>
                  <a:pt x="9118401" y="18622"/>
                </a:cubicBezTo>
                <a:cubicBezTo>
                  <a:pt x="9119765" y="22033"/>
                  <a:pt x="9120788" y="26398"/>
                  <a:pt x="9121470" y="31719"/>
                </a:cubicBezTo>
                <a:cubicBezTo>
                  <a:pt x="9122152" y="37039"/>
                  <a:pt x="9122493" y="43793"/>
                  <a:pt x="9122493" y="51978"/>
                </a:cubicBezTo>
                <a:cubicBezTo>
                  <a:pt x="9122493" y="59618"/>
                  <a:pt x="9122152" y="66098"/>
                  <a:pt x="9121470" y="71419"/>
                </a:cubicBezTo>
                <a:cubicBezTo>
                  <a:pt x="9120788" y="76739"/>
                  <a:pt x="9119765" y="81037"/>
                  <a:pt x="9118401" y="84311"/>
                </a:cubicBezTo>
                <a:cubicBezTo>
                  <a:pt x="9117036" y="87585"/>
                  <a:pt x="9115399" y="89973"/>
                  <a:pt x="9113489" y="91473"/>
                </a:cubicBezTo>
                <a:cubicBezTo>
                  <a:pt x="9111579" y="92974"/>
                  <a:pt x="9109397" y="93725"/>
                  <a:pt x="9106941" y="93725"/>
                </a:cubicBezTo>
                <a:lnTo>
                  <a:pt x="8917855" y="93725"/>
                </a:lnTo>
                <a:lnTo>
                  <a:pt x="8917855" y="223056"/>
                </a:lnTo>
                <a:lnTo>
                  <a:pt x="9077882" y="223056"/>
                </a:lnTo>
                <a:cubicBezTo>
                  <a:pt x="9080338" y="223056"/>
                  <a:pt x="9082589" y="223806"/>
                  <a:pt x="9084635" y="225307"/>
                </a:cubicBezTo>
                <a:cubicBezTo>
                  <a:pt x="9086682" y="226808"/>
                  <a:pt x="9088387" y="229127"/>
                  <a:pt x="9089751" y="232265"/>
                </a:cubicBezTo>
                <a:cubicBezTo>
                  <a:pt x="9091115" y="235403"/>
                  <a:pt x="9092138" y="239632"/>
                  <a:pt x="9092821" y="244952"/>
                </a:cubicBezTo>
                <a:cubicBezTo>
                  <a:pt x="9093503" y="250273"/>
                  <a:pt x="9093844" y="256753"/>
                  <a:pt x="9093844" y="264393"/>
                </a:cubicBezTo>
                <a:cubicBezTo>
                  <a:pt x="9093844" y="272306"/>
                  <a:pt x="9093503" y="278854"/>
                  <a:pt x="9092821" y="284039"/>
                </a:cubicBezTo>
                <a:cubicBezTo>
                  <a:pt x="9092138" y="289223"/>
                  <a:pt x="9091115" y="293384"/>
                  <a:pt x="9089751" y="296521"/>
                </a:cubicBezTo>
                <a:cubicBezTo>
                  <a:pt x="9088387" y="299659"/>
                  <a:pt x="9086682" y="301910"/>
                  <a:pt x="9084635" y="303274"/>
                </a:cubicBezTo>
                <a:cubicBezTo>
                  <a:pt x="9082589" y="304639"/>
                  <a:pt x="9080338" y="305321"/>
                  <a:pt x="9077882" y="305321"/>
                </a:cubicBezTo>
                <a:lnTo>
                  <a:pt x="8917855" y="305321"/>
                </a:lnTo>
                <a:lnTo>
                  <a:pt x="8917855" y="454707"/>
                </a:lnTo>
                <a:lnTo>
                  <a:pt x="9108578" y="454707"/>
                </a:lnTo>
                <a:cubicBezTo>
                  <a:pt x="9111034" y="454707"/>
                  <a:pt x="9113285" y="455457"/>
                  <a:pt x="9115331" y="456958"/>
                </a:cubicBezTo>
                <a:cubicBezTo>
                  <a:pt x="9117377" y="458459"/>
                  <a:pt x="9119083" y="460846"/>
                  <a:pt x="9120447" y="464121"/>
                </a:cubicBezTo>
                <a:cubicBezTo>
                  <a:pt x="9121811" y="467395"/>
                  <a:pt x="9122834" y="471692"/>
                  <a:pt x="9123517" y="477013"/>
                </a:cubicBezTo>
                <a:cubicBezTo>
                  <a:pt x="9124199" y="482333"/>
                  <a:pt x="9124540" y="488950"/>
                  <a:pt x="9124540" y="496863"/>
                </a:cubicBezTo>
                <a:cubicBezTo>
                  <a:pt x="9124540" y="504775"/>
                  <a:pt x="9124199" y="511392"/>
                  <a:pt x="9123517" y="516713"/>
                </a:cubicBezTo>
                <a:cubicBezTo>
                  <a:pt x="9122834" y="522033"/>
                  <a:pt x="9121811" y="526331"/>
                  <a:pt x="9120447" y="529605"/>
                </a:cubicBezTo>
                <a:cubicBezTo>
                  <a:pt x="9119083" y="532879"/>
                  <a:pt x="9117377" y="535267"/>
                  <a:pt x="9115331" y="536767"/>
                </a:cubicBezTo>
                <a:cubicBezTo>
                  <a:pt x="9113285" y="538268"/>
                  <a:pt x="9111034" y="539018"/>
                  <a:pt x="9108578" y="539018"/>
                </a:cubicBezTo>
                <a:lnTo>
                  <a:pt x="8842548" y="539018"/>
                </a:lnTo>
                <a:cubicBezTo>
                  <a:pt x="8833544" y="539018"/>
                  <a:pt x="8825972" y="536358"/>
                  <a:pt x="8819833" y="531037"/>
                </a:cubicBezTo>
                <a:cubicBezTo>
                  <a:pt x="8813694" y="525717"/>
                  <a:pt x="8810624" y="517054"/>
                  <a:pt x="8810624" y="505048"/>
                </a:cubicBezTo>
                <a:lnTo>
                  <a:pt x="8810624" y="43383"/>
                </a:lnTo>
                <a:cubicBezTo>
                  <a:pt x="8810624" y="31378"/>
                  <a:pt x="8813694" y="22715"/>
                  <a:pt x="8819833" y="17394"/>
                </a:cubicBezTo>
                <a:cubicBezTo>
                  <a:pt x="8825972" y="12074"/>
                  <a:pt x="8833544" y="9413"/>
                  <a:pt x="8842548" y="9413"/>
                </a:cubicBezTo>
                <a:close/>
                <a:moveTo>
                  <a:pt x="8354689" y="9413"/>
                </a:moveTo>
                <a:lnTo>
                  <a:pt x="8727950" y="9413"/>
                </a:lnTo>
                <a:cubicBezTo>
                  <a:pt x="8730406" y="9413"/>
                  <a:pt x="8732657" y="10164"/>
                  <a:pt x="8734703" y="11664"/>
                </a:cubicBezTo>
                <a:cubicBezTo>
                  <a:pt x="8736750" y="13165"/>
                  <a:pt x="8738455" y="15621"/>
                  <a:pt x="8739819" y="19031"/>
                </a:cubicBezTo>
                <a:cubicBezTo>
                  <a:pt x="8741183" y="22442"/>
                  <a:pt x="8742206" y="27012"/>
                  <a:pt x="8742889" y="32742"/>
                </a:cubicBezTo>
                <a:cubicBezTo>
                  <a:pt x="8743571" y="38472"/>
                  <a:pt x="8743912" y="45430"/>
                  <a:pt x="8743912" y="53615"/>
                </a:cubicBezTo>
                <a:cubicBezTo>
                  <a:pt x="8743912" y="61528"/>
                  <a:pt x="8743571" y="68281"/>
                  <a:pt x="8742889" y="73875"/>
                </a:cubicBezTo>
                <a:cubicBezTo>
                  <a:pt x="8742206" y="79468"/>
                  <a:pt x="8741183" y="83970"/>
                  <a:pt x="8739819" y="87381"/>
                </a:cubicBezTo>
                <a:cubicBezTo>
                  <a:pt x="8738455" y="90791"/>
                  <a:pt x="8736750" y="93315"/>
                  <a:pt x="8734703" y="94952"/>
                </a:cubicBezTo>
                <a:cubicBezTo>
                  <a:pt x="8732657" y="96589"/>
                  <a:pt x="8730406" y="97408"/>
                  <a:pt x="8727950" y="97408"/>
                </a:cubicBezTo>
                <a:lnTo>
                  <a:pt x="8595344" y="97408"/>
                </a:lnTo>
                <a:lnTo>
                  <a:pt x="8595344" y="524284"/>
                </a:lnTo>
                <a:cubicBezTo>
                  <a:pt x="8595344" y="527013"/>
                  <a:pt x="8594457" y="529468"/>
                  <a:pt x="8592684" y="531651"/>
                </a:cubicBezTo>
                <a:cubicBezTo>
                  <a:pt x="8590910" y="533834"/>
                  <a:pt x="8587977" y="535608"/>
                  <a:pt x="8583884" y="536972"/>
                </a:cubicBezTo>
                <a:cubicBezTo>
                  <a:pt x="8579792" y="538336"/>
                  <a:pt x="8574266" y="539427"/>
                  <a:pt x="8567309" y="540246"/>
                </a:cubicBezTo>
                <a:cubicBezTo>
                  <a:pt x="8560351" y="541065"/>
                  <a:pt x="8551688" y="541474"/>
                  <a:pt x="8541320" y="541474"/>
                </a:cubicBezTo>
                <a:cubicBezTo>
                  <a:pt x="8530951" y="541474"/>
                  <a:pt x="8522288" y="541065"/>
                  <a:pt x="8515330" y="540246"/>
                </a:cubicBezTo>
                <a:cubicBezTo>
                  <a:pt x="8508373" y="539427"/>
                  <a:pt x="8502848" y="538336"/>
                  <a:pt x="8498755" y="536972"/>
                </a:cubicBezTo>
                <a:cubicBezTo>
                  <a:pt x="8494662" y="535608"/>
                  <a:pt x="8491728" y="533834"/>
                  <a:pt x="8489955" y="531651"/>
                </a:cubicBezTo>
                <a:cubicBezTo>
                  <a:pt x="8488182" y="529468"/>
                  <a:pt x="8487295" y="527013"/>
                  <a:pt x="8487295" y="524284"/>
                </a:cubicBezTo>
                <a:lnTo>
                  <a:pt x="8487295" y="97408"/>
                </a:lnTo>
                <a:lnTo>
                  <a:pt x="8354689" y="97408"/>
                </a:lnTo>
                <a:cubicBezTo>
                  <a:pt x="8351960" y="97408"/>
                  <a:pt x="8349641" y="96589"/>
                  <a:pt x="8347731" y="94952"/>
                </a:cubicBezTo>
                <a:cubicBezTo>
                  <a:pt x="8345821" y="93315"/>
                  <a:pt x="8344184" y="90791"/>
                  <a:pt x="8342820" y="87381"/>
                </a:cubicBezTo>
                <a:cubicBezTo>
                  <a:pt x="8341456" y="83970"/>
                  <a:pt x="8340432" y="79468"/>
                  <a:pt x="8339750" y="73875"/>
                </a:cubicBezTo>
                <a:cubicBezTo>
                  <a:pt x="8339068" y="68281"/>
                  <a:pt x="8338727" y="61528"/>
                  <a:pt x="8338727" y="53615"/>
                </a:cubicBezTo>
                <a:cubicBezTo>
                  <a:pt x="8338727" y="45430"/>
                  <a:pt x="8339068" y="38472"/>
                  <a:pt x="8339750" y="32742"/>
                </a:cubicBezTo>
                <a:cubicBezTo>
                  <a:pt x="8340432" y="27012"/>
                  <a:pt x="8341456" y="22442"/>
                  <a:pt x="8342820" y="19031"/>
                </a:cubicBezTo>
                <a:cubicBezTo>
                  <a:pt x="8344184" y="15621"/>
                  <a:pt x="8345821" y="13165"/>
                  <a:pt x="8347731" y="11664"/>
                </a:cubicBezTo>
                <a:cubicBezTo>
                  <a:pt x="8349641" y="10164"/>
                  <a:pt x="8351960" y="9413"/>
                  <a:pt x="8354689" y="9413"/>
                </a:cubicBezTo>
                <a:close/>
                <a:moveTo>
                  <a:pt x="5220964" y="9413"/>
                </a:moveTo>
                <a:lnTo>
                  <a:pt x="5594225" y="9413"/>
                </a:lnTo>
                <a:cubicBezTo>
                  <a:pt x="5596681" y="9413"/>
                  <a:pt x="5598932" y="10164"/>
                  <a:pt x="5600978" y="11664"/>
                </a:cubicBezTo>
                <a:cubicBezTo>
                  <a:pt x="5603025" y="13165"/>
                  <a:pt x="5604730" y="15621"/>
                  <a:pt x="5606094" y="19031"/>
                </a:cubicBezTo>
                <a:cubicBezTo>
                  <a:pt x="5607459" y="22442"/>
                  <a:pt x="5608482" y="27012"/>
                  <a:pt x="5609164" y="32742"/>
                </a:cubicBezTo>
                <a:cubicBezTo>
                  <a:pt x="5609846" y="38472"/>
                  <a:pt x="5610187" y="45430"/>
                  <a:pt x="5610187" y="53615"/>
                </a:cubicBezTo>
                <a:cubicBezTo>
                  <a:pt x="5610187" y="61528"/>
                  <a:pt x="5609846" y="68281"/>
                  <a:pt x="5609164" y="73875"/>
                </a:cubicBezTo>
                <a:cubicBezTo>
                  <a:pt x="5608482" y="79468"/>
                  <a:pt x="5607459" y="83970"/>
                  <a:pt x="5606094" y="87381"/>
                </a:cubicBezTo>
                <a:cubicBezTo>
                  <a:pt x="5604730" y="90791"/>
                  <a:pt x="5603025" y="93315"/>
                  <a:pt x="5600978" y="94952"/>
                </a:cubicBezTo>
                <a:cubicBezTo>
                  <a:pt x="5598932" y="96589"/>
                  <a:pt x="5596681" y="97408"/>
                  <a:pt x="5594225" y="97408"/>
                </a:cubicBezTo>
                <a:lnTo>
                  <a:pt x="5461619" y="97408"/>
                </a:lnTo>
                <a:lnTo>
                  <a:pt x="5461619" y="524284"/>
                </a:lnTo>
                <a:cubicBezTo>
                  <a:pt x="5461619" y="527013"/>
                  <a:pt x="5460733" y="529468"/>
                  <a:pt x="5458959" y="531651"/>
                </a:cubicBezTo>
                <a:cubicBezTo>
                  <a:pt x="5457185" y="533834"/>
                  <a:pt x="5454252" y="535608"/>
                  <a:pt x="5450160" y="536972"/>
                </a:cubicBezTo>
                <a:cubicBezTo>
                  <a:pt x="5446067" y="538336"/>
                  <a:pt x="5440542" y="539427"/>
                  <a:pt x="5433584" y="540246"/>
                </a:cubicBezTo>
                <a:cubicBezTo>
                  <a:pt x="5426626" y="541065"/>
                  <a:pt x="5417963" y="541474"/>
                  <a:pt x="5407595" y="541474"/>
                </a:cubicBezTo>
                <a:cubicBezTo>
                  <a:pt x="5397226" y="541474"/>
                  <a:pt x="5388563" y="541065"/>
                  <a:pt x="5381606" y="540246"/>
                </a:cubicBezTo>
                <a:cubicBezTo>
                  <a:pt x="5374648" y="539427"/>
                  <a:pt x="5369123" y="538336"/>
                  <a:pt x="5365030" y="536972"/>
                </a:cubicBezTo>
                <a:cubicBezTo>
                  <a:pt x="5360937" y="535608"/>
                  <a:pt x="5358004" y="533834"/>
                  <a:pt x="5356231" y="531651"/>
                </a:cubicBezTo>
                <a:cubicBezTo>
                  <a:pt x="5354457" y="529468"/>
                  <a:pt x="5353570" y="527013"/>
                  <a:pt x="5353570" y="524284"/>
                </a:cubicBezTo>
                <a:lnTo>
                  <a:pt x="5353570" y="97408"/>
                </a:lnTo>
                <a:lnTo>
                  <a:pt x="5220964" y="97408"/>
                </a:lnTo>
                <a:cubicBezTo>
                  <a:pt x="5218236" y="97408"/>
                  <a:pt x="5215916" y="96589"/>
                  <a:pt x="5214007" y="94952"/>
                </a:cubicBezTo>
                <a:cubicBezTo>
                  <a:pt x="5212097" y="93315"/>
                  <a:pt x="5210460" y="90791"/>
                  <a:pt x="5209095" y="87381"/>
                </a:cubicBezTo>
                <a:cubicBezTo>
                  <a:pt x="5207731" y="83970"/>
                  <a:pt x="5206708" y="79468"/>
                  <a:pt x="5206026" y="73875"/>
                </a:cubicBezTo>
                <a:cubicBezTo>
                  <a:pt x="5205344" y="68281"/>
                  <a:pt x="5205003" y="61528"/>
                  <a:pt x="5205003" y="53615"/>
                </a:cubicBezTo>
                <a:cubicBezTo>
                  <a:pt x="5205003" y="45430"/>
                  <a:pt x="5205344" y="38472"/>
                  <a:pt x="5206026" y="32742"/>
                </a:cubicBezTo>
                <a:cubicBezTo>
                  <a:pt x="5206708" y="27012"/>
                  <a:pt x="5207731" y="22442"/>
                  <a:pt x="5209095" y="19031"/>
                </a:cubicBezTo>
                <a:cubicBezTo>
                  <a:pt x="5210460" y="15621"/>
                  <a:pt x="5212097" y="13165"/>
                  <a:pt x="5214007" y="11664"/>
                </a:cubicBezTo>
                <a:cubicBezTo>
                  <a:pt x="5215916" y="10164"/>
                  <a:pt x="5218236" y="9413"/>
                  <a:pt x="5220964" y="9413"/>
                </a:cubicBezTo>
                <a:close/>
                <a:moveTo>
                  <a:pt x="4346748" y="9413"/>
                </a:moveTo>
                <a:lnTo>
                  <a:pt x="4482628" y="9413"/>
                </a:lnTo>
                <a:cubicBezTo>
                  <a:pt x="4529832" y="9413"/>
                  <a:pt x="4569873" y="14938"/>
                  <a:pt x="4602752" y="25989"/>
                </a:cubicBezTo>
                <a:cubicBezTo>
                  <a:pt x="4635630" y="37039"/>
                  <a:pt x="4663325" y="53411"/>
                  <a:pt x="4685835" y="75102"/>
                </a:cubicBezTo>
                <a:cubicBezTo>
                  <a:pt x="4708345" y="96794"/>
                  <a:pt x="4725466" y="123602"/>
                  <a:pt x="4737200" y="155525"/>
                </a:cubicBezTo>
                <a:cubicBezTo>
                  <a:pt x="4748932" y="187449"/>
                  <a:pt x="4754798" y="224420"/>
                  <a:pt x="4754798" y="266439"/>
                </a:cubicBezTo>
                <a:cubicBezTo>
                  <a:pt x="4754798" y="315007"/>
                  <a:pt x="4748454" y="356549"/>
                  <a:pt x="4735767" y="391064"/>
                </a:cubicBezTo>
                <a:cubicBezTo>
                  <a:pt x="4723079" y="425580"/>
                  <a:pt x="4704866" y="453752"/>
                  <a:pt x="4681128" y="475580"/>
                </a:cubicBezTo>
                <a:cubicBezTo>
                  <a:pt x="4657390" y="497408"/>
                  <a:pt x="4628536" y="513438"/>
                  <a:pt x="4594566" y="523670"/>
                </a:cubicBezTo>
                <a:cubicBezTo>
                  <a:pt x="4560596" y="533902"/>
                  <a:pt x="4520145" y="539018"/>
                  <a:pt x="4473215" y="539018"/>
                </a:cubicBezTo>
                <a:lnTo>
                  <a:pt x="4346748" y="539018"/>
                </a:lnTo>
                <a:cubicBezTo>
                  <a:pt x="4337744" y="539018"/>
                  <a:pt x="4330173" y="536358"/>
                  <a:pt x="4324034" y="531037"/>
                </a:cubicBezTo>
                <a:cubicBezTo>
                  <a:pt x="4317894" y="525717"/>
                  <a:pt x="4314825" y="517054"/>
                  <a:pt x="4314825" y="505048"/>
                </a:cubicBezTo>
                <a:lnTo>
                  <a:pt x="4314825" y="43383"/>
                </a:lnTo>
                <a:cubicBezTo>
                  <a:pt x="4314825" y="31378"/>
                  <a:pt x="4317894" y="22715"/>
                  <a:pt x="4324034" y="17394"/>
                </a:cubicBezTo>
                <a:cubicBezTo>
                  <a:pt x="4330173" y="12074"/>
                  <a:pt x="4337744" y="9413"/>
                  <a:pt x="4346748" y="9413"/>
                </a:cubicBezTo>
                <a:close/>
                <a:moveTo>
                  <a:pt x="3384723" y="9413"/>
                </a:moveTo>
                <a:lnTo>
                  <a:pt x="3649116" y="9413"/>
                </a:lnTo>
                <a:cubicBezTo>
                  <a:pt x="3651572" y="9413"/>
                  <a:pt x="3653755" y="10095"/>
                  <a:pt x="3655665" y="11460"/>
                </a:cubicBezTo>
                <a:cubicBezTo>
                  <a:pt x="3657575" y="12824"/>
                  <a:pt x="3659212" y="15212"/>
                  <a:pt x="3660576" y="18622"/>
                </a:cubicBezTo>
                <a:cubicBezTo>
                  <a:pt x="3661940" y="22033"/>
                  <a:pt x="3662963" y="26398"/>
                  <a:pt x="3663645" y="31719"/>
                </a:cubicBezTo>
                <a:cubicBezTo>
                  <a:pt x="3664328" y="37039"/>
                  <a:pt x="3664669" y="43793"/>
                  <a:pt x="3664669" y="51978"/>
                </a:cubicBezTo>
                <a:cubicBezTo>
                  <a:pt x="3664669" y="59618"/>
                  <a:pt x="3664328" y="66098"/>
                  <a:pt x="3663645" y="71419"/>
                </a:cubicBezTo>
                <a:cubicBezTo>
                  <a:pt x="3662963" y="76739"/>
                  <a:pt x="3661940" y="81037"/>
                  <a:pt x="3660576" y="84311"/>
                </a:cubicBezTo>
                <a:cubicBezTo>
                  <a:pt x="3659212" y="87585"/>
                  <a:pt x="3657575" y="89973"/>
                  <a:pt x="3655665" y="91473"/>
                </a:cubicBezTo>
                <a:cubicBezTo>
                  <a:pt x="3653755" y="92974"/>
                  <a:pt x="3651572" y="93725"/>
                  <a:pt x="3649116" y="93725"/>
                </a:cubicBezTo>
                <a:lnTo>
                  <a:pt x="3460030" y="93725"/>
                </a:lnTo>
                <a:lnTo>
                  <a:pt x="3460030" y="223056"/>
                </a:lnTo>
                <a:lnTo>
                  <a:pt x="3620058" y="223056"/>
                </a:lnTo>
                <a:cubicBezTo>
                  <a:pt x="3622513" y="223056"/>
                  <a:pt x="3624765" y="223806"/>
                  <a:pt x="3626811" y="225307"/>
                </a:cubicBezTo>
                <a:cubicBezTo>
                  <a:pt x="3628857" y="226808"/>
                  <a:pt x="3630562" y="229127"/>
                  <a:pt x="3631926" y="232265"/>
                </a:cubicBezTo>
                <a:cubicBezTo>
                  <a:pt x="3633291" y="235403"/>
                  <a:pt x="3634314" y="239632"/>
                  <a:pt x="3634996" y="244952"/>
                </a:cubicBezTo>
                <a:cubicBezTo>
                  <a:pt x="3635678" y="250273"/>
                  <a:pt x="3636019" y="256753"/>
                  <a:pt x="3636019" y="264393"/>
                </a:cubicBezTo>
                <a:cubicBezTo>
                  <a:pt x="3636019" y="272306"/>
                  <a:pt x="3635678" y="278854"/>
                  <a:pt x="3634996" y="284039"/>
                </a:cubicBezTo>
                <a:cubicBezTo>
                  <a:pt x="3634314" y="289223"/>
                  <a:pt x="3633291" y="293384"/>
                  <a:pt x="3631926" y="296521"/>
                </a:cubicBezTo>
                <a:cubicBezTo>
                  <a:pt x="3630562" y="299659"/>
                  <a:pt x="3628857" y="301910"/>
                  <a:pt x="3626811" y="303274"/>
                </a:cubicBezTo>
                <a:cubicBezTo>
                  <a:pt x="3624765" y="304639"/>
                  <a:pt x="3622513" y="305321"/>
                  <a:pt x="3620058" y="305321"/>
                </a:cubicBezTo>
                <a:lnTo>
                  <a:pt x="3460030" y="305321"/>
                </a:lnTo>
                <a:lnTo>
                  <a:pt x="3460030" y="454707"/>
                </a:lnTo>
                <a:lnTo>
                  <a:pt x="3650753" y="454707"/>
                </a:lnTo>
                <a:cubicBezTo>
                  <a:pt x="3653209" y="454707"/>
                  <a:pt x="3655460" y="455457"/>
                  <a:pt x="3657507" y="456958"/>
                </a:cubicBezTo>
                <a:cubicBezTo>
                  <a:pt x="3659553" y="458459"/>
                  <a:pt x="3661258" y="460846"/>
                  <a:pt x="3662622" y="464121"/>
                </a:cubicBezTo>
                <a:cubicBezTo>
                  <a:pt x="3663986" y="467395"/>
                  <a:pt x="3665010" y="471692"/>
                  <a:pt x="3665692" y="477013"/>
                </a:cubicBezTo>
                <a:cubicBezTo>
                  <a:pt x="3666374" y="482333"/>
                  <a:pt x="3666715" y="488950"/>
                  <a:pt x="3666715" y="496863"/>
                </a:cubicBezTo>
                <a:cubicBezTo>
                  <a:pt x="3666715" y="504775"/>
                  <a:pt x="3666374" y="511392"/>
                  <a:pt x="3665692" y="516713"/>
                </a:cubicBezTo>
                <a:cubicBezTo>
                  <a:pt x="3665010" y="522033"/>
                  <a:pt x="3663986" y="526331"/>
                  <a:pt x="3662622" y="529605"/>
                </a:cubicBezTo>
                <a:cubicBezTo>
                  <a:pt x="3661258" y="532879"/>
                  <a:pt x="3659553" y="535267"/>
                  <a:pt x="3657507" y="536767"/>
                </a:cubicBezTo>
                <a:cubicBezTo>
                  <a:pt x="3655460" y="538268"/>
                  <a:pt x="3653209" y="539018"/>
                  <a:pt x="3650753" y="539018"/>
                </a:cubicBezTo>
                <a:lnTo>
                  <a:pt x="3384723" y="539018"/>
                </a:lnTo>
                <a:cubicBezTo>
                  <a:pt x="3375719" y="539018"/>
                  <a:pt x="3368147" y="536358"/>
                  <a:pt x="3362008" y="531037"/>
                </a:cubicBezTo>
                <a:cubicBezTo>
                  <a:pt x="3355869" y="525717"/>
                  <a:pt x="3352799" y="517054"/>
                  <a:pt x="3352799" y="505048"/>
                </a:cubicBezTo>
                <a:lnTo>
                  <a:pt x="3352799" y="43383"/>
                </a:lnTo>
                <a:cubicBezTo>
                  <a:pt x="3352799" y="31378"/>
                  <a:pt x="3355869" y="22715"/>
                  <a:pt x="3362008" y="17394"/>
                </a:cubicBezTo>
                <a:cubicBezTo>
                  <a:pt x="3368147" y="12074"/>
                  <a:pt x="3375719" y="9413"/>
                  <a:pt x="3384723" y="9413"/>
                </a:cubicBezTo>
                <a:close/>
                <a:moveTo>
                  <a:pt x="2659893" y="9413"/>
                </a:moveTo>
                <a:lnTo>
                  <a:pt x="2730289" y="9413"/>
                </a:lnTo>
                <a:cubicBezTo>
                  <a:pt x="2742840" y="9413"/>
                  <a:pt x="2753618" y="10436"/>
                  <a:pt x="2762622" y="12483"/>
                </a:cubicBezTo>
                <a:cubicBezTo>
                  <a:pt x="2771626" y="14529"/>
                  <a:pt x="2779402" y="17940"/>
                  <a:pt x="2785951" y="22715"/>
                </a:cubicBezTo>
                <a:cubicBezTo>
                  <a:pt x="2792499" y="27490"/>
                  <a:pt x="2797956" y="33765"/>
                  <a:pt x="2802321" y="41542"/>
                </a:cubicBezTo>
                <a:cubicBezTo>
                  <a:pt x="2806687" y="49318"/>
                  <a:pt x="2810508" y="58936"/>
                  <a:pt x="2813782" y="70396"/>
                </a:cubicBezTo>
                <a:lnTo>
                  <a:pt x="2928379" y="385948"/>
                </a:lnTo>
                <a:lnTo>
                  <a:pt x="2930016" y="385948"/>
                </a:lnTo>
                <a:lnTo>
                  <a:pt x="3048706" y="71214"/>
                </a:lnTo>
                <a:cubicBezTo>
                  <a:pt x="3052253" y="59755"/>
                  <a:pt x="3056142" y="50068"/>
                  <a:pt x="3060371" y="42155"/>
                </a:cubicBezTo>
                <a:cubicBezTo>
                  <a:pt x="3064600" y="34243"/>
                  <a:pt x="3069512" y="27831"/>
                  <a:pt x="3075105" y="22919"/>
                </a:cubicBezTo>
                <a:cubicBezTo>
                  <a:pt x="3080699" y="18008"/>
                  <a:pt x="3087315" y="14529"/>
                  <a:pt x="3094955" y="12483"/>
                </a:cubicBezTo>
                <a:cubicBezTo>
                  <a:pt x="3102594" y="10436"/>
                  <a:pt x="3111462" y="9413"/>
                  <a:pt x="3121558" y="9413"/>
                </a:cubicBezTo>
                <a:lnTo>
                  <a:pt x="3194000" y="9413"/>
                </a:lnTo>
                <a:cubicBezTo>
                  <a:pt x="3201367" y="9413"/>
                  <a:pt x="3207711" y="10368"/>
                  <a:pt x="3213031" y="12278"/>
                </a:cubicBezTo>
                <a:cubicBezTo>
                  <a:pt x="3218352" y="14188"/>
                  <a:pt x="3222717" y="16985"/>
                  <a:pt x="3226128" y="20668"/>
                </a:cubicBezTo>
                <a:cubicBezTo>
                  <a:pt x="3229539" y="24352"/>
                  <a:pt x="3232131" y="28854"/>
                  <a:pt x="3233904" y="34175"/>
                </a:cubicBezTo>
                <a:cubicBezTo>
                  <a:pt x="3235679" y="39495"/>
                  <a:pt x="3236565" y="45566"/>
                  <a:pt x="3236565" y="52387"/>
                </a:cubicBezTo>
                <a:lnTo>
                  <a:pt x="3236565" y="524284"/>
                </a:lnTo>
                <a:cubicBezTo>
                  <a:pt x="3236565" y="527013"/>
                  <a:pt x="3235814" y="529468"/>
                  <a:pt x="3234314" y="531651"/>
                </a:cubicBezTo>
                <a:cubicBezTo>
                  <a:pt x="3232814" y="533834"/>
                  <a:pt x="3230084" y="535608"/>
                  <a:pt x="3226128" y="536972"/>
                </a:cubicBezTo>
                <a:cubicBezTo>
                  <a:pt x="3222172" y="538336"/>
                  <a:pt x="3216919" y="539427"/>
                  <a:pt x="3210371" y="540246"/>
                </a:cubicBezTo>
                <a:cubicBezTo>
                  <a:pt x="3203823" y="541065"/>
                  <a:pt x="3195500" y="541474"/>
                  <a:pt x="3185405" y="541474"/>
                </a:cubicBezTo>
                <a:cubicBezTo>
                  <a:pt x="3175582" y="541474"/>
                  <a:pt x="3167397" y="541065"/>
                  <a:pt x="3160848" y="540246"/>
                </a:cubicBezTo>
                <a:cubicBezTo>
                  <a:pt x="3154300" y="539427"/>
                  <a:pt x="3149116" y="538336"/>
                  <a:pt x="3145296" y="536972"/>
                </a:cubicBezTo>
                <a:cubicBezTo>
                  <a:pt x="3141476" y="535608"/>
                  <a:pt x="3138747" y="533834"/>
                  <a:pt x="3137110" y="531651"/>
                </a:cubicBezTo>
                <a:cubicBezTo>
                  <a:pt x="3135474" y="529468"/>
                  <a:pt x="3134654" y="527013"/>
                  <a:pt x="3134654" y="524284"/>
                </a:cubicBezTo>
                <a:lnTo>
                  <a:pt x="3134654" y="93315"/>
                </a:lnTo>
                <a:lnTo>
                  <a:pt x="3133836" y="93315"/>
                </a:lnTo>
                <a:lnTo>
                  <a:pt x="2980357" y="523875"/>
                </a:lnTo>
                <a:cubicBezTo>
                  <a:pt x="2979266" y="527422"/>
                  <a:pt x="2977492" y="530355"/>
                  <a:pt x="2975037" y="532675"/>
                </a:cubicBezTo>
                <a:cubicBezTo>
                  <a:pt x="2972581" y="534994"/>
                  <a:pt x="2969239" y="536835"/>
                  <a:pt x="2965009" y="538200"/>
                </a:cubicBezTo>
                <a:cubicBezTo>
                  <a:pt x="2960780" y="539564"/>
                  <a:pt x="2955392" y="540451"/>
                  <a:pt x="2948843" y="540860"/>
                </a:cubicBezTo>
                <a:cubicBezTo>
                  <a:pt x="2942295" y="541269"/>
                  <a:pt x="2934382" y="541474"/>
                  <a:pt x="2925105" y="541474"/>
                </a:cubicBezTo>
                <a:cubicBezTo>
                  <a:pt x="2915828" y="541474"/>
                  <a:pt x="2907915" y="541133"/>
                  <a:pt x="2901367" y="540451"/>
                </a:cubicBezTo>
                <a:cubicBezTo>
                  <a:pt x="2894819" y="539769"/>
                  <a:pt x="2889429" y="538677"/>
                  <a:pt x="2885200" y="537176"/>
                </a:cubicBezTo>
                <a:cubicBezTo>
                  <a:pt x="2880971" y="535676"/>
                  <a:pt x="2877628" y="533834"/>
                  <a:pt x="2875173" y="531651"/>
                </a:cubicBezTo>
                <a:cubicBezTo>
                  <a:pt x="2872718" y="529468"/>
                  <a:pt x="2871081" y="526876"/>
                  <a:pt x="2870262" y="523875"/>
                </a:cubicBezTo>
                <a:lnTo>
                  <a:pt x="2722103" y="93315"/>
                </a:lnTo>
                <a:lnTo>
                  <a:pt x="2721285" y="93315"/>
                </a:lnTo>
                <a:lnTo>
                  <a:pt x="2721285" y="524284"/>
                </a:lnTo>
                <a:cubicBezTo>
                  <a:pt x="2721285" y="527013"/>
                  <a:pt x="2720534" y="529468"/>
                  <a:pt x="2719033" y="531651"/>
                </a:cubicBezTo>
                <a:cubicBezTo>
                  <a:pt x="2717533" y="533834"/>
                  <a:pt x="2714736" y="535608"/>
                  <a:pt x="2710643" y="536972"/>
                </a:cubicBezTo>
                <a:cubicBezTo>
                  <a:pt x="2706551" y="538336"/>
                  <a:pt x="2701298" y="539427"/>
                  <a:pt x="2694886" y="540246"/>
                </a:cubicBezTo>
                <a:cubicBezTo>
                  <a:pt x="2688474" y="541065"/>
                  <a:pt x="2680220" y="541474"/>
                  <a:pt x="2670125" y="541474"/>
                </a:cubicBezTo>
                <a:cubicBezTo>
                  <a:pt x="2660302" y="541474"/>
                  <a:pt x="2652117" y="541065"/>
                  <a:pt x="2645569" y="540246"/>
                </a:cubicBezTo>
                <a:cubicBezTo>
                  <a:pt x="2639020" y="539427"/>
                  <a:pt x="2633767" y="538336"/>
                  <a:pt x="2629811" y="536972"/>
                </a:cubicBezTo>
                <a:cubicBezTo>
                  <a:pt x="2625855" y="535608"/>
                  <a:pt x="2623126" y="533834"/>
                  <a:pt x="2621626" y="531651"/>
                </a:cubicBezTo>
                <a:cubicBezTo>
                  <a:pt x="2620125" y="529468"/>
                  <a:pt x="2619375" y="527013"/>
                  <a:pt x="2619375" y="524284"/>
                </a:cubicBezTo>
                <a:lnTo>
                  <a:pt x="2619375" y="52387"/>
                </a:lnTo>
                <a:cubicBezTo>
                  <a:pt x="2619375" y="38472"/>
                  <a:pt x="2623058" y="27831"/>
                  <a:pt x="2630425" y="20464"/>
                </a:cubicBezTo>
                <a:cubicBezTo>
                  <a:pt x="2637792" y="13097"/>
                  <a:pt x="2647615" y="9413"/>
                  <a:pt x="2659893" y="9413"/>
                </a:cubicBezTo>
                <a:close/>
                <a:moveTo>
                  <a:pt x="1926468" y="9413"/>
                </a:moveTo>
                <a:lnTo>
                  <a:pt x="1996864" y="9413"/>
                </a:lnTo>
                <a:cubicBezTo>
                  <a:pt x="2009415" y="9413"/>
                  <a:pt x="2020193" y="10436"/>
                  <a:pt x="2029197" y="12483"/>
                </a:cubicBezTo>
                <a:cubicBezTo>
                  <a:pt x="2038201" y="14529"/>
                  <a:pt x="2045977" y="17940"/>
                  <a:pt x="2052526" y="22715"/>
                </a:cubicBezTo>
                <a:cubicBezTo>
                  <a:pt x="2059074" y="27490"/>
                  <a:pt x="2064531" y="33765"/>
                  <a:pt x="2068897" y="41542"/>
                </a:cubicBezTo>
                <a:cubicBezTo>
                  <a:pt x="2073262" y="49318"/>
                  <a:pt x="2077082" y="58936"/>
                  <a:pt x="2080356" y="70396"/>
                </a:cubicBezTo>
                <a:lnTo>
                  <a:pt x="2194954" y="385948"/>
                </a:lnTo>
                <a:lnTo>
                  <a:pt x="2196591" y="385948"/>
                </a:lnTo>
                <a:lnTo>
                  <a:pt x="2315282" y="71214"/>
                </a:lnTo>
                <a:cubicBezTo>
                  <a:pt x="2318828" y="59755"/>
                  <a:pt x="2322717" y="50068"/>
                  <a:pt x="2326946" y="42155"/>
                </a:cubicBezTo>
                <a:cubicBezTo>
                  <a:pt x="2331175" y="34243"/>
                  <a:pt x="2336087" y="27831"/>
                  <a:pt x="2341680" y="22919"/>
                </a:cubicBezTo>
                <a:cubicBezTo>
                  <a:pt x="2347273" y="18008"/>
                  <a:pt x="2353890" y="14529"/>
                  <a:pt x="2361530" y="12483"/>
                </a:cubicBezTo>
                <a:cubicBezTo>
                  <a:pt x="2369170" y="10436"/>
                  <a:pt x="2378037" y="9413"/>
                  <a:pt x="2388133" y="9413"/>
                </a:cubicBezTo>
                <a:lnTo>
                  <a:pt x="2460575" y="9413"/>
                </a:lnTo>
                <a:cubicBezTo>
                  <a:pt x="2467942" y="9413"/>
                  <a:pt x="2474286" y="10368"/>
                  <a:pt x="2479607" y="12278"/>
                </a:cubicBezTo>
                <a:cubicBezTo>
                  <a:pt x="2484927" y="14188"/>
                  <a:pt x="2489293" y="16985"/>
                  <a:pt x="2492703" y="20668"/>
                </a:cubicBezTo>
                <a:cubicBezTo>
                  <a:pt x="2496114" y="24352"/>
                  <a:pt x="2498706" y="28854"/>
                  <a:pt x="2500480" y="34175"/>
                </a:cubicBezTo>
                <a:cubicBezTo>
                  <a:pt x="2502254" y="39495"/>
                  <a:pt x="2503140" y="45566"/>
                  <a:pt x="2503140" y="52387"/>
                </a:cubicBezTo>
                <a:lnTo>
                  <a:pt x="2503140" y="524284"/>
                </a:lnTo>
                <a:cubicBezTo>
                  <a:pt x="2503140" y="527013"/>
                  <a:pt x="2502390" y="529468"/>
                  <a:pt x="2500889" y="531651"/>
                </a:cubicBezTo>
                <a:cubicBezTo>
                  <a:pt x="2499388" y="533834"/>
                  <a:pt x="2496660" y="535608"/>
                  <a:pt x="2492703" y="536972"/>
                </a:cubicBezTo>
                <a:cubicBezTo>
                  <a:pt x="2488747" y="538336"/>
                  <a:pt x="2483494" y="539427"/>
                  <a:pt x="2476946" y="540246"/>
                </a:cubicBezTo>
                <a:cubicBezTo>
                  <a:pt x="2470398" y="541065"/>
                  <a:pt x="2462075" y="541474"/>
                  <a:pt x="2451981" y="541474"/>
                </a:cubicBezTo>
                <a:cubicBezTo>
                  <a:pt x="2442157" y="541474"/>
                  <a:pt x="2433972" y="541065"/>
                  <a:pt x="2427424" y="540246"/>
                </a:cubicBezTo>
                <a:cubicBezTo>
                  <a:pt x="2420875" y="539427"/>
                  <a:pt x="2415691" y="538336"/>
                  <a:pt x="2411871" y="536972"/>
                </a:cubicBezTo>
                <a:cubicBezTo>
                  <a:pt x="2408050" y="535608"/>
                  <a:pt x="2405323" y="533834"/>
                  <a:pt x="2403685" y="531651"/>
                </a:cubicBezTo>
                <a:cubicBezTo>
                  <a:pt x="2402048" y="529468"/>
                  <a:pt x="2401230" y="527013"/>
                  <a:pt x="2401230" y="524284"/>
                </a:cubicBezTo>
                <a:lnTo>
                  <a:pt x="2401230" y="93315"/>
                </a:lnTo>
                <a:lnTo>
                  <a:pt x="2400412" y="93315"/>
                </a:lnTo>
                <a:lnTo>
                  <a:pt x="2246932" y="523875"/>
                </a:lnTo>
                <a:cubicBezTo>
                  <a:pt x="2245841" y="527422"/>
                  <a:pt x="2244068" y="530355"/>
                  <a:pt x="2241612" y="532675"/>
                </a:cubicBezTo>
                <a:cubicBezTo>
                  <a:pt x="2239156" y="534994"/>
                  <a:pt x="2235814" y="536835"/>
                  <a:pt x="2231584" y="538200"/>
                </a:cubicBezTo>
                <a:cubicBezTo>
                  <a:pt x="2227355" y="539564"/>
                  <a:pt x="2221966" y="540451"/>
                  <a:pt x="2215418" y="540860"/>
                </a:cubicBezTo>
                <a:cubicBezTo>
                  <a:pt x="2208870" y="541269"/>
                  <a:pt x="2200956" y="541474"/>
                  <a:pt x="2191680" y="541474"/>
                </a:cubicBezTo>
                <a:cubicBezTo>
                  <a:pt x="2182403" y="541474"/>
                  <a:pt x="2174490" y="541133"/>
                  <a:pt x="2167942" y="540451"/>
                </a:cubicBezTo>
                <a:cubicBezTo>
                  <a:pt x="2161393" y="539769"/>
                  <a:pt x="2156004" y="538677"/>
                  <a:pt x="2151776" y="537176"/>
                </a:cubicBezTo>
                <a:cubicBezTo>
                  <a:pt x="2147546" y="535676"/>
                  <a:pt x="2144204" y="533834"/>
                  <a:pt x="2141748" y="531651"/>
                </a:cubicBezTo>
                <a:cubicBezTo>
                  <a:pt x="2139292" y="529468"/>
                  <a:pt x="2137655" y="526876"/>
                  <a:pt x="2136837" y="523875"/>
                </a:cubicBezTo>
                <a:lnTo>
                  <a:pt x="1988678" y="93315"/>
                </a:lnTo>
                <a:lnTo>
                  <a:pt x="1987860" y="93315"/>
                </a:lnTo>
                <a:lnTo>
                  <a:pt x="1987860" y="524284"/>
                </a:lnTo>
                <a:cubicBezTo>
                  <a:pt x="1987860" y="527013"/>
                  <a:pt x="1987110" y="529468"/>
                  <a:pt x="1985609" y="531651"/>
                </a:cubicBezTo>
                <a:cubicBezTo>
                  <a:pt x="1984108" y="533834"/>
                  <a:pt x="1981311" y="535608"/>
                  <a:pt x="1977218" y="536972"/>
                </a:cubicBezTo>
                <a:cubicBezTo>
                  <a:pt x="1973126" y="538336"/>
                  <a:pt x="1967873" y="539427"/>
                  <a:pt x="1961461" y="540246"/>
                </a:cubicBezTo>
                <a:cubicBezTo>
                  <a:pt x="1955049" y="541065"/>
                  <a:pt x="1946795" y="541474"/>
                  <a:pt x="1936700" y="541474"/>
                </a:cubicBezTo>
                <a:cubicBezTo>
                  <a:pt x="1926877" y="541474"/>
                  <a:pt x="1918692" y="541065"/>
                  <a:pt x="1912144" y="540246"/>
                </a:cubicBezTo>
                <a:cubicBezTo>
                  <a:pt x="1905595" y="539427"/>
                  <a:pt x="1900342" y="538336"/>
                  <a:pt x="1896386" y="536972"/>
                </a:cubicBezTo>
                <a:cubicBezTo>
                  <a:pt x="1892430" y="535608"/>
                  <a:pt x="1889701" y="533834"/>
                  <a:pt x="1888201" y="531651"/>
                </a:cubicBezTo>
                <a:cubicBezTo>
                  <a:pt x="1886700" y="529468"/>
                  <a:pt x="1885950" y="527013"/>
                  <a:pt x="1885950" y="524284"/>
                </a:cubicBezTo>
                <a:lnTo>
                  <a:pt x="1885950" y="52387"/>
                </a:lnTo>
                <a:cubicBezTo>
                  <a:pt x="1885950" y="38472"/>
                  <a:pt x="1889633" y="27831"/>
                  <a:pt x="1897000" y="20464"/>
                </a:cubicBezTo>
                <a:cubicBezTo>
                  <a:pt x="1904367" y="13097"/>
                  <a:pt x="1914190" y="9413"/>
                  <a:pt x="1926468" y="9413"/>
                </a:cubicBezTo>
                <a:close/>
                <a:moveTo>
                  <a:pt x="508173" y="9413"/>
                </a:moveTo>
                <a:lnTo>
                  <a:pt x="772567" y="9413"/>
                </a:lnTo>
                <a:cubicBezTo>
                  <a:pt x="775022" y="9413"/>
                  <a:pt x="777205" y="10095"/>
                  <a:pt x="779115" y="11460"/>
                </a:cubicBezTo>
                <a:cubicBezTo>
                  <a:pt x="781025" y="12824"/>
                  <a:pt x="782662" y="15212"/>
                  <a:pt x="784026" y="18622"/>
                </a:cubicBezTo>
                <a:cubicBezTo>
                  <a:pt x="785391" y="22033"/>
                  <a:pt x="786414" y="26398"/>
                  <a:pt x="787096" y="31719"/>
                </a:cubicBezTo>
                <a:cubicBezTo>
                  <a:pt x="787778" y="37039"/>
                  <a:pt x="788119" y="43793"/>
                  <a:pt x="788119" y="51978"/>
                </a:cubicBezTo>
                <a:cubicBezTo>
                  <a:pt x="788119" y="59618"/>
                  <a:pt x="787778" y="66098"/>
                  <a:pt x="787096" y="71419"/>
                </a:cubicBezTo>
                <a:cubicBezTo>
                  <a:pt x="786414" y="76739"/>
                  <a:pt x="785391" y="81037"/>
                  <a:pt x="784026" y="84311"/>
                </a:cubicBezTo>
                <a:cubicBezTo>
                  <a:pt x="782662" y="87585"/>
                  <a:pt x="781025" y="89973"/>
                  <a:pt x="779115" y="91473"/>
                </a:cubicBezTo>
                <a:cubicBezTo>
                  <a:pt x="777205" y="92974"/>
                  <a:pt x="775022" y="93725"/>
                  <a:pt x="772567" y="93725"/>
                </a:cubicBezTo>
                <a:lnTo>
                  <a:pt x="583480" y="93725"/>
                </a:lnTo>
                <a:lnTo>
                  <a:pt x="583480" y="223056"/>
                </a:lnTo>
                <a:lnTo>
                  <a:pt x="743508" y="223056"/>
                </a:lnTo>
                <a:cubicBezTo>
                  <a:pt x="745963" y="223056"/>
                  <a:pt x="748215" y="223806"/>
                  <a:pt x="750261" y="225307"/>
                </a:cubicBezTo>
                <a:cubicBezTo>
                  <a:pt x="752307" y="226808"/>
                  <a:pt x="754013" y="229127"/>
                  <a:pt x="755377" y="232265"/>
                </a:cubicBezTo>
                <a:cubicBezTo>
                  <a:pt x="756741" y="235403"/>
                  <a:pt x="757764" y="239632"/>
                  <a:pt x="758447" y="244952"/>
                </a:cubicBezTo>
                <a:cubicBezTo>
                  <a:pt x="759128" y="250273"/>
                  <a:pt x="759470" y="256753"/>
                  <a:pt x="759470" y="264393"/>
                </a:cubicBezTo>
                <a:cubicBezTo>
                  <a:pt x="759470" y="272306"/>
                  <a:pt x="759128" y="278854"/>
                  <a:pt x="758447" y="284039"/>
                </a:cubicBezTo>
                <a:cubicBezTo>
                  <a:pt x="757764" y="289223"/>
                  <a:pt x="756741" y="293384"/>
                  <a:pt x="755377" y="296521"/>
                </a:cubicBezTo>
                <a:cubicBezTo>
                  <a:pt x="754013" y="299659"/>
                  <a:pt x="752307" y="301910"/>
                  <a:pt x="750261" y="303274"/>
                </a:cubicBezTo>
                <a:cubicBezTo>
                  <a:pt x="748215" y="304639"/>
                  <a:pt x="745963" y="305321"/>
                  <a:pt x="743508" y="305321"/>
                </a:cubicBezTo>
                <a:lnTo>
                  <a:pt x="583480" y="305321"/>
                </a:lnTo>
                <a:lnTo>
                  <a:pt x="583480" y="454707"/>
                </a:lnTo>
                <a:lnTo>
                  <a:pt x="774203" y="454707"/>
                </a:lnTo>
                <a:cubicBezTo>
                  <a:pt x="776659" y="454707"/>
                  <a:pt x="778910" y="455457"/>
                  <a:pt x="780957" y="456958"/>
                </a:cubicBezTo>
                <a:cubicBezTo>
                  <a:pt x="783003" y="458459"/>
                  <a:pt x="784708" y="460846"/>
                  <a:pt x="786073" y="464121"/>
                </a:cubicBezTo>
                <a:cubicBezTo>
                  <a:pt x="787437" y="467395"/>
                  <a:pt x="788460" y="471692"/>
                  <a:pt x="789142" y="477013"/>
                </a:cubicBezTo>
                <a:cubicBezTo>
                  <a:pt x="789824" y="482333"/>
                  <a:pt x="790166" y="488950"/>
                  <a:pt x="790166" y="496863"/>
                </a:cubicBezTo>
                <a:cubicBezTo>
                  <a:pt x="790166" y="504775"/>
                  <a:pt x="789824" y="511392"/>
                  <a:pt x="789142" y="516713"/>
                </a:cubicBezTo>
                <a:cubicBezTo>
                  <a:pt x="788460" y="522033"/>
                  <a:pt x="787437" y="526331"/>
                  <a:pt x="786073" y="529605"/>
                </a:cubicBezTo>
                <a:cubicBezTo>
                  <a:pt x="784708" y="532879"/>
                  <a:pt x="783003" y="535267"/>
                  <a:pt x="780957" y="536767"/>
                </a:cubicBezTo>
                <a:cubicBezTo>
                  <a:pt x="778910" y="538268"/>
                  <a:pt x="776659" y="539018"/>
                  <a:pt x="774203" y="539018"/>
                </a:cubicBezTo>
                <a:lnTo>
                  <a:pt x="508173" y="539018"/>
                </a:lnTo>
                <a:cubicBezTo>
                  <a:pt x="499169" y="539018"/>
                  <a:pt x="491597" y="536358"/>
                  <a:pt x="485458" y="531037"/>
                </a:cubicBezTo>
                <a:cubicBezTo>
                  <a:pt x="479319" y="525717"/>
                  <a:pt x="476250" y="517054"/>
                  <a:pt x="476250" y="505048"/>
                </a:cubicBezTo>
                <a:lnTo>
                  <a:pt x="476250" y="43383"/>
                </a:lnTo>
                <a:cubicBezTo>
                  <a:pt x="476250" y="31378"/>
                  <a:pt x="479319" y="22715"/>
                  <a:pt x="485458" y="17394"/>
                </a:cubicBezTo>
                <a:cubicBezTo>
                  <a:pt x="491597" y="12074"/>
                  <a:pt x="499169" y="9413"/>
                  <a:pt x="508173" y="9413"/>
                </a:cubicBezTo>
                <a:close/>
                <a:moveTo>
                  <a:pt x="31923" y="9413"/>
                </a:moveTo>
                <a:lnTo>
                  <a:pt x="169031" y="9413"/>
                </a:lnTo>
                <a:cubicBezTo>
                  <a:pt x="182947" y="9413"/>
                  <a:pt x="194406" y="9686"/>
                  <a:pt x="203410" y="10232"/>
                </a:cubicBezTo>
                <a:cubicBezTo>
                  <a:pt x="212415" y="10778"/>
                  <a:pt x="220600" y="11460"/>
                  <a:pt x="227967" y="12278"/>
                </a:cubicBezTo>
                <a:cubicBezTo>
                  <a:pt x="249250" y="15280"/>
                  <a:pt x="268417" y="20464"/>
                  <a:pt x="285471" y="27831"/>
                </a:cubicBezTo>
                <a:cubicBezTo>
                  <a:pt x="302524" y="35198"/>
                  <a:pt x="316985" y="44816"/>
                  <a:pt x="328854" y="56685"/>
                </a:cubicBezTo>
                <a:cubicBezTo>
                  <a:pt x="340723" y="68554"/>
                  <a:pt x="349795" y="82606"/>
                  <a:pt x="356071" y="98840"/>
                </a:cubicBezTo>
                <a:cubicBezTo>
                  <a:pt x="362346" y="115075"/>
                  <a:pt x="365484" y="133697"/>
                  <a:pt x="365484" y="154707"/>
                </a:cubicBezTo>
                <a:cubicBezTo>
                  <a:pt x="365484" y="172442"/>
                  <a:pt x="363233" y="188609"/>
                  <a:pt x="358731" y="203206"/>
                </a:cubicBezTo>
                <a:cubicBezTo>
                  <a:pt x="354229" y="217804"/>
                  <a:pt x="347612" y="230832"/>
                  <a:pt x="338881" y="242292"/>
                </a:cubicBezTo>
                <a:cubicBezTo>
                  <a:pt x="330150" y="253752"/>
                  <a:pt x="319372" y="263711"/>
                  <a:pt x="306548" y="272170"/>
                </a:cubicBezTo>
                <a:cubicBezTo>
                  <a:pt x="293724" y="280628"/>
                  <a:pt x="279127" y="287449"/>
                  <a:pt x="262756" y="292633"/>
                </a:cubicBezTo>
                <a:cubicBezTo>
                  <a:pt x="270668" y="296453"/>
                  <a:pt x="278104" y="301092"/>
                  <a:pt x="285061" y="306549"/>
                </a:cubicBezTo>
                <a:cubicBezTo>
                  <a:pt x="292019" y="312006"/>
                  <a:pt x="298567" y="318622"/>
                  <a:pt x="304707" y="326399"/>
                </a:cubicBezTo>
                <a:cubicBezTo>
                  <a:pt x="310846" y="334175"/>
                  <a:pt x="316644" y="343043"/>
                  <a:pt x="322101" y="353002"/>
                </a:cubicBezTo>
                <a:cubicBezTo>
                  <a:pt x="327558" y="362961"/>
                  <a:pt x="332878" y="374216"/>
                  <a:pt x="338063" y="386767"/>
                </a:cubicBezTo>
                <a:lnTo>
                  <a:pt x="382674" y="491133"/>
                </a:lnTo>
                <a:cubicBezTo>
                  <a:pt x="386767" y="501501"/>
                  <a:pt x="389495" y="509073"/>
                  <a:pt x="390859" y="513848"/>
                </a:cubicBezTo>
                <a:cubicBezTo>
                  <a:pt x="392224" y="518622"/>
                  <a:pt x="392906" y="522374"/>
                  <a:pt x="392906" y="525103"/>
                </a:cubicBezTo>
                <a:cubicBezTo>
                  <a:pt x="392906" y="528104"/>
                  <a:pt x="392360" y="530628"/>
                  <a:pt x="391269" y="532675"/>
                </a:cubicBezTo>
                <a:cubicBezTo>
                  <a:pt x="390177" y="534721"/>
                  <a:pt x="387585" y="536426"/>
                  <a:pt x="383493" y="537790"/>
                </a:cubicBezTo>
                <a:cubicBezTo>
                  <a:pt x="379400" y="539155"/>
                  <a:pt x="373397" y="540110"/>
                  <a:pt x="365484" y="540655"/>
                </a:cubicBezTo>
                <a:cubicBezTo>
                  <a:pt x="357572" y="541201"/>
                  <a:pt x="346794" y="541474"/>
                  <a:pt x="333151" y="541474"/>
                </a:cubicBezTo>
                <a:cubicBezTo>
                  <a:pt x="321692" y="541474"/>
                  <a:pt x="312551" y="541201"/>
                  <a:pt x="305730" y="540655"/>
                </a:cubicBezTo>
                <a:cubicBezTo>
                  <a:pt x="298908" y="540110"/>
                  <a:pt x="293520" y="539086"/>
                  <a:pt x="289563" y="537586"/>
                </a:cubicBezTo>
                <a:cubicBezTo>
                  <a:pt x="285607" y="536085"/>
                  <a:pt x="282810" y="534175"/>
                  <a:pt x="281173" y="531856"/>
                </a:cubicBezTo>
                <a:cubicBezTo>
                  <a:pt x="279536" y="529537"/>
                  <a:pt x="278172" y="526740"/>
                  <a:pt x="277081" y="523466"/>
                </a:cubicBezTo>
                <a:lnTo>
                  <a:pt x="229604" y="405184"/>
                </a:lnTo>
                <a:cubicBezTo>
                  <a:pt x="223874" y="391815"/>
                  <a:pt x="218281" y="379946"/>
                  <a:pt x="212824" y="369577"/>
                </a:cubicBezTo>
                <a:cubicBezTo>
                  <a:pt x="207367" y="359209"/>
                  <a:pt x="201296" y="350546"/>
                  <a:pt x="194611" y="343588"/>
                </a:cubicBezTo>
                <a:cubicBezTo>
                  <a:pt x="187926" y="336631"/>
                  <a:pt x="180218" y="331378"/>
                  <a:pt x="171487" y="327831"/>
                </a:cubicBezTo>
                <a:cubicBezTo>
                  <a:pt x="162755" y="324284"/>
                  <a:pt x="152660" y="322510"/>
                  <a:pt x="141200" y="322510"/>
                </a:cubicBezTo>
                <a:lnTo>
                  <a:pt x="107640" y="322510"/>
                </a:lnTo>
                <a:lnTo>
                  <a:pt x="107640" y="524284"/>
                </a:lnTo>
                <a:cubicBezTo>
                  <a:pt x="107640" y="527013"/>
                  <a:pt x="106753" y="529468"/>
                  <a:pt x="104979" y="531651"/>
                </a:cubicBezTo>
                <a:cubicBezTo>
                  <a:pt x="103206" y="533834"/>
                  <a:pt x="100273" y="535608"/>
                  <a:pt x="96180" y="536972"/>
                </a:cubicBezTo>
                <a:cubicBezTo>
                  <a:pt x="92087" y="538336"/>
                  <a:pt x="86630" y="539427"/>
                  <a:pt x="79809" y="540246"/>
                </a:cubicBezTo>
                <a:cubicBezTo>
                  <a:pt x="72987" y="541065"/>
                  <a:pt x="64256" y="541474"/>
                  <a:pt x="53615" y="541474"/>
                </a:cubicBezTo>
                <a:cubicBezTo>
                  <a:pt x="43247" y="541474"/>
                  <a:pt x="34584" y="541065"/>
                  <a:pt x="27626" y="540246"/>
                </a:cubicBezTo>
                <a:cubicBezTo>
                  <a:pt x="20668" y="539427"/>
                  <a:pt x="15143" y="538336"/>
                  <a:pt x="11050" y="536972"/>
                </a:cubicBezTo>
                <a:cubicBezTo>
                  <a:pt x="6957" y="535608"/>
                  <a:pt x="4092" y="533834"/>
                  <a:pt x="2455" y="531651"/>
                </a:cubicBezTo>
                <a:cubicBezTo>
                  <a:pt x="818" y="529468"/>
                  <a:pt x="0" y="527013"/>
                  <a:pt x="0" y="524284"/>
                </a:cubicBezTo>
                <a:lnTo>
                  <a:pt x="0" y="43383"/>
                </a:lnTo>
                <a:cubicBezTo>
                  <a:pt x="0" y="31378"/>
                  <a:pt x="3069" y="22715"/>
                  <a:pt x="9208" y="17394"/>
                </a:cubicBezTo>
                <a:cubicBezTo>
                  <a:pt x="15348" y="12074"/>
                  <a:pt x="22919" y="9413"/>
                  <a:pt x="31923" y="9413"/>
                </a:cubicBezTo>
                <a:close/>
                <a:moveTo>
                  <a:pt x="6857106" y="7776"/>
                </a:moveTo>
                <a:cubicBezTo>
                  <a:pt x="6866383" y="7776"/>
                  <a:pt x="6874159" y="8117"/>
                  <a:pt x="6880435" y="8799"/>
                </a:cubicBezTo>
                <a:cubicBezTo>
                  <a:pt x="6886711" y="9481"/>
                  <a:pt x="6891554" y="10641"/>
                  <a:pt x="6894965" y="12278"/>
                </a:cubicBezTo>
                <a:cubicBezTo>
                  <a:pt x="6898375" y="13916"/>
                  <a:pt x="6900762" y="15825"/>
                  <a:pt x="6902127" y="18008"/>
                </a:cubicBezTo>
                <a:cubicBezTo>
                  <a:pt x="6903491" y="20191"/>
                  <a:pt x="6904173" y="22647"/>
                  <a:pt x="6904173" y="25375"/>
                </a:cubicBezTo>
                <a:lnTo>
                  <a:pt x="6904173" y="501365"/>
                </a:lnTo>
                <a:cubicBezTo>
                  <a:pt x="6904173" y="507640"/>
                  <a:pt x="6903082" y="513234"/>
                  <a:pt x="6900899" y="518145"/>
                </a:cubicBezTo>
                <a:cubicBezTo>
                  <a:pt x="6898716" y="523056"/>
                  <a:pt x="6895783" y="527149"/>
                  <a:pt x="6892100" y="530424"/>
                </a:cubicBezTo>
                <a:cubicBezTo>
                  <a:pt x="6888416" y="533698"/>
                  <a:pt x="6884051" y="536085"/>
                  <a:pt x="6879003" y="537586"/>
                </a:cubicBezTo>
                <a:cubicBezTo>
                  <a:pt x="6873955" y="539086"/>
                  <a:pt x="6868839" y="539837"/>
                  <a:pt x="6863655" y="539837"/>
                </a:cubicBezTo>
                <a:lnTo>
                  <a:pt x="6817816" y="539837"/>
                </a:lnTo>
                <a:cubicBezTo>
                  <a:pt x="6808266" y="539837"/>
                  <a:pt x="6800012" y="538882"/>
                  <a:pt x="6793054" y="536972"/>
                </a:cubicBezTo>
                <a:cubicBezTo>
                  <a:pt x="6786097" y="535062"/>
                  <a:pt x="6779685" y="531583"/>
                  <a:pt x="6773818" y="526535"/>
                </a:cubicBezTo>
                <a:cubicBezTo>
                  <a:pt x="6767952" y="521488"/>
                  <a:pt x="6762291" y="514666"/>
                  <a:pt x="6756833" y="506071"/>
                </a:cubicBezTo>
                <a:cubicBezTo>
                  <a:pt x="6751376" y="497477"/>
                  <a:pt x="6745237" y="486358"/>
                  <a:pt x="6738416" y="472715"/>
                </a:cubicBezTo>
                <a:lnTo>
                  <a:pt x="6606629" y="225102"/>
                </a:lnTo>
                <a:cubicBezTo>
                  <a:pt x="6598988" y="210368"/>
                  <a:pt x="6591213" y="194475"/>
                  <a:pt x="6583300" y="177422"/>
                </a:cubicBezTo>
                <a:cubicBezTo>
                  <a:pt x="6575387" y="160369"/>
                  <a:pt x="6568293" y="143793"/>
                  <a:pt x="6562017" y="127695"/>
                </a:cubicBezTo>
                <a:lnTo>
                  <a:pt x="6561199" y="127695"/>
                </a:lnTo>
                <a:cubicBezTo>
                  <a:pt x="6562290" y="147340"/>
                  <a:pt x="6563109" y="166917"/>
                  <a:pt x="6563655" y="186426"/>
                </a:cubicBezTo>
                <a:cubicBezTo>
                  <a:pt x="6564200" y="205935"/>
                  <a:pt x="6564473" y="226057"/>
                  <a:pt x="6564473" y="246794"/>
                </a:cubicBezTo>
                <a:lnTo>
                  <a:pt x="6564473" y="523875"/>
                </a:lnTo>
                <a:cubicBezTo>
                  <a:pt x="6564473" y="526603"/>
                  <a:pt x="6563723" y="529059"/>
                  <a:pt x="6562222" y="531242"/>
                </a:cubicBezTo>
                <a:cubicBezTo>
                  <a:pt x="6560721" y="533425"/>
                  <a:pt x="6558129" y="535267"/>
                  <a:pt x="6554446" y="536767"/>
                </a:cubicBezTo>
                <a:cubicBezTo>
                  <a:pt x="6550762" y="538268"/>
                  <a:pt x="6545783" y="539427"/>
                  <a:pt x="6539507" y="540246"/>
                </a:cubicBezTo>
                <a:cubicBezTo>
                  <a:pt x="6533231" y="541065"/>
                  <a:pt x="6525182" y="541474"/>
                  <a:pt x="6515360" y="541474"/>
                </a:cubicBezTo>
                <a:cubicBezTo>
                  <a:pt x="6505810" y="541474"/>
                  <a:pt x="6497897" y="541065"/>
                  <a:pt x="6491622" y="540246"/>
                </a:cubicBezTo>
                <a:cubicBezTo>
                  <a:pt x="6485346" y="539427"/>
                  <a:pt x="6480435" y="538268"/>
                  <a:pt x="6476888" y="536767"/>
                </a:cubicBezTo>
                <a:cubicBezTo>
                  <a:pt x="6473340" y="535267"/>
                  <a:pt x="6470885" y="533425"/>
                  <a:pt x="6469521" y="531242"/>
                </a:cubicBezTo>
                <a:cubicBezTo>
                  <a:pt x="6468156" y="529059"/>
                  <a:pt x="6467474" y="526603"/>
                  <a:pt x="6467474" y="523875"/>
                </a:cubicBezTo>
                <a:lnTo>
                  <a:pt x="6467474" y="47886"/>
                </a:lnTo>
                <a:cubicBezTo>
                  <a:pt x="6467474" y="35062"/>
                  <a:pt x="6471226" y="25443"/>
                  <a:pt x="6478729" y="19031"/>
                </a:cubicBezTo>
                <a:cubicBezTo>
                  <a:pt x="6486232" y="12619"/>
                  <a:pt x="6495442" y="9413"/>
                  <a:pt x="6506356" y="9413"/>
                </a:cubicBezTo>
                <a:lnTo>
                  <a:pt x="6564064" y="9413"/>
                </a:lnTo>
                <a:cubicBezTo>
                  <a:pt x="6574432" y="9413"/>
                  <a:pt x="6583163" y="10300"/>
                  <a:pt x="6590258" y="12074"/>
                </a:cubicBezTo>
                <a:cubicBezTo>
                  <a:pt x="6597351" y="13847"/>
                  <a:pt x="6603696" y="16780"/>
                  <a:pt x="6609289" y="20873"/>
                </a:cubicBezTo>
                <a:cubicBezTo>
                  <a:pt x="6614882" y="24966"/>
                  <a:pt x="6620135" y="30628"/>
                  <a:pt x="6625046" y="37858"/>
                </a:cubicBezTo>
                <a:cubicBezTo>
                  <a:pt x="6629957" y="45089"/>
                  <a:pt x="6635005" y="54024"/>
                  <a:pt x="6640189" y="64666"/>
                </a:cubicBezTo>
                <a:lnTo>
                  <a:pt x="6743327" y="258254"/>
                </a:lnTo>
                <a:cubicBezTo>
                  <a:pt x="6749330" y="269987"/>
                  <a:pt x="6755264" y="281514"/>
                  <a:pt x="6761131" y="292838"/>
                </a:cubicBezTo>
                <a:cubicBezTo>
                  <a:pt x="6766997" y="304161"/>
                  <a:pt x="6772659" y="315485"/>
                  <a:pt x="6778116" y="326808"/>
                </a:cubicBezTo>
                <a:cubicBezTo>
                  <a:pt x="6783573" y="338131"/>
                  <a:pt x="6788894" y="349250"/>
                  <a:pt x="6794078" y="360164"/>
                </a:cubicBezTo>
                <a:cubicBezTo>
                  <a:pt x="6799262" y="371078"/>
                  <a:pt x="6804310" y="381992"/>
                  <a:pt x="6809221" y="392906"/>
                </a:cubicBezTo>
                <a:lnTo>
                  <a:pt x="6809630" y="392906"/>
                </a:lnTo>
                <a:cubicBezTo>
                  <a:pt x="6808812" y="373807"/>
                  <a:pt x="6808198" y="353888"/>
                  <a:pt x="6807788" y="333152"/>
                </a:cubicBezTo>
                <a:cubicBezTo>
                  <a:pt x="6807379" y="312415"/>
                  <a:pt x="6807175" y="292633"/>
                  <a:pt x="6807175" y="273807"/>
                </a:cubicBezTo>
                <a:lnTo>
                  <a:pt x="6807175" y="25375"/>
                </a:lnTo>
                <a:cubicBezTo>
                  <a:pt x="6807175" y="22647"/>
                  <a:pt x="6807993" y="20191"/>
                  <a:pt x="6809630" y="18008"/>
                </a:cubicBezTo>
                <a:cubicBezTo>
                  <a:pt x="6811267" y="15825"/>
                  <a:pt x="6813996" y="13916"/>
                  <a:pt x="6817816" y="12278"/>
                </a:cubicBezTo>
                <a:cubicBezTo>
                  <a:pt x="6821636" y="10641"/>
                  <a:pt x="6826683" y="9481"/>
                  <a:pt x="6832959" y="8799"/>
                </a:cubicBezTo>
                <a:cubicBezTo>
                  <a:pt x="6839235" y="8117"/>
                  <a:pt x="6847284" y="7776"/>
                  <a:pt x="6857106" y="7776"/>
                </a:cubicBezTo>
                <a:close/>
                <a:moveTo>
                  <a:pt x="4152006" y="7776"/>
                </a:moveTo>
                <a:cubicBezTo>
                  <a:pt x="4161283" y="7776"/>
                  <a:pt x="4169060" y="8117"/>
                  <a:pt x="4175335" y="8799"/>
                </a:cubicBezTo>
                <a:cubicBezTo>
                  <a:pt x="4181611" y="9481"/>
                  <a:pt x="4186454" y="10641"/>
                  <a:pt x="4189865" y="12278"/>
                </a:cubicBezTo>
                <a:cubicBezTo>
                  <a:pt x="4193275" y="13916"/>
                  <a:pt x="4195663" y="15825"/>
                  <a:pt x="4197027" y="18008"/>
                </a:cubicBezTo>
                <a:cubicBezTo>
                  <a:pt x="4198391" y="20191"/>
                  <a:pt x="4199074" y="22647"/>
                  <a:pt x="4199074" y="25375"/>
                </a:cubicBezTo>
                <a:lnTo>
                  <a:pt x="4199074" y="501365"/>
                </a:lnTo>
                <a:cubicBezTo>
                  <a:pt x="4199074" y="507640"/>
                  <a:pt x="4197982" y="513234"/>
                  <a:pt x="4195799" y="518145"/>
                </a:cubicBezTo>
                <a:cubicBezTo>
                  <a:pt x="4193616" y="523056"/>
                  <a:pt x="4190683" y="527149"/>
                  <a:pt x="4187000" y="530424"/>
                </a:cubicBezTo>
                <a:cubicBezTo>
                  <a:pt x="4183316" y="533698"/>
                  <a:pt x="4178951" y="536085"/>
                  <a:pt x="4173903" y="537586"/>
                </a:cubicBezTo>
                <a:cubicBezTo>
                  <a:pt x="4168855" y="539086"/>
                  <a:pt x="4163739" y="539837"/>
                  <a:pt x="4158555" y="539837"/>
                </a:cubicBezTo>
                <a:lnTo>
                  <a:pt x="4112716" y="539837"/>
                </a:lnTo>
                <a:cubicBezTo>
                  <a:pt x="4103166" y="539837"/>
                  <a:pt x="4094912" y="538882"/>
                  <a:pt x="4087955" y="536972"/>
                </a:cubicBezTo>
                <a:cubicBezTo>
                  <a:pt x="4080997" y="535062"/>
                  <a:pt x="4074585" y="531583"/>
                  <a:pt x="4068719" y="526535"/>
                </a:cubicBezTo>
                <a:cubicBezTo>
                  <a:pt x="4062852" y="521488"/>
                  <a:pt x="4057191" y="514666"/>
                  <a:pt x="4051734" y="506071"/>
                </a:cubicBezTo>
                <a:cubicBezTo>
                  <a:pt x="4046276" y="497477"/>
                  <a:pt x="4040137" y="486358"/>
                  <a:pt x="4033316" y="472715"/>
                </a:cubicBezTo>
                <a:lnTo>
                  <a:pt x="3901529" y="225102"/>
                </a:lnTo>
                <a:cubicBezTo>
                  <a:pt x="3893889" y="210368"/>
                  <a:pt x="3886113" y="194475"/>
                  <a:pt x="3878200" y="177422"/>
                </a:cubicBezTo>
                <a:cubicBezTo>
                  <a:pt x="3870287" y="160369"/>
                  <a:pt x="3863193" y="143793"/>
                  <a:pt x="3856918" y="127695"/>
                </a:cubicBezTo>
                <a:lnTo>
                  <a:pt x="3856099" y="127695"/>
                </a:lnTo>
                <a:cubicBezTo>
                  <a:pt x="3857190" y="147340"/>
                  <a:pt x="3858009" y="166917"/>
                  <a:pt x="3858555" y="186426"/>
                </a:cubicBezTo>
                <a:cubicBezTo>
                  <a:pt x="3859100" y="205935"/>
                  <a:pt x="3859373" y="226057"/>
                  <a:pt x="3859373" y="246794"/>
                </a:cubicBezTo>
                <a:lnTo>
                  <a:pt x="3859373" y="523875"/>
                </a:lnTo>
                <a:cubicBezTo>
                  <a:pt x="3859373" y="526603"/>
                  <a:pt x="3858623" y="529059"/>
                  <a:pt x="3857122" y="531242"/>
                </a:cubicBezTo>
                <a:cubicBezTo>
                  <a:pt x="3855621" y="533425"/>
                  <a:pt x="3853029" y="535267"/>
                  <a:pt x="3849346" y="536767"/>
                </a:cubicBezTo>
                <a:cubicBezTo>
                  <a:pt x="3845662" y="538268"/>
                  <a:pt x="3840683" y="539427"/>
                  <a:pt x="3834407" y="540246"/>
                </a:cubicBezTo>
                <a:cubicBezTo>
                  <a:pt x="3828132" y="541065"/>
                  <a:pt x="3820082" y="541474"/>
                  <a:pt x="3810260" y="541474"/>
                </a:cubicBezTo>
                <a:cubicBezTo>
                  <a:pt x="3800710" y="541474"/>
                  <a:pt x="3792797" y="541065"/>
                  <a:pt x="3786522" y="540246"/>
                </a:cubicBezTo>
                <a:cubicBezTo>
                  <a:pt x="3780246" y="539427"/>
                  <a:pt x="3775335" y="538268"/>
                  <a:pt x="3771788" y="536767"/>
                </a:cubicBezTo>
                <a:cubicBezTo>
                  <a:pt x="3768240" y="535267"/>
                  <a:pt x="3765786" y="533425"/>
                  <a:pt x="3764421" y="531242"/>
                </a:cubicBezTo>
                <a:cubicBezTo>
                  <a:pt x="3763056" y="529059"/>
                  <a:pt x="3762374" y="526603"/>
                  <a:pt x="3762374" y="523875"/>
                </a:cubicBezTo>
                <a:lnTo>
                  <a:pt x="3762374" y="47886"/>
                </a:lnTo>
                <a:cubicBezTo>
                  <a:pt x="3762374" y="35062"/>
                  <a:pt x="3766126" y="25443"/>
                  <a:pt x="3773630" y="19031"/>
                </a:cubicBezTo>
                <a:cubicBezTo>
                  <a:pt x="3781133" y="12619"/>
                  <a:pt x="3790341" y="9413"/>
                  <a:pt x="3801256" y="9413"/>
                </a:cubicBezTo>
                <a:lnTo>
                  <a:pt x="3858964" y="9413"/>
                </a:lnTo>
                <a:cubicBezTo>
                  <a:pt x="3869332" y="9413"/>
                  <a:pt x="3878063" y="10300"/>
                  <a:pt x="3885158" y="12074"/>
                </a:cubicBezTo>
                <a:cubicBezTo>
                  <a:pt x="3892252" y="13847"/>
                  <a:pt x="3898595" y="16780"/>
                  <a:pt x="3904189" y="20873"/>
                </a:cubicBezTo>
                <a:cubicBezTo>
                  <a:pt x="3909782" y="24966"/>
                  <a:pt x="3915035" y="30628"/>
                  <a:pt x="3919946" y="37858"/>
                </a:cubicBezTo>
                <a:cubicBezTo>
                  <a:pt x="3924857" y="45089"/>
                  <a:pt x="3929905" y="54024"/>
                  <a:pt x="3935089" y="64666"/>
                </a:cubicBezTo>
                <a:lnTo>
                  <a:pt x="4038227" y="258254"/>
                </a:lnTo>
                <a:cubicBezTo>
                  <a:pt x="4044230" y="269987"/>
                  <a:pt x="4050165" y="281514"/>
                  <a:pt x="4056031" y="292838"/>
                </a:cubicBezTo>
                <a:cubicBezTo>
                  <a:pt x="4061897" y="304161"/>
                  <a:pt x="4067559" y="315485"/>
                  <a:pt x="4073016" y="326808"/>
                </a:cubicBezTo>
                <a:cubicBezTo>
                  <a:pt x="4078473" y="338131"/>
                  <a:pt x="4083794" y="349250"/>
                  <a:pt x="4088978" y="360164"/>
                </a:cubicBezTo>
                <a:cubicBezTo>
                  <a:pt x="4094162" y="371078"/>
                  <a:pt x="4099210" y="381992"/>
                  <a:pt x="4104121" y="392906"/>
                </a:cubicBezTo>
                <a:lnTo>
                  <a:pt x="4104530" y="392906"/>
                </a:lnTo>
                <a:cubicBezTo>
                  <a:pt x="4103712" y="373807"/>
                  <a:pt x="4103098" y="353888"/>
                  <a:pt x="4102688" y="333152"/>
                </a:cubicBezTo>
                <a:cubicBezTo>
                  <a:pt x="4102280" y="312415"/>
                  <a:pt x="4102075" y="292633"/>
                  <a:pt x="4102075" y="273807"/>
                </a:cubicBezTo>
                <a:lnTo>
                  <a:pt x="4102075" y="25375"/>
                </a:lnTo>
                <a:cubicBezTo>
                  <a:pt x="4102075" y="22647"/>
                  <a:pt x="4102893" y="20191"/>
                  <a:pt x="4104530" y="18008"/>
                </a:cubicBezTo>
                <a:cubicBezTo>
                  <a:pt x="4106168" y="15825"/>
                  <a:pt x="4108896" y="13916"/>
                  <a:pt x="4112716" y="12278"/>
                </a:cubicBezTo>
                <a:cubicBezTo>
                  <a:pt x="4116536" y="10641"/>
                  <a:pt x="4121583" y="9481"/>
                  <a:pt x="4127859" y="8799"/>
                </a:cubicBezTo>
                <a:cubicBezTo>
                  <a:pt x="4134135" y="8117"/>
                  <a:pt x="4142184" y="7776"/>
                  <a:pt x="4152006" y="7776"/>
                </a:cubicBezTo>
                <a:close/>
                <a:moveTo>
                  <a:pt x="7578513" y="6958"/>
                </a:moveTo>
                <a:cubicBezTo>
                  <a:pt x="7591064" y="6958"/>
                  <a:pt x="7601092" y="7231"/>
                  <a:pt x="7608595" y="7776"/>
                </a:cubicBezTo>
                <a:cubicBezTo>
                  <a:pt x="7616098" y="8322"/>
                  <a:pt x="7622034" y="9345"/>
                  <a:pt x="7626398" y="10846"/>
                </a:cubicBezTo>
                <a:cubicBezTo>
                  <a:pt x="7630764" y="12346"/>
                  <a:pt x="7633970" y="14325"/>
                  <a:pt x="7636016" y="16780"/>
                </a:cubicBezTo>
                <a:cubicBezTo>
                  <a:pt x="7638063" y="19236"/>
                  <a:pt x="7640042" y="22374"/>
                  <a:pt x="7641951" y="26194"/>
                </a:cubicBezTo>
                <a:lnTo>
                  <a:pt x="7700887" y="156344"/>
                </a:lnTo>
                <a:cubicBezTo>
                  <a:pt x="7706617" y="168895"/>
                  <a:pt x="7712279" y="182129"/>
                  <a:pt x="7717872" y="196044"/>
                </a:cubicBezTo>
                <a:cubicBezTo>
                  <a:pt x="7723466" y="209959"/>
                  <a:pt x="7729128" y="224557"/>
                  <a:pt x="7734857" y="239837"/>
                </a:cubicBezTo>
                <a:lnTo>
                  <a:pt x="7735676" y="239837"/>
                </a:lnTo>
                <a:cubicBezTo>
                  <a:pt x="7740860" y="225102"/>
                  <a:pt x="7746180" y="210778"/>
                  <a:pt x="7751638" y="196862"/>
                </a:cubicBezTo>
                <a:cubicBezTo>
                  <a:pt x="7757095" y="182947"/>
                  <a:pt x="7762416" y="169714"/>
                  <a:pt x="7767600" y="157162"/>
                </a:cubicBezTo>
                <a:lnTo>
                  <a:pt x="7825717" y="27831"/>
                </a:lnTo>
                <a:cubicBezTo>
                  <a:pt x="7827081" y="23465"/>
                  <a:pt x="7828786" y="19986"/>
                  <a:pt x="7830832" y="17394"/>
                </a:cubicBezTo>
                <a:cubicBezTo>
                  <a:pt x="7832879" y="14802"/>
                  <a:pt x="7835948" y="12687"/>
                  <a:pt x="7840042" y="11050"/>
                </a:cubicBezTo>
                <a:cubicBezTo>
                  <a:pt x="7844134" y="9413"/>
                  <a:pt x="7849728" y="8322"/>
                  <a:pt x="7856822" y="7776"/>
                </a:cubicBezTo>
                <a:cubicBezTo>
                  <a:pt x="7863916" y="7231"/>
                  <a:pt x="7873330" y="6958"/>
                  <a:pt x="7885062" y="6958"/>
                </a:cubicBezTo>
                <a:cubicBezTo>
                  <a:pt x="7900614" y="6958"/>
                  <a:pt x="7912688" y="7299"/>
                  <a:pt x="7921283" y="7981"/>
                </a:cubicBezTo>
                <a:cubicBezTo>
                  <a:pt x="7929878" y="8663"/>
                  <a:pt x="7935744" y="10436"/>
                  <a:pt x="7938882" y="13301"/>
                </a:cubicBezTo>
                <a:cubicBezTo>
                  <a:pt x="7942020" y="16166"/>
                  <a:pt x="7942770" y="20464"/>
                  <a:pt x="7941133" y="26194"/>
                </a:cubicBezTo>
                <a:cubicBezTo>
                  <a:pt x="7939496" y="31924"/>
                  <a:pt x="7936222" y="39700"/>
                  <a:pt x="7931310" y="49523"/>
                </a:cubicBezTo>
                <a:lnTo>
                  <a:pt x="7786426" y="338063"/>
                </a:lnTo>
                <a:lnTo>
                  <a:pt x="7786426" y="524284"/>
                </a:lnTo>
                <a:cubicBezTo>
                  <a:pt x="7786426" y="527013"/>
                  <a:pt x="7785540" y="529468"/>
                  <a:pt x="7783766" y="531651"/>
                </a:cubicBezTo>
                <a:cubicBezTo>
                  <a:pt x="7781992" y="533834"/>
                  <a:pt x="7779059" y="535608"/>
                  <a:pt x="7774966" y="536972"/>
                </a:cubicBezTo>
                <a:cubicBezTo>
                  <a:pt x="7770874" y="538336"/>
                  <a:pt x="7765348" y="539427"/>
                  <a:pt x="7758390" y="540246"/>
                </a:cubicBezTo>
                <a:cubicBezTo>
                  <a:pt x="7751433" y="541065"/>
                  <a:pt x="7742770" y="541474"/>
                  <a:pt x="7732402" y="541474"/>
                </a:cubicBezTo>
                <a:cubicBezTo>
                  <a:pt x="7721760" y="541474"/>
                  <a:pt x="7713029" y="541065"/>
                  <a:pt x="7706208" y="540246"/>
                </a:cubicBezTo>
                <a:cubicBezTo>
                  <a:pt x="7699386" y="539427"/>
                  <a:pt x="7693862" y="538336"/>
                  <a:pt x="7689632" y="536972"/>
                </a:cubicBezTo>
                <a:cubicBezTo>
                  <a:pt x="7685402" y="535608"/>
                  <a:pt x="7682470" y="533834"/>
                  <a:pt x="7680832" y="531651"/>
                </a:cubicBezTo>
                <a:cubicBezTo>
                  <a:pt x="7679196" y="529468"/>
                  <a:pt x="7678377" y="527013"/>
                  <a:pt x="7678377" y="524284"/>
                </a:cubicBezTo>
                <a:lnTo>
                  <a:pt x="7678377" y="338063"/>
                </a:lnTo>
                <a:lnTo>
                  <a:pt x="7533492" y="49523"/>
                </a:lnTo>
                <a:cubicBezTo>
                  <a:pt x="7528308" y="39427"/>
                  <a:pt x="7524966" y="31582"/>
                  <a:pt x="7523466" y="25989"/>
                </a:cubicBezTo>
                <a:cubicBezTo>
                  <a:pt x="7521965" y="20396"/>
                  <a:pt x="7522784" y="16166"/>
                  <a:pt x="7525921" y="13301"/>
                </a:cubicBezTo>
                <a:cubicBezTo>
                  <a:pt x="7529058" y="10436"/>
                  <a:pt x="7534857" y="8663"/>
                  <a:pt x="7543316" y="7981"/>
                </a:cubicBezTo>
                <a:cubicBezTo>
                  <a:pt x="7551774" y="7299"/>
                  <a:pt x="7563506" y="6958"/>
                  <a:pt x="7578513" y="6958"/>
                </a:cubicBezTo>
                <a:close/>
                <a:moveTo>
                  <a:pt x="5730924" y="6958"/>
                </a:moveTo>
                <a:cubicBezTo>
                  <a:pt x="5741565" y="6958"/>
                  <a:pt x="5750297" y="7367"/>
                  <a:pt x="5757118" y="8185"/>
                </a:cubicBezTo>
                <a:cubicBezTo>
                  <a:pt x="5763939" y="9004"/>
                  <a:pt x="5769396" y="10095"/>
                  <a:pt x="5773489" y="11460"/>
                </a:cubicBezTo>
                <a:cubicBezTo>
                  <a:pt x="5777582" y="12824"/>
                  <a:pt x="5780515" y="14597"/>
                  <a:pt x="5782288" y="16780"/>
                </a:cubicBezTo>
                <a:cubicBezTo>
                  <a:pt x="5784062" y="18963"/>
                  <a:pt x="5784949" y="21419"/>
                  <a:pt x="5784949" y="24147"/>
                </a:cubicBezTo>
                <a:lnTo>
                  <a:pt x="5784949" y="524284"/>
                </a:lnTo>
                <a:cubicBezTo>
                  <a:pt x="5784949" y="527013"/>
                  <a:pt x="5784062" y="529468"/>
                  <a:pt x="5782288" y="531651"/>
                </a:cubicBezTo>
                <a:cubicBezTo>
                  <a:pt x="5780515" y="533834"/>
                  <a:pt x="5777582" y="535608"/>
                  <a:pt x="5773489" y="536972"/>
                </a:cubicBezTo>
                <a:cubicBezTo>
                  <a:pt x="5769396" y="538336"/>
                  <a:pt x="5763939" y="539427"/>
                  <a:pt x="5757118" y="540246"/>
                </a:cubicBezTo>
                <a:cubicBezTo>
                  <a:pt x="5750297" y="541065"/>
                  <a:pt x="5741565" y="541474"/>
                  <a:pt x="5730924" y="541474"/>
                </a:cubicBezTo>
                <a:cubicBezTo>
                  <a:pt x="5720555" y="541474"/>
                  <a:pt x="5711893" y="541065"/>
                  <a:pt x="5704935" y="540246"/>
                </a:cubicBezTo>
                <a:cubicBezTo>
                  <a:pt x="5697977" y="539427"/>
                  <a:pt x="5692452" y="538336"/>
                  <a:pt x="5688359" y="536972"/>
                </a:cubicBezTo>
                <a:cubicBezTo>
                  <a:pt x="5684266" y="535608"/>
                  <a:pt x="5681333" y="533834"/>
                  <a:pt x="5679560" y="531651"/>
                </a:cubicBezTo>
                <a:cubicBezTo>
                  <a:pt x="5677786" y="529468"/>
                  <a:pt x="5676899" y="527013"/>
                  <a:pt x="5676899" y="524284"/>
                </a:cubicBezTo>
                <a:lnTo>
                  <a:pt x="5676899" y="24147"/>
                </a:lnTo>
                <a:cubicBezTo>
                  <a:pt x="5676899" y="21419"/>
                  <a:pt x="5677786" y="18963"/>
                  <a:pt x="5679560" y="16780"/>
                </a:cubicBezTo>
                <a:cubicBezTo>
                  <a:pt x="5681333" y="14597"/>
                  <a:pt x="5684334" y="12824"/>
                  <a:pt x="5688564" y="11460"/>
                </a:cubicBezTo>
                <a:cubicBezTo>
                  <a:pt x="5692793" y="10095"/>
                  <a:pt x="5698318" y="9004"/>
                  <a:pt x="5705139" y="8185"/>
                </a:cubicBezTo>
                <a:cubicBezTo>
                  <a:pt x="5711961" y="7367"/>
                  <a:pt x="5720555" y="6958"/>
                  <a:pt x="5730924" y="6958"/>
                </a:cubicBezTo>
                <a:close/>
                <a:moveTo>
                  <a:pt x="5011600" y="6958"/>
                </a:moveTo>
                <a:cubicBezTo>
                  <a:pt x="5027698" y="6958"/>
                  <a:pt x="5040523" y="7162"/>
                  <a:pt x="5050072" y="7572"/>
                </a:cubicBezTo>
                <a:cubicBezTo>
                  <a:pt x="5059622" y="7981"/>
                  <a:pt x="5067057" y="8936"/>
                  <a:pt x="5072378" y="10436"/>
                </a:cubicBezTo>
                <a:cubicBezTo>
                  <a:pt x="5077699" y="11937"/>
                  <a:pt x="5081518" y="14188"/>
                  <a:pt x="5083838" y="17190"/>
                </a:cubicBezTo>
                <a:cubicBezTo>
                  <a:pt x="5086157" y="20191"/>
                  <a:pt x="5088135" y="24284"/>
                  <a:pt x="5089772" y="29468"/>
                </a:cubicBezTo>
                <a:lnTo>
                  <a:pt x="5253483" y="498909"/>
                </a:lnTo>
                <a:cubicBezTo>
                  <a:pt x="5256758" y="508732"/>
                  <a:pt x="5258804" y="516508"/>
                  <a:pt x="5259622" y="522238"/>
                </a:cubicBezTo>
                <a:cubicBezTo>
                  <a:pt x="5260441" y="527968"/>
                  <a:pt x="5259349" y="532265"/>
                  <a:pt x="5256348" y="535130"/>
                </a:cubicBezTo>
                <a:cubicBezTo>
                  <a:pt x="5253347" y="537995"/>
                  <a:pt x="5248027" y="539769"/>
                  <a:pt x="5240386" y="540451"/>
                </a:cubicBezTo>
                <a:cubicBezTo>
                  <a:pt x="5232746" y="541133"/>
                  <a:pt x="5222242" y="541474"/>
                  <a:pt x="5208872" y="541474"/>
                </a:cubicBezTo>
                <a:cubicBezTo>
                  <a:pt x="5194957" y="541474"/>
                  <a:pt x="5184111" y="541269"/>
                  <a:pt x="5176335" y="540860"/>
                </a:cubicBezTo>
                <a:cubicBezTo>
                  <a:pt x="5168558" y="540451"/>
                  <a:pt x="5162624" y="539632"/>
                  <a:pt x="5158531" y="538404"/>
                </a:cubicBezTo>
                <a:cubicBezTo>
                  <a:pt x="5154438" y="537176"/>
                  <a:pt x="5151573" y="535471"/>
                  <a:pt x="5149936" y="533288"/>
                </a:cubicBezTo>
                <a:cubicBezTo>
                  <a:pt x="5148299" y="531105"/>
                  <a:pt x="5146935" y="528241"/>
                  <a:pt x="5145843" y="524694"/>
                </a:cubicBezTo>
                <a:lnTo>
                  <a:pt x="5110236" y="418282"/>
                </a:lnTo>
                <a:lnTo>
                  <a:pt x="4911328" y="418282"/>
                </a:lnTo>
                <a:lnTo>
                  <a:pt x="4877767" y="521829"/>
                </a:lnTo>
                <a:cubicBezTo>
                  <a:pt x="4876675" y="525648"/>
                  <a:pt x="4875243" y="528854"/>
                  <a:pt x="4873469" y="531447"/>
                </a:cubicBezTo>
                <a:cubicBezTo>
                  <a:pt x="4871696" y="534039"/>
                  <a:pt x="4868831" y="536085"/>
                  <a:pt x="4864874" y="537586"/>
                </a:cubicBezTo>
                <a:cubicBezTo>
                  <a:pt x="4860918" y="539086"/>
                  <a:pt x="4855325" y="540110"/>
                  <a:pt x="4848094" y="540655"/>
                </a:cubicBezTo>
                <a:cubicBezTo>
                  <a:pt x="4840863" y="541201"/>
                  <a:pt x="4831382" y="541474"/>
                  <a:pt x="4819649" y="541474"/>
                </a:cubicBezTo>
                <a:cubicBezTo>
                  <a:pt x="4807098" y="541474"/>
                  <a:pt x="4797276" y="541065"/>
                  <a:pt x="4790181" y="540246"/>
                </a:cubicBezTo>
                <a:cubicBezTo>
                  <a:pt x="4783088" y="539427"/>
                  <a:pt x="4778176" y="537449"/>
                  <a:pt x="4775448" y="534312"/>
                </a:cubicBezTo>
                <a:cubicBezTo>
                  <a:pt x="4772720" y="531174"/>
                  <a:pt x="4771764" y="526740"/>
                  <a:pt x="4772583" y="521010"/>
                </a:cubicBezTo>
                <a:cubicBezTo>
                  <a:pt x="4773402" y="515280"/>
                  <a:pt x="4775448" y="507640"/>
                  <a:pt x="4778722" y="498090"/>
                </a:cubicBezTo>
                <a:lnTo>
                  <a:pt x="4942023" y="28240"/>
                </a:lnTo>
                <a:cubicBezTo>
                  <a:pt x="4943660" y="23602"/>
                  <a:pt x="4945571" y="19850"/>
                  <a:pt x="4947753" y="16985"/>
                </a:cubicBezTo>
                <a:cubicBezTo>
                  <a:pt x="4949936" y="14120"/>
                  <a:pt x="4953414" y="11937"/>
                  <a:pt x="4958190" y="10436"/>
                </a:cubicBezTo>
                <a:cubicBezTo>
                  <a:pt x="4962965" y="8936"/>
                  <a:pt x="4969581" y="7981"/>
                  <a:pt x="4978040" y="7572"/>
                </a:cubicBezTo>
                <a:cubicBezTo>
                  <a:pt x="4986498" y="7162"/>
                  <a:pt x="4997685" y="6958"/>
                  <a:pt x="5011600" y="6958"/>
                </a:cubicBezTo>
                <a:close/>
                <a:moveTo>
                  <a:pt x="1096491" y="818"/>
                </a:moveTo>
                <a:cubicBezTo>
                  <a:pt x="1111225" y="818"/>
                  <a:pt x="1125413" y="2046"/>
                  <a:pt x="1139056" y="4502"/>
                </a:cubicBezTo>
                <a:cubicBezTo>
                  <a:pt x="1152699" y="6958"/>
                  <a:pt x="1165317" y="10164"/>
                  <a:pt x="1176914" y="14120"/>
                </a:cubicBezTo>
                <a:cubicBezTo>
                  <a:pt x="1188510" y="18076"/>
                  <a:pt x="1198947" y="22647"/>
                  <a:pt x="1208223" y="27831"/>
                </a:cubicBezTo>
                <a:cubicBezTo>
                  <a:pt x="1217500" y="33015"/>
                  <a:pt x="1223981" y="37449"/>
                  <a:pt x="1227664" y="41132"/>
                </a:cubicBezTo>
                <a:cubicBezTo>
                  <a:pt x="1231348" y="44816"/>
                  <a:pt x="1233871" y="47886"/>
                  <a:pt x="1235236" y="50341"/>
                </a:cubicBezTo>
                <a:cubicBezTo>
                  <a:pt x="1236600" y="52797"/>
                  <a:pt x="1237692" y="55934"/>
                  <a:pt x="1238510" y="59755"/>
                </a:cubicBezTo>
                <a:cubicBezTo>
                  <a:pt x="1239329" y="63574"/>
                  <a:pt x="1239942" y="68076"/>
                  <a:pt x="1240352" y="73261"/>
                </a:cubicBezTo>
                <a:cubicBezTo>
                  <a:pt x="1240761" y="78445"/>
                  <a:pt x="1240966" y="84857"/>
                  <a:pt x="1240966" y="92497"/>
                </a:cubicBezTo>
                <a:cubicBezTo>
                  <a:pt x="1240966" y="100682"/>
                  <a:pt x="1240693" y="107640"/>
                  <a:pt x="1240147" y="113370"/>
                </a:cubicBezTo>
                <a:cubicBezTo>
                  <a:pt x="1239601" y="119100"/>
                  <a:pt x="1238646" y="123738"/>
                  <a:pt x="1237282" y="127285"/>
                </a:cubicBezTo>
                <a:cubicBezTo>
                  <a:pt x="1235918" y="130832"/>
                  <a:pt x="1234281" y="133424"/>
                  <a:pt x="1232371" y="135061"/>
                </a:cubicBezTo>
                <a:cubicBezTo>
                  <a:pt x="1230461" y="136699"/>
                  <a:pt x="1228278" y="137517"/>
                  <a:pt x="1225822" y="137517"/>
                </a:cubicBezTo>
                <a:cubicBezTo>
                  <a:pt x="1221730" y="137517"/>
                  <a:pt x="1216545" y="135130"/>
                  <a:pt x="1210270" y="130355"/>
                </a:cubicBezTo>
                <a:cubicBezTo>
                  <a:pt x="1203995" y="125580"/>
                  <a:pt x="1195877" y="120259"/>
                  <a:pt x="1185918" y="114393"/>
                </a:cubicBezTo>
                <a:cubicBezTo>
                  <a:pt x="1175959" y="108527"/>
                  <a:pt x="1164090" y="103206"/>
                  <a:pt x="1150311" y="98431"/>
                </a:cubicBezTo>
                <a:cubicBezTo>
                  <a:pt x="1136532" y="93656"/>
                  <a:pt x="1120093" y="91269"/>
                  <a:pt x="1100993" y="91269"/>
                </a:cubicBezTo>
                <a:cubicBezTo>
                  <a:pt x="1079983" y="91269"/>
                  <a:pt x="1061225" y="95566"/>
                  <a:pt x="1044717" y="104161"/>
                </a:cubicBezTo>
                <a:cubicBezTo>
                  <a:pt x="1028210" y="112756"/>
                  <a:pt x="1014158" y="125034"/>
                  <a:pt x="1002562" y="140996"/>
                </a:cubicBezTo>
                <a:cubicBezTo>
                  <a:pt x="990966" y="156958"/>
                  <a:pt x="982166" y="176262"/>
                  <a:pt x="976164" y="198909"/>
                </a:cubicBezTo>
                <a:cubicBezTo>
                  <a:pt x="970161" y="221555"/>
                  <a:pt x="967159" y="247067"/>
                  <a:pt x="967159" y="275444"/>
                </a:cubicBezTo>
                <a:cubicBezTo>
                  <a:pt x="967159" y="306549"/>
                  <a:pt x="970366" y="333493"/>
                  <a:pt x="976777" y="356276"/>
                </a:cubicBezTo>
                <a:cubicBezTo>
                  <a:pt x="983190" y="379059"/>
                  <a:pt x="992330" y="397818"/>
                  <a:pt x="1004199" y="412551"/>
                </a:cubicBezTo>
                <a:cubicBezTo>
                  <a:pt x="1016068" y="427285"/>
                  <a:pt x="1030393" y="438268"/>
                  <a:pt x="1047173" y="445498"/>
                </a:cubicBezTo>
                <a:cubicBezTo>
                  <a:pt x="1063954" y="452729"/>
                  <a:pt x="1082848" y="456344"/>
                  <a:pt x="1103858" y="456344"/>
                </a:cubicBezTo>
                <a:cubicBezTo>
                  <a:pt x="1122957" y="456344"/>
                  <a:pt x="1139465" y="454093"/>
                  <a:pt x="1153380" y="449591"/>
                </a:cubicBezTo>
                <a:cubicBezTo>
                  <a:pt x="1167296" y="445089"/>
                  <a:pt x="1179233" y="440109"/>
                  <a:pt x="1189192" y="434652"/>
                </a:cubicBezTo>
                <a:cubicBezTo>
                  <a:pt x="1199152" y="429195"/>
                  <a:pt x="1207337" y="424284"/>
                  <a:pt x="1213749" y="419918"/>
                </a:cubicBezTo>
                <a:cubicBezTo>
                  <a:pt x="1220161" y="415553"/>
                  <a:pt x="1225141" y="413370"/>
                  <a:pt x="1228688" y="413370"/>
                </a:cubicBezTo>
                <a:cubicBezTo>
                  <a:pt x="1231416" y="413370"/>
                  <a:pt x="1233599" y="413916"/>
                  <a:pt x="1235236" y="415007"/>
                </a:cubicBezTo>
                <a:cubicBezTo>
                  <a:pt x="1236873" y="416099"/>
                  <a:pt x="1238237" y="418282"/>
                  <a:pt x="1239329" y="421556"/>
                </a:cubicBezTo>
                <a:cubicBezTo>
                  <a:pt x="1240420" y="424830"/>
                  <a:pt x="1241239" y="429400"/>
                  <a:pt x="1241784" y="435266"/>
                </a:cubicBezTo>
                <a:cubicBezTo>
                  <a:pt x="1242330" y="441133"/>
                  <a:pt x="1242603" y="448977"/>
                  <a:pt x="1242603" y="458800"/>
                </a:cubicBezTo>
                <a:cubicBezTo>
                  <a:pt x="1242603" y="465621"/>
                  <a:pt x="1242398" y="471419"/>
                  <a:pt x="1241989" y="476194"/>
                </a:cubicBezTo>
                <a:cubicBezTo>
                  <a:pt x="1241580" y="480969"/>
                  <a:pt x="1240966" y="485062"/>
                  <a:pt x="1240147" y="488473"/>
                </a:cubicBezTo>
                <a:cubicBezTo>
                  <a:pt x="1239329" y="491883"/>
                  <a:pt x="1238237" y="494816"/>
                  <a:pt x="1236873" y="497272"/>
                </a:cubicBezTo>
                <a:cubicBezTo>
                  <a:pt x="1235509" y="499728"/>
                  <a:pt x="1233326" y="502524"/>
                  <a:pt x="1230324" y="505662"/>
                </a:cubicBezTo>
                <a:cubicBezTo>
                  <a:pt x="1227323" y="508800"/>
                  <a:pt x="1221525" y="512824"/>
                  <a:pt x="1212930" y="517736"/>
                </a:cubicBezTo>
                <a:cubicBezTo>
                  <a:pt x="1204336" y="522647"/>
                  <a:pt x="1193831" y="527354"/>
                  <a:pt x="1181416" y="531856"/>
                </a:cubicBezTo>
                <a:cubicBezTo>
                  <a:pt x="1169001" y="536358"/>
                  <a:pt x="1154813" y="540110"/>
                  <a:pt x="1138851" y="543111"/>
                </a:cubicBezTo>
                <a:cubicBezTo>
                  <a:pt x="1122889" y="546112"/>
                  <a:pt x="1105632" y="547613"/>
                  <a:pt x="1087078" y="547613"/>
                </a:cubicBezTo>
                <a:cubicBezTo>
                  <a:pt x="1050789" y="547613"/>
                  <a:pt x="1018046" y="542020"/>
                  <a:pt x="988851" y="530833"/>
                </a:cubicBezTo>
                <a:cubicBezTo>
                  <a:pt x="959656" y="519646"/>
                  <a:pt x="934826" y="502934"/>
                  <a:pt x="914363" y="480696"/>
                </a:cubicBezTo>
                <a:cubicBezTo>
                  <a:pt x="893898" y="458459"/>
                  <a:pt x="878210" y="430696"/>
                  <a:pt x="867295" y="397408"/>
                </a:cubicBezTo>
                <a:cubicBezTo>
                  <a:pt x="856382" y="364120"/>
                  <a:pt x="850924" y="325375"/>
                  <a:pt x="850924" y="281173"/>
                </a:cubicBezTo>
                <a:cubicBezTo>
                  <a:pt x="850924" y="236153"/>
                  <a:pt x="856927" y="196180"/>
                  <a:pt x="868933" y="161255"/>
                </a:cubicBezTo>
                <a:cubicBezTo>
                  <a:pt x="880938" y="126330"/>
                  <a:pt x="897719" y="96999"/>
                  <a:pt x="919274" y="73261"/>
                </a:cubicBezTo>
                <a:cubicBezTo>
                  <a:pt x="940829" y="49523"/>
                  <a:pt x="966682" y="31514"/>
                  <a:pt x="996832" y="19236"/>
                </a:cubicBezTo>
                <a:cubicBezTo>
                  <a:pt x="1026982" y="6958"/>
                  <a:pt x="1060202" y="818"/>
                  <a:pt x="1096491" y="818"/>
                </a:cubicBezTo>
                <a:close/>
                <a:moveTo>
                  <a:pt x="8155706" y="0"/>
                </a:moveTo>
                <a:cubicBezTo>
                  <a:pt x="8168257" y="0"/>
                  <a:pt x="8180808" y="955"/>
                  <a:pt x="8193360" y="2865"/>
                </a:cubicBezTo>
                <a:cubicBezTo>
                  <a:pt x="8205911" y="4775"/>
                  <a:pt x="8217643" y="7367"/>
                  <a:pt x="8228558" y="10641"/>
                </a:cubicBezTo>
                <a:cubicBezTo>
                  <a:pt x="8239472" y="13916"/>
                  <a:pt x="8249157" y="17599"/>
                  <a:pt x="8257617" y="21692"/>
                </a:cubicBezTo>
                <a:cubicBezTo>
                  <a:pt x="8266075" y="25785"/>
                  <a:pt x="8271667" y="29195"/>
                  <a:pt x="8274397" y="31924"/>
                </a:cubicBezTo>
                <a:cubicBezTo>
                  <a:pt x="8277125" y="34652"/>
                  <a:pt x="8278967" y="36971"/>
                  <a:pt x="8279922" y="38881"/>
                </a:cubicBezTo>
                <a:cubicBezTo>
                  <a:pt x="8280876" y="40791"/>
                  <a:pt x="8281695" y="43315"/>
                  <a:pt x="8282378" y="46453"/>
                </a:cubicBezTo>
                <a:cubicBezTo>
                  <a:pt x="8283060" y="49591"/>
                  <a:pt x="8283536" y="53547"/>
                  <a:pt x="8283810" y="58322"/>
                </a:cubicBezTo>
                <a:cubicBezTo>
                  <a:pt x="8284083" y="63097"/>
                  <a:pt x="8284220" y="69032"/>
                  <a:pt x="8284220" y="76125"/>
                </a:cubicBezTo>
                <a:cubicBezTo>
                  <a:pt x="8284220" y="84038"/>
                  <a:pt x="8284015" y="90723"/>
                  <a:pt x="8283606" y="96180"/>
                </a:cubicBezTo>
                <a:cubicBezTo>
                  <a:pt x="8283196" y="101637"/>
                  <a:pt x="8282513" y="106139"/>
                  <a:pt x="8281559" y="109686"/>
                </a:cubicBezTo>
                <a:cubicBezTo>
                  <a:pt x="8280604" y="113233"/>
                  <a:pt x="8279239" y="115826"/>
                  <a:pt x="8277467" y="117462"/>
                </a:cubicBezTo>
                <a:cubicBezTo>
                  <a:pt x="8275693" y="119100"/>
                  <a:pt x="8273305" y="119918"/>
                  <a:pt x="8270304" y="119918"/>
                </a:cubicBezTo>
                <a:cubicBezTo>
                  <a:pt x="8267303" y="119918"/>
                  <a:pt x="8262528" y="118008"/>
                  <a:pt x="8255979" y="114188"/>
                </a:cubicBezTo>
                <a:cubicBezTo>
                  <a:pt x="8249431" y="110368"/>
                  <a:pt x="8241381" y="106207"/>
                  <a:pt x="8231832" y="101706"/>
                </a:cubicBezTo>
                <a:cubicBezTo>
                  <a:pt x="8222282" y="97203"/>
                  <a:pt x="8211232" y="93110"/>
                  <a:pt x="8198681" y="89427"/>
                </a:cubicBezTo>
                <a:cubicBezTo>
                  <a:pt x="8186128" y="85744"/>
                  <a:pt x="8172350" y="83902"/>
                  <a:pt x="8157344" y="83902"/>
                </a:cubicBezTo>
                <a:cubicBezTo>
                  <a:pt x="8145610" y="83902"/>
                  <a:pt x="8135378" y="85334"/>
                  <a:pt x="8126648" y="88199"/>
                </a:cubicBezTo>
                <a:cubicBezTo>
                  <a:pt x="8117916" y="91064"/>
                  <a:pt x="8110617" y="95021"/>
                  <a:pt x="8104751" y="100068"/>
                </a:cubicBezTo>
                <a:cubicBezTo>
                  <a:pt x="8098885" y="105116"/>
                  <a:pt x="8094520" y="111187"/>
                  <a:pt x="8091655" y="118281"/>
                </a:cubicBezTo>
                <a:cubicBezTo>
                  <a:pt x="8088790" y="125375"/>
                  <a:pt x="8087357" y="132879"/>
                  <a:pt x="8087357" y="140791"/>
                </a:cubicBezTo>
                <a:cubicBezTo>
                  <a:pt x="8087357" y="152524"/>
                  <a:pt x="8090562" y="162688"/>
                  <a:pt x="8096975" y="171282"/>
                </a:cubicBezTo>
                <a:cubicBezTo>
                  <a:pt x="8103387" y="179877"/>
                  <a:pt x="8111982" y="187517"/>
                  <a:pt x="8122760" y="194202"/>
                </a:cubicBezTo>
                <a:cubicBezTo>
                  <a:pt x="8133536" y="200887"/>
                  <a:pt x="8145747" y="207163"/>
                  <a:pt x="8159390" y="213029"/>
                </a:cubicBezTo>
                <a:cubicBezTo>
                  <a:pt x="8173032" y="218895"/>
                  <a:pt x="8186947" y="225102"/>
                  <a:pt x="8201136" y="231651"/>
                </a:cubicBezTo>
                <a:cubicBezTo>
                  <a:pt x="8215324" y="238199"/>
                  <a:pt x="8229240" y="245635"/>
                  <a:pt x="8242883" y="253957"/>
                </a:cubicBezTo>
                <a:cubicBezTo>
                  <a:pt x="8256524" y="262278"/>
                  <a:pt x="8268667" y="272238"/>
                  <a:pt x="8279308" y="283834"/>
                </a:cubicBezTo>
                <a:cubicBezTo>
                  <a:pt x="8289949" y="295430"/>
                  <a:pt x="8298544" y="309073"/>
                  <a:pt x="8305093" y="324761"/>
                </a:cubicBezTo>
                <a:cubicBezTo>
                  <a:pt x="8311641" y="340450"/>
                  <a:pt x="8314915" y="358936"/>
                  <a:pt x="8314915" y="380219"/>
                </a:cubicBezTo>
                <a:cubicBezTo>
                  <a:pt x="8314915" y="408050"/>
                  <a:pt x="8309730" y="432470"/>
                  <a:pt x="8299363" y="453479"/>
                </a:cubicBezTo>
                <a:cubicBezTo>
                  <a:pt x="8288994" y="474489"/>
                  <a:pt x="8274942" y="492019"/>
                  <a:pt x="8257207" y="506071"/>
                </a:cubicBezTo>
                <a:cubicBezTo>
                  <a:pt x="8239472" y="520123"/>
                  <a:pt x="8218735" y="530696"/>
                  <a:pt x="8194997" y="537790"/>
                </a:cubicBezTo>
                <a:cubicBezTo>
                  <a:pt x="8171259" y="544885"/>
                  <a:pt x="8145884" y="548432"/>
                  <a:pt x="8118872" y="548432"/>
                </a:cubicBezTo>
                <a:cubicBezTo>
                  <a:pt x="8100590" y="548432"/>
                  <a:pt x="8083605" y="546931"/>
                  <a:pt x="8067917" y="543930"/>
                </a:cubicBezTo>
                <a:cubicBezTo>
                  <a:pt x="8052228" y="540928"/>
                  <a:pt x="8038380" y="537313"/>
                  <a:pt x="8026375" y="533084"/>
                </a:cubicBezTo>
                <a:cubicBezTo>
                  <a:pt x="8014369" y="528854"/>
                  <a:pt x="8004342" y="524421"/>
                  <a:pt x="7996293" y="519782"/>
                </a:cubicBezTo>
                <a:cubicBezTo>
                  <a:pt x="7988243" y="515144"/>
                  <a:pt x="7982446" y="511051"/>
                  <a:pt x="7978898" y="507504"/>
                </a:cubicBezTo>
                <a:cubicBezTo>
                  <a:pt x="7975350" y="503957"/>
                  <a:pt x="7972828" y="498841"/>
                  <a:pt x="7971327" y="492156"/>
                </a:cubicBezTo>
                <a:cubicBezTo>
                  <a:pt x="7969826" y="485471"/>
                  <a:pt x="7969076" y="475853"/>
                  <a:pt x="7969076" y="463302"/>
                </a:cubicBezTo>
                <a:cubicBezTo>
                  <a:pt x="7969076" y="454844"/>
                  <a:pt x="7969348" y="447749"/>
                  <a:pt x="7969894" y="442019"/>
                </a:cubicBezTo>
                <a:cubicBezTo>
                  <a:pt x="7970440" y="436290"/>
                  <a:pt x="7971327" y="431651"/>
                  <a:pt x="7972555" y="428104"/>
                </a:cubicBezTo>
                <a:cubicBezTo>
                  <a:pt x="7973782" y="424557"/>
                  <a:pt x="7975420" y="422033"/>
                  <a:pt x="7977466" y="420533"/>
                </a:cubicBezTo>
                <a:cubicBezTo>
                  <a:pt x="7979512" y="419032"/>
                  <a:pt x="7981899" y="418282"/>
                  <a:pt x="7984628" y="418282"/>
                </a:cubicBezTo>
                <a:cubicBezTo>
                  <a:pt x="7988448" y="418282"/>
                  <a:pt x="7993838" y="420533"/>
                  <a:pt x="8000795" y="425034"/>
                </a:cubicBezTo>
                <a:cubicBezTo>
                  <a:pt x="8007752" y="429536"/>
                  <a:pt x="8016688" y="434516"/>
                  <a:pt x="8027602" y="439973"/>
                </a:cubicBezTo>
                <a:cubicBezTo>
                  <a:pt x="8038516" y="445430"/>
                  <a:pt x="8051546" y="450410"/>
                  <a:pt x="8066689" y="454912"/>
                </a:cubicBezTo>
                <a:cubicBezTo>
                  <a:pt x="8081832" y="459414"/>
                  <a:pt x="8099362" y="461665"/>
                  <a:pt x="8119281" y="461665"/>
                </a:cubicBezTo>
                <a:cubicBezTo>
                  <a:pt x="8132378" y="461665"/>
                  <a:pt x="8144110" y="460096"/>
                  <a:pt x="8154479" y="456958"/>
                </a:cubicBezTo>
                <a:cubicBezTo>
                  <a:pt x="8164846" y="453820"/>
                  <a:pt x="8173646" y="449386"/>
                  <a:pt x="8180877" y="443657"/>
                </a:cubicBezTo>
                <a:cubicBezTo>
                  <a:pt x="8188107" y="437927"/>
                  <a:pt x="8193633" y="430832"/>
                  <a:pt x="8197453" y="422374"/>
                </a:cubicBezTo>
                <a:cubicBezTo>
                  <a:pt x="8201272" y="413916"/>
                  <a:pt x="8203183" y="404502"/>
                  <a:pt x="8203183" y="394134"/>
                </a:cubicBezTo>
                <a:cubicBezTo>
                  <a:pt x="8203183" y="382128"/>
                  <a:pt x="8199908" y="371828"/>
                  <a:pt x="8193360" y="363234"/>
                </a:cubicBezTo>
                <a:cubicBezTo>
                  <a:pt x="8186812" y="354639"/>
                  <a:pt x="8178285" y="346999"/>
                  <a:pt x="8167780" y="340314"/>
                </a:cubicBezTo>
                <a:cubicBezTo>
                  <a:pt x="8157274" y="333629"/>
                  <a:pt x="8145338" y="327354"/>
                  <a:pt x="8131968" y="321487"/>
                </a:cubicBezTo>
                <a:cubicBezTo>
                  <a:pt x="8118598" y="315621"/>
                  <a:pt x="8104819" y="309414"/>
                  <a:pt x="8090631" y="302865"/>
                </a:cubicBezTo>
                <a:cubicBezTo>
                  <a:pt x="8076442" y="296317"/>
                  <a:pt x="8062664" y="288882"/>
                  <a:pt x="8049294" y="280560"/>
                </a:cubicBezTo>
                <a:cubicBezTo>
                  <a:pt x="8035924" y="272238"/>
                  <a:pt x="8023987" y="262278"/>
                  <a:pt x="8013482" y="250682"/>
                </a:cubicBezTo>
                <a:cubicBezTo>
                  <a:pt x="8002977" y="239086"/>
                  <a:pt x="7994451" y="225376"/>
                  <a:pt x="7987903" y="209550"/>
                </a:cubicBezTo>
                <a:cubicBezTo>
                  <a:pt x="7981354" y="193724"/>
                  <a:pt x="7978080" y="174761"/>
                  <a:pt x="7978080" y="152660"/>
                </a:cubicBezTo>
                <a:cubicBezTo>
                  <a:pt x="7978080" y="127285"/>
                  <a:pt x="7982787" y="104980"/>
                  <a:pt x="7992200" y="85744"/>
                </a:cubicBezTo>
                <a:cubicBezTo>
                  <a:pt x="8001614" y="66507"/>
                  <a:pt x="8014301" y="50546"/>
                  <a:pt x="8030263" y="37858"/>
                </a:cubicBezTo>
                <a:cubicBezTo>
                  <a:pt x="8046225" y="25170"/>
                  <a:pt x="8065052" y="15689"/>
                  <a:pt x="8086743" y="9413"/>
                </a:cubicBezTo>
                <a:cubicBezTo>
                  <a:pt x="8108435" y="3138"/>
                  <a:pt x="8131423" y="0"/>
                  <a:pt x="8155706" y="0"/>
                </a:cubicBezTo>
                <a:close/>
                <a:moveTo>
                  <a:pt x="7346080" y="0"/>
                </a:moveTo>
                <a:cubicBezTo>
                  <a:pt x="7358632" y="0"/>
                  <a:pt x="7371183" y="955"/>
                  <a:pt x="7383734" y="2865"/>
                </a:cubicBezTo>
                <a:cubicBezTo>
                  <a:pt x="7396286" y="4775"/>
                  <a:pt x="7408018" y="7367"/>
                  <a:pt x="7418932" y="10641"/>
                </a:cubicBezTo>
                <a:cubicBezTo>
                  <a:pt x="7429846" y="13916"/>
                  <a:pt x="7439532" y="17599"/>
                  <a:pt x="7447990" y="21692"/>
                </a:cubicBezTo>
                <a:cubicBezTo>
                  <a:pt x="7456450" y="25785"/>
                  <a:pt x="7462042" y="29195"/>
                  <a:pt x="7464771" y="31924"/>
                </a:cubicBezTo>
                <a:cubicBezTo>
                  <a:pt x="7467500" y="34652"/>
                  <a:pt x="7469342" y="36971"/>
                  <a:pt x="7470296" y="38881"/>
                </a:cubicBezTo>
                <a:cubicBezTo>
                  <a:pt x="7471251" y="40791"/>
                  <a:pt x="7472070" y="43315"/>
                  <a:pt x="7472752" y="46453"/>
                </a:cubicBezTo>
                <a:cubicBezTo>
                  <a:pt x="7473435" y="49591"/>
                  <a:pt x="7473912" y="53547"/>
                  <a:pt x="7474184" y="58322"/>
                </a:cubicBezTo>
                <a:cubicBezTo>
                  <a:pt x="7474458" y="63097"/>
                  <a:pt x="7474594" y="69032"/>
                  <a:pt x="7474594" y="76125"/>
                </a:cubicBezTo>
                <a:cubicBezTo>
                  <a:pt x="7474594" y="84038"/>
                  <a:pt x="7474389" y="90723"/>
                  <a:pt x="7473980" y="96180"/>
                </a:cubicBezTo>
                <a:cubicBezTo>
                  <a:pt x="7473570" y="101637"/>
                  <a:pt x="7472888" y="106139"/>
                  <a:pt x="7471933" y="109686"/>
                </a:cubicBezTo>
                <a:cubicBezTo>
                  <a:pt x="7470979" y="113233"/>
                  <a:pt x="7469614" y="115826"/>
                  <a:pt x="7467840" y="117462"/>
                </a:cubicBezTo>
                <a:cubicBezTo>
                  <a:pt x="7466068" y="119100"/>
                  <a:pt x="7463680" y="119918"/>
                  <a:pt x="7460678" y="119918"/>
                </a:cubicBezTo>
                <a:cubicBezTo>
                  <a:pt x="7457678" y="119918"/>
                  <a:pt x="7452902" y="118008"/>
                  <a:pt x="7446354" y="114188"/>
                </a:cubicBezTo>
                <a:cubicBezTo>
                  <a:pt x="7439805" y="110368"/>
                  <a:pt x="7431756" y="106207"/>
                  <a:pt x="7422206" y="101706"/>
                </a:cubicBezTo>
                <a:cubicBezTo>
                  <a:pt x="7412657" y="97203"/>
                  <a:pt x="7401606" y="93110"/>
                  <a:pt x="7389054" y="89427"/>
                </a:cubicBezTo>
                <a:cubicBezTo>
                  <a:pt x="7376504" y="85744"/>
                  <a:pt x="7362725" y="83902"/>
                  <a:pt x="7347718" y="83902"/>
                </a:cubicBezTo>
                <a:cubicBezTo>
                  <a:pt x="7335985" y="83902"/>
                  <a:pt x="7325753" y="85334"/>
                  <a:pt x="7317022" y="88199"/>
                </a:cubicBezTo>
                <a:cubicBezTo>
                  <a:pt x="7308292" y="91064"/>
                  <a:pt x="7300992" y="95021"/>
                  <a:pt x="7295126" y="100068"/>
                </a:cubicBezTo>
                <a:cubicBezTo>
                  <a:pt x="7289260" y="105116"/>
                  <a:pt x="7284894" y="111187"/>
                  <a:pt x="7282028" y="118281"/>
                </a:cubicBezTo>
                <a:cubicBezTo>
                  <a:pt x="7279164" y="125375"/>
                  <a:pt x="7277731" y="132879"/>
                  <a:pt x="7277731" y="140791"/>
                </a:cubicBezTo>
                <a:cubicBezTo>
                  <a:pt x="7277731" y="152524"/>
                  <a:pt x="7280937" y="162688"/>
                  <a:pt x="7287349" y="171282"/>
                </a:cubicBezTo>
                <a:cubicBezTo>
                  <a:pt x="7293762" y="179877"/>
                  <a:pt x="7302357" y="187517"/>
                  <a:pt x="7313134" y="194202"/>
                </a:cubicBezTo>
                <a:cubicBezTo>
                  <a:pt x="7323912" y="200887"/>
                  <a:pt x="7336122" y="207163"/>
                  <a:pt x="7349764" y="213029"/>
                </a:cubicBezTo>
                <a:cubicBezTo>
                  <a:pt x="7363406" y="218895"/>
                  <a:pt x="7377322" y="225102"/>
                  <a:pt x="7391510" y="231651"/>
                </a:cubicBezTo>
                <a:cubicBezTo>
                  <a:pt x="7405700" y="238199"/>
                  <a:pt x="7419615" y="245635"/>
                  <a:pt x="7433256" y="253957"/>
                </a:cubicBezTo>
                <a:cubicBezTo>
                  <a:pt x="7446899" y="262278"/>
                  <a:pt x="7459041" y="272238"/>
                  <a:pt x="7469682" y="283834"/>
                </a:cubicBezTo>
                <a:cubicBezTo>
                  <a:pt x="7480324" y="295430"/>
                  <a:pt x="7488918" y="309073"/>
                  <a:pt x="7495466" y="324761"/>
                </a:cubicBezTo>
                <a:cubicBezTo>
                  <a:pt x="7502015" y="340450"/>
                  <a:pt x="7505289" y="358936"/>
                  <a:pt x="7505289" y="380219"/>
                </a:cubicBezTo>
                <a:cubicBezTo>
                  <a:pt x="7505289" y="408050"/>
                  <a:pt x="7500105" y="432470"/>
                  <a:pt x="7489736" y="453479"/>
                </a:cubicBezTo>
                <a:cubicBezTo>
                  <a:pt x="7479370" y="474489"/>
                  <a:pt x="7465316" y="492019"/>
                  <a:pt x="7447581" y="506071"/>
                </a:cubicBezTo>
                <a:cubicBezTo>
                  <a:pt x="7429846" y="520123"/>
                  <a:pt x="7409109" y="530696"/>
                  <a:pt x="7385371" y="537790"/>
                </a:cubicBezTo>
                <a:cubicBezTo>
                  <a:pt x="7361633" y="544885"/>
                  <a:pt x="7336258" y="548432"/>
                  <a:pt x="7309246" y="548432"/>
                </a:cubicBezTo>
                <a:cubicBezTo>
                  <a:pt x="7290964" y="548432"/>
                  <a:pt x="7273980" y="546931"/>
                  <a:pt x="7258290" y="543930"/>
                </a:cubicBezTo>
                <a:cubicBezTo>
                  <a:pt x="7242602" y="540928"/>
                  <a:pt x="7228754" y="537313"/>
                  <a:pt x="7216748" y="533084"/>
                </a:cubicBezTo>
                <a:cubicBezTo>
                  <a:pt x="7204744" y="528854"/>
                  <a:pt x="7194717" y="524421"/>
                  <a:pt x="7186667" y="519782"/>
                </a:cubicBezTo>
                <a:cubicBezTo>
                  <a:pt x="7178618" y="515144"/>
                  <a:pt x="7172821" y="511051"/>
                  <a:pt x="7169273" y="507504"/>
                </a:cubicBezTo>
                <a:cubicBezTo>
                  <a:pt x="7165726" y="503957"/>
                  <a:pt x="7163203" y="498841"/>
                  <a:pt x="7161701" y="492156"/>
                </a:cubicBezTo>
                <a:cubicBezTo>
                  <a:pt x="7160201" y="485471"/>
                  <a:pt x="7159450" y="475853"/>
                  <a:pt x="7159450" y="463302"/>
                </a:cubicBezTo>
                <a:cubicBezTo>
                  <a:pt x="7159450" y="454844"/>
                  <a:pt x="7159724" y="447749"/>
                  <a:pt x="7160269" y="442019"/>
                </a:cubicBezTo>
                <a:cubicBezTo>
                  <a:pt x="7160815" y="436290"/>
                  <a:pt x="7161701" y="431651"/>
                  <a:pt x="7162929" y="428104"/>
                </a:cubicBezTo>
                <a:cubicBezTo>
                  <a:pt x="7164157" y="424557"/>
                  <a:pt x="7165794" y="422033"/>
                  <a:pt x="7167840" y="420533"/>
                </a:cubicBezTo>
                <a:cubicBezTo>
                  <a:pt x="7169887" y="419032"/>
                  <a:pt x="7172274" y="418282"/>
                  <a:pt x="7175003" y="418282"/>
                </a:cubicBezTo>
                <a:cubicBezTo>
                  <a:pt x="7178823" y="418282"/>
                  <a:pt x="7184211" y="420533"/>
                  <a:pt x="7191169" y="425034"/>
                </a:cubicBezTo>
                <a:cubicBezTo>
                  <a:pt x="7198127" y="429536"/>
                  <a:pt x="7207063" y="434516"/>
                  <a:pt x="7217976" y="439973"/>
                </a:cubicBezTo>
                <a:cubicBezTo>
                  <a:pt x="7228892" y="445430"/>
                  <a:pt x="7241920" y="450410"/>
                  <a:pt x="7257062" y="454912"/>
                </a:cubicBezTo>
                <a:cubicBezTo>
                  <a:pt x="7272206" y="459414"/>
                  <a:pt x="7289736" y="461665"/>
                  <a:pt x="7309654" y="461665"/>
                </a:cubicBezTo>
                <a:cubicBezTo>
                  <a:pt x="7322752" y="461665"/>
                  <a:pt x="7334485" y="460096"/>
                  <a:pt x="7344852" y="456958"/>
                </a:cubicBezTo>
                <a:cubicBezTo>
                  <a:pt x="7355221" y="453820"/>
                  <a:pt x="7364020" y="449386"/>
                  <a:pt x="7371251" y="443657"/>
                </a:cubicBezTo>
                <a:cubicBezTo>
                  <a:pt x="7378482" y="437927"/>
                  <a:pt x="7384008" y="430832"/>
                  <a:pt x="7387826" y="422374"/>
                </a:cubicBezTo>
                <a:cubicBezTo>
                  <a:pt x="7391646" y="413916"/>
                  <a:pt x="7393556" y="404502"/>
                  <a:pt x="7393556" y="394134"/>
                </a:cubicBezTo>
                <a:cubicBezTo>
                  <a:pt x="7393556" y="382128"/>
                  <a:pt x="7390282" y="371828"/>
                  <a:pt x="7383734" y="363234"/>
                </a:cubicBezTo>
                <a:cubicBezTo>
                  <a:pt x="7377186" y="354639"/>
                  <a:pt x="7368660" y="346999"/>
                  <a:pt x="7358154" y="340314"/>
                </a:cubicBezTo>
                <a:cubicBezTo>
                  <a:pt x="7347650" y="333629"/>
                  <a:pt x="7335713" y="327354"/>
                  <a:pt x="7322342" y="321487"/>
                </a:cubicBezTo>
                <a:cubicBezTo>
                  <a:pt x="7308972" y="315621"/>
                  <a:pt x="7295194" y="309414"/>
                  <a:pt x="7281005" y="302865"/>
                </a:cubicBezTo>
                <a:cubicBezTo>
                  <a:pt x="7266817" y="296317"/>
                  <a:pt x="7253039" y="288882"/>
                  <a:pt x="7239668" y="280560"/>
                </a:cubicBezTo>
                <a:cubicBezTo>
                  <a:pt x="7226298" y="272238"/>
                  <a:pt x="7214362" y="262278"/>
                  <a:pt x="7203857" y="250682"/>
                </a:cubicBezTo>
                <a:cubicBezTo>
                  <a:pt x="7193352" y="239086"/>
                  <a:pt x="7184825" y="225376"/>
                  <a:pt x="7178277" y="209550"/>
                </a:cubicBezTo>
                <a:cubicBezTo>
                  <a:pt x="7171728" y="193724"/>
                  <a:pt x="7168454" y="174761"/>
                  <a:pt x="7168454" y="152660"/>
                </a:cubicBezTo>
                <a:cubicBezTo>
                  <a:pt x="7168454" y="127285"/>
                  <a:pt x="7173161" y="104980"/>
                  <a:pt x="7182574" y="85744"/>
                </a:cubicBezTo>
                <a:cubicBezTo>
                  <a:pt x="7191988" y="66507"/>
                  <a:pt x="7204675" y="50546"/>
                  <a:pt x="7220637" y="37858"/>
                </a:cubicBezTo>
                <a:cubicBezTo>
                  <a:pt x="7236598" y="25170"/>
                  <a:pt x="7255426" y="15689"/>
                  <a:pt x="7277117" y="9413"/>
                </a:cubicBezTo>
                <a:cubicBezTo>
                  <a:pt x="7298809" y="3138"/>
                  <a:pt x="7321798" y="0"/>
                  <a:pt x="7346080" y="0"/>
                </a:cubicBezTo>
                <a:close/>
                <a:moveTo>
                  <a:pt x="6126807" y="0"/>
                </a:moveTo>
                <a:cubicBezTo>
                  <a:pt x="6166916" y="0"/>
                  <a:pt x="6202318" y="5320"/>
                  <a:pt x="6233014" y="15962"/>
                </a:cubicBezTo>
                <a:cubicBezTo>
                  <a:pt x="6263710" y="26603"/>
                  <a:pt x="6289358" y="42974"/>
                  <a:pt x="6309958" y="65075"/>
                </a:cubicBezTo>
                <a:cubicBezTo>
                  <a:pt x="6330559" y="87176"/>
                  <a:pt x="6346111" y="115075"/>
                  <a:pt x="6356616" y="148772"/>
                </a:cubicBezTo>
                <a:cubicBezTo>
                  <a:pt x="6367121" y="182470"/>
                  <a:pt x="6372373" y="222238"/>
                  <a:pt x="6372373" y="268077"/>
                </a:cubicBezTo>
                <a:cubicBezTo>
                  <a:pt x="6372373" y="312006"/>
                  <a:pt x="6366916" y="351296"/>
                  <a:pt x="6356002" y="385948"/>
                </a:cubicBezTo>
                <a:cubicBezTo>
                  <a:pt x="6345088" y="420601"/>
                  <a:pt x="6328853" y="450000"/>
                  <a:pt x="6307298" y="474148"/>
                </a:cubicBezTo>
                <a:cubicBezTo>
                  <a:pt x="6285743" y="498295"/>
                  <a:pt x="6259071" y="516713"/>
                  <a:pt x="6227284" y="529400"/>
                </a:cubicBezTo>
                <a:cubicBezTo>
                  <a:pt x="6195497" y="542088"/>
                  <a:pt x="6158730" y="548432"/>
                  <a:pt x="6116984" y="548432"/>
                </a:cubicBezTo>
                <a:cubicBezTo>
                  <a:pt x="6075784" y="548432"/>
                  <a:pt x="6039835" y="543043"/>
                  <a:pt x="6009140" y="532265"/>
                </a:cubicBezTo>
                <a:cubicBezTo>
                  <a:pt x="5978444" y="521488"/>
                  <a:pt x="5952864" y="505048"/>
                  <a:pt x="5932400" y="482947"/>
                </a:cubicBezTo>
                <a:cubicBezTo>
                  <a:pt x="5911936" y="460846"/>
                  <a:pt x="5896588" y="432743"/>
                  <a:pt x="5886356" y="398636"/>
                </a:cubicBezTo>
                <a:cubicBezTo>
                  <a:pt x="5876124" y="364530"/>
                  <a:pt x="5871008" y="324148"/>
                  <a:pt x="5871008" y="277490"/>
                </a:cubicBezTo>
                <a:cubicBezTo>
                  <a:pt x="5871008" y="234652"/>
                  <a:pt x="5876466" y="196112"/>
                  <a:pt x="5887380" y="161869"/>
                </a:cubicBezTo>
                <a:cubicBezTo>
                  <a:pt x="5898294" y="127626"/>
                  <a:pt x="5914528" y="98499"/>
                  <a:pt x="5936084" y="74488"/>
                </a:cubicBezTo>
                <a:cubicBezTo>
                  <a:pt x="5957639" y="50478"/>
                  <a:pt x="5984310" y="32060"/>
                  <a:pt x="6016097" y="19236"/>
                </a:cubicBezTo>
                <a:cubicBezTo>
                  <a:pt x="6047885" y="6412"/>
                  <a:pt x="6084788" y="0"/>
                  <a:pt x="6126807" y="0"/>
                </a:cubicBezTo>
                <a:close/>
                <a:moveTo>
                  <a:pt x="1545282" y="0"/>
                </a:moveTo>
                <a:cubicBezTo>
                  <a:pt x="1585392" y="0"/>
                  <a:pt x="1620794" y="5320"/>
                  <a:pt x="1651489" y="15962"/>
                </a:cubicBezTo>
                <a:cubicBezTo>
                  <a:pt x="1682186" y="26603"/>
                  <a:pt x="1707833" y="42974"/>
                  <a:pt x="1728434" y="65075"/>
                </a:cubicBezTo>
                <a:cubicBezTo>
                  <a:pt x="1749034" y="87176"/>
                  <a:pt x="1764587" y="115075"/>
                  <a:pt x="1775091" y="148772"/>
                </a:cubicBezTo>
                <a:cubicBezTo>
                  <a:pt x="1785596" y="182470"/>
                  <a:pt x="1790849" y="222238"/>
                  <a:pt x="1790849" y="268077"/>
                </a:cubicBezTo>
                <a:cubicBezTo>
                  <a:pt x="1790849" y="312006"/>
                  <a:pt x="1785392" y="351296"/>
                  <a:pt x="1774478" y="385948"/>
                </a:cubicBezTo>
                <a:cubicBezTo>
                  <a:pt x="1763563" y="420601"/>
                  <a:pt x="1747329" y="450000"/>
                  <a:pt x="1725774" y="474148"/>
                </a:cubicBezTo>
                <a:cubicBezTo>
                  <a:pt x="1704218" y="498295"/>
                  <a:pt x="1677547" y="516713"/>
                  <a:pt x="1645760" y="529400"/>
                </a:cubicBezTo>
                <a:cubicBezTo>
                  <a:pt x="1613973" y="542088"/>
                  <a:pt x="1577206" y="548432"/>
                  <a:pt x="1535459" y="548432"/>
                </a:cubicBezTo>
                <a:cubicBezTo>
                  <a:pt x="1494259" y="548432"/>
                  <a:pt x="1458311" y="543043"/>
                  <a:pt x="1427615" y="532265"/>
                </a:cubicBezTo>
                <a:cubicBezTo>
                  <a:pt x="1396919" y="521488"/>
                  <a:pt x="1371339" y="505048"/>
                  <a:pt x="1350876" y="482947"/>
                </a:cubicBezTo>
                <a:cubicBezTo>
                  <a:pt x="1330411" y="460846"/>
                  <a:pt x="1315064" y="432743"/>
                  <a:pt x="1304832" y="398636"/>
                </a:cubicBezTo>
                <a:cubicBezTo>
                  <a:pt x="1294600" y="364530"/>
                  <a:pt x="1289484" y="324148"/>
                  <a:pt x="1289484" y="277490"/>
                </a:cubicBezTo>
                <a:cubicBezTo>
                  <a:pt x="1289484" y="234652"/>
                  <a:pt x="1294941" y="196112"/>
                  <a:pt x="1305855" y="161869"/>
                </a:cubicBezTo>
                <a:cubicBezTo>
                  <a:pt x="1316769" y="127626"/>
                  <a:pt x="1333003" y="98499"/>
                  <a:pt x="1354559" y="74488"/>
                </a:cubicBezTo>
                <a:cubicBezTo>
                  <a:pt x="1376114" y="50478"/>
                  <a:pt x="1402785" y="32060"/>
                  <a:pt x="1434572" y="19236"/>
                </a:cubicBezTo>
                <a:cubicBezTo>
                  <a:pt x="1466360" y="6412"/>
                  <a:pt x="1503263" y="0"/>
                  <a:pt x="1545282" y="0"/>
                </a:cubicBezTo>
                <a:close/>
              </a:path>
            </a:pathLst>
          </a:custGeom>
        </p:spPr>
      </p:pic>
    </p:spTree>
    <p:extLst>
      <p:ext uri="{BB962C8B-B14F-4D97-AF65-F5344CB8AC3E}">
        <p14:creationId xmlns:p14="http://schemas.microsoft.com/office/powerpoint/2010/main" val="289710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8F692C-E86C-5FB0-F340-1A2054823722}"/>
              </a:ext>
            </a:extLst>
          </p:cNvPr>
          <p:cNvSpPr>
            <a:spLocks noGrp="1"/>
          </p:cNvSpPr>
          <p:nvPr>
            <p:ph type="title"/>
          </p:nvPr>
        </p:nvSpPr>
        <p:spPr/>
        <p:txBody>
          <a:bodyPr>
            <a:normAutofit/>
          </a:bodyPr>
          <a:lstStyle/>
          <a:p>
            <a:r>
              <a:rPr lang="en-IN" sz="4000" b="1" dirty="0">
                <a:solidFill>
                  <a:schemeClr val="accent4">
                    <a:lumMod val="50000"/>
                  </a:schemeClr>
                </a:solidFill>
                <a:latin typeface="Aptos Display" panose="020B0004020202020204" pitchFamily="34" charset="0"/>
              </a:rPr>
              <a:t>Model Evaluation</a:t>
            </a:r>
          </a:p>
        </p:txBody>
      </p:sp>
      <p:sp>
        <p:nvSpPr>
          <p:cNvPr id="5" name="Content Placeholder 4">
            <a:extLst>
              <a:ext uri="{FF2B5EF4-FFF2-40B4-BE49-F238E27FC236}">
                <a16:creationId xmlns:a16="http://schemas.microsoft.com/office/drawing/2014/main" id="{3F1552E5-1F8A-ADAD-672A-2EBB5867509C}"/>
              </a:ext>
            </a:extLst>
          </p:cNvPr>
          <p:cNvSpPr>
            <a:spLocks noGrp="1"/>
          </p:cNvSpPr>
          <p:nvPr>
            <p:ph sz="half" idx="1"/>
          </p:nvPr>
        </p:nvSpPr>
        <p:spPr>
          <a:xfrm>
            <a:off x="838200" y="1825625"/>
            <a:ext cx="5181600" cy="4519190"/>
          </a:xfrm>
        </p:spPr>
        <p:txBody>
          <a:bodyPr>
            <a:normAutofit/>
          </a:bodyPr>
          <a:lstStyle/>
          <a:p>
            <a:pPr marL="0" indent="0">
              <a:buNone/>
            </a:pPr>
            <a:r>
              <a:rPr lang="en-IN" sz="2400" dirty="0">
                <a:solidFill>
                  <a:schemeClr val="accent6">
                    <a:lumMod val="50000"/>
                  </a:schemeClr>
                </a:solidFill>
                <a:latin typeface="Aptos Display" panose="020B0004020202020204" pitchFamily="34" charset="0"/>
              </a:rPr>
              <a:t>Regression evaluation metrics</a:t>
            </a:r>
          </a:p>
          <a:p>
            <a:pPr>
              <a:lnSpc>
                <a:spcPct val="200000"/>
              </a:lnSpc>
            </a:pPr>
            <a:r>
              <a:rPr lang="en-IN" sz="2400" dirty="0">
                <a:solidFill>
                  <a:schemeClr val="accent6">
                    <a:lumMod val="50000"/>
                  </a:schemeClr>
                </a:solidFill>
                <a:latin typeface="Aptos Display" panose="020B0004020202020204" pitchFamily="34" charset="0"/>
              </a:rPr>
              <a:t>R-squared</a:t>
            </a:r>
          </a:p>
          <a:p>
            <a:pPr>
              <a:lnSpc>
                <a:spcPct val="200000"/>
              </a:lnSpc>
            </a:pPr>
            <a:r>
              <a:rPr lang="en-IN" sz="2400" dirty="0">
                <a:solidFill>
                  <a:schemeClr val="accent6">
                    <a:lumMod val="50000"/>
                  </a:schemeClr>
                </a:solidFill>
                <a:latin typeface="Aptos Display" panose="020B0004020202020204" pitchFamily="34" charset="0"/>
              </a:rPr>
              <a:t>Mean Squared Error</a:t>
            </a:r>
          </a:p>
          <a:p>
            <a:pPr>
              <a:lnSpc>
                <a:spcPct val="200000"/>
              </a:lnSpc>
            </a:pPr>
            <a:r>
              <a:rPr lang="en-IN" sz="2200" dirty="0">
                <a:solidFill>
                  <a:schemeClr val="accent6">
                    <a:lumMod val="50000"/>
                  </a:schemeClr>
                </a:solidFill>
                <a:latin typeface="Aptos Display" panose="020B0004020202020204" pitchFamily="34" charset="0"/>
              </a:rPr>
              <a:t>Root Mean Squared Error (P: 3.19, C: 3.26)</a:t>
            </a:r>
          </a:p>
        </p:txBody>
      </p:sp>
      <p:sp>
        <p:nvSpPr>
          <p:cNvPr id="6" name="Content Placeholder 5">
            <a:extLst>
              <a:ext uri="{FF2B5EF4-FFF2-40B4-BE49-F238E27FC236}">
                <a16:creationId xmlns:a16="http://schemas.microsoft.com/office/drawing/2014/main" id="{12974D91-8098-4BFC-B53E-D62B59FFE2D3}"/>
              </a:ext>
            </a:extLst>
          </p:cNvPr>
          <p:cNvSpPr>
            <a:spLocks noGrp="1"/>
          </p:cNvSpPr>
          <p:nvPr>
            <p:ph sz="half" idx="2"/>
          </p:nvPr>
        </p:nvSpPr>
        <p:spPr>
          <a:xfrm>
            <a:off x="6172200" y="1825624"/>
            <a:ext cx="5556380" cy="4519191"/>
          </a:xfrm>
        </p:spPr>
        <p:txBody>
          <a:bodyPr>
            <a:normAutofit/>
          </a:bodyPr>
          <a:lstStyle/>
          <a:p>
            <a:pPr marL="0" indent="0">
              <a:buNone/>
            </a:pPr>
            <a:r>
              <a:rPr lang="en-IN" sz="2400" dirty="0">
                <a:solidFill>
                  <a:schemeClr val="accent6">
                    <a:lumMod val="50000"/>
                  </a:schemeClr>
                </a:solidFill>
                <a:latin typeface="Aptos Display" panose="020B0004020202020204" pitchFamily="34" charset="0"/>
              </a:rPr>
              <a:t>Classification evaluation metrics</a:t>
            </a:r>
          </a:p>
          <a:p>
            <a:pPr>
              <a:lnSpc>
                <a:spcPct val="200000"/>
              </a:lnSpc>
            </a:pPr>
            <a:r>
              <a:rPr lang="en-IN" sz="2400" dirty="0">
                <a:solidFill>
                  <a:schemeClr val="accent6">
                    <a:lumMod val="50000"/>
                  </a:schemeClr>
                </a:solidFill>
                <a:latin typeface="Aptos Display" panose="020B0004020202020204" pitchFamily="34" charset="0"/>
              </a:rPr>
              <a:t>Accuracy (P: 74%, C: 77%)</a:t>
            </a:r>
          </a:p>
          <a:p>
            <a:pPr>
              <a:lnSpc>
                <a:spcPct val="200000"/>
              </a:lnSpc>
            </a:pPr>
            <a:r>
              <a:rPr lang="en-IN" sz="2400" dirty="0">
                <a:solidFill>
                  <a:schemeClr val="accent6">
                    <a:lumMod val="50000"/>
                  </a:schemeClr>
                </a:solidFill>
                <a:latin typeface="Aptos Display" panose="020B0004020202020204" pitchFamily="34" charset="0"/>
              </a:rPr>
              <a:t>Precision (P: 0.65, C: 0.59)</a:t>
            </a:r>
          </a:p>
          <a:p>
            <a:pPr>
              <a:lnSpc>
                <a:spcPct val="200000"/>
              </a:lnSpc>
            </a:pPr>
            <a:r>
              <a:rPr lang="en-IN" sz="2400" dirty="0">
                <a:solidFill>
                  <a:schemeClr val="accent6">
                    <a:lumMod val="50000"/>
                  </a:schemeClr>
                </a:solidFill>
                <a:latin typeface="Aptos Display" panose="020B0004020202020204" pitchFamily="34" charset="0"/>
              </a:rPr>
              <a:t>Confusion Matrix</a:t>
            </a:r>
          </a:p>
          <a:p>
            <a:pPr>
              <a:lnSpc>
                <a:spcPct val="200000"/>
              </a:lnSpc>
            </a:pPr>
            <a:r>
              <a:rPr lang="en-IN" sz="2400" dirty="0">
                <a:solidFill>
                  <a:schemeClr val="accent6">
                    <a:lumMod val="50000"/>
                  </a:schemeClr>
                </a:solidFill>
                <a:latin typeface="Aptos Display" panose="020B0004020202020204" pitchFamily="34" charset="0"/>
              </a:rPr>
              <a:t>Classification Report</a:t>
            </a:r>
          </a:p>
        </p:txBody>
      </p:sp>
    </p:spTree>
    <p:extLst>
      <p:ext uri="{BB962C8B-B14F-4D97-AF65-F5344CB8AC3E}">
        <p14:creationId xmlns:p14="http://schemas.microsoft.com/office/powerpoint/2010/main" val="2517480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B02B64-4BD4-DD47-EDCD-E4B42473F1B2}"/>
              </a:ext>
            </a:extLst>
          </p:cNvPr>
          <p:cNvSpPr>
            <a:spLocks noGrp="1"/>
          </p:cNvSpPr>
          <p:nvPr>
            <p:ph type="title"/>
          </p:nvPr>
        </p:nvSpPr>
        <p:spPr/>
        <p:txBody>
          <a:bodyPr>
            <a:normAutofit/>
          </a:bodyPr>
          <a:lstStyle/>
          <a:p>
            <a:r>
              <a:rPr lang="en-IN" sz="4000" b="1" dirty="0">
                <a:solidFill>
                  <a:schemeClr val="accent4">
                    <a:lumMod val="50000"/>
                  </a:schemeClr>
                </a:solidFill>
                <a:latin typeface="Aptos Display" panose="020B0004020202020204" pitchFamily="34" charset="0"/>
              </a:rPr>
              <a:t>Model Deployment</a:t>
            </a:r>
          </a:p>
        </p:txBody>
      </p:sp>
      <p:sp>
        <p:nvSpPr>
          <p:cNvPr id="6" name="Content Placeholder 5">
            <a:extLst>
              <a:ext uri="{FF2B5EF4-FFF2-40B4-BE49-F238E27FC236}">
                <a16:creationId xmlns:a16="http://schemas.microsoft.com/office/drawing/2014/main" id="{8ED3C926-46E2-AC27-A0F2-A929C89D7940}"/>
              </a:ext>
            </a:extLst>
          </p:cNvPr>
          <p:cNvSpPr>
            <a:spLocks noGrp="1"/>
          </p:cNvSpPr>
          <p:nvPr>
            <p:ph idx="1"/>
          </p:nvPr>
        </p:nvSpPr>
        <p:spPr/>
        <p:txBody>
          <a:bodyPr>
            <a:normAutofit/>
          </a:bodyPr>
          <a:lstStyle/>
          <a:p>
            <a:pPr marL="0" indent="0">
              <a:buNone/>
            </a:pPr>
            <a:r>
              <a:rPr lang="en-US" sz="2000" dirty="0">
                <a:solidFill>
                  <a:schemeClr val="accent6">
                    <a:lumMod val="50000"/>
                  </a:schemeClr>
                </a:solidFill>
              </a:rPr>
              <a:t>This is a process of making machine learning models available to users, developers, and systems. It allows users to make business decisions based on data, and applications to interact with the model. </a:t>
            </a:r>
          </a:p>
          <a:p>
            <a:pPr marL="0" indent="0">
              <a:buNone/>
            </a:pPr>
            <a:r>
              <a:rPr lang="en-US" sz="2000" dirty="0">
                <a:solidFill>
                  <a:schemeClr val="accent6">
                    <a:lumMod val="50000"/>
                  </a:schemeClr>
                </a:solidFill>
              </a:rPr>
              <a:t>In Python, libraries like Pickle or job lib can serialize the model and save it to a file. This file can then be loaded into a Flask application to make predictions.</a:t>
            </a:r>
          </a:p>
          <a:p>
            <a:pPr marL="0" indent="0">
              <a:buNone/>
            </a:pPr>
            <a:endParaRPr lang="en-US" sz="2000" dirty="0">
              <a:solidFill>
                <a:schemeClr val="accent6">
                  <a:lumMod val="50000"/>
                </a:schemeClr>
              </a:solidFill>
            </a:endParaRPr>
          </a:p>
          <a:p>
            <a:r>
              <a:rPr lang="en-US" sz="2000" u="sng" dirty="0">
                <a:solidFill>
                  <a:schemeClr val="accent6">
                    <a:lumMod val="50000"/>
                  </a:schemeClr>
                </a:solidFill>
              </a:rPr>
              <a:t>Pickle</a:t>
            </a:r>
            <a:r>
              <a:rPr lang="en-US" sz="2000" dirty="0">
                <a:solidFill>
                  <a:schemeClr val="accent6">
                    <a:lumMod val="50000"/>
                  </a:schemeClr>
                </a:solidFill>
              </a:rPr>
              <a:t>: This is primarily used in serializing and deserializing a Python object structure or a process of converting a Python object into a byte stream to store it in a file/database, maintain program state across sessions, or transport data over the network.</a:t>
            </a:r>
          </a:p>
          <a:p>
            <a:pPr marL="0" indent="0">
              <a:buNone/>
            </a:pPr>
            <a:endParaRPr lang="en-US" sz="2000" dirty="0">
              <a:solidFill>
                <a:schemeClr val="accent6">
                  <a:lumMod val="50000"/>
                </a:schemeClr>
              </a:solidFill>
            </a:endParaRPr>
          </a:p>
          <a:p>
            <a:r>
              <a:rPr lang="en-US" sz="2000" u="sng" dirty="0">
                <a:solidFill>
                  <a:schemeClr val="accent6">
                    <a:lumMod val="50000"/>
                  </a:schemeClr>
                </a:solidFill>
              </a:rPr>
              <a:t>Flask</a:t>
            </a:r>
            <a:r>
              <a:rPr lang="en-US" sz="2000" dirty="0">
                <a:solidFill>
                  <a:schemeClr val="accent6">
                    <a:lumMod val="50000"/>
                  </a:schemeClr>
                </a:solidFill>
              </a:rPr>
              <a:t>: This is a web framework that allows developers to build lightweight web applications quickly and easily with Flask Libraries.</a:t>
            </a:r>
          </a:p>
        </p:txBody>
      </p:sp>
    </p:spTree>
    <p:extLst>
      <p:ext uri="{BB962C8B-B14F-4D97-AF65-F5344CB8AC3E}">
        <p14:creationId xmlns:p14="http://schemas.microsoft.com/office/powerpoint/2010/main" val="1840882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D92264-B3F7-B544-D223-2AEE428EBA30}"/>
              </a:ext>
            </a:extLst>
          </p:cNvPr>
          <p:cNvSpPr>
            <a:spLocks noGrp="1"/>
          </p:cNvSpPr>
          <p:nvPr>
            <p:ph type="ctrTitle"/>
          </p:nvPr>
        </p:nvSpPr>
        <p:spPr/>
        <p:txBody>
          <a:bodyPr>
            <a:normAutofit/>
          </a:bodyPr>
          <a:lstStyle/>
          <a:p>
            <a:r>
              <a:rPr lang="en-US" sz="5400" b="1" dirty="0">
                <a:solidFill>
                  <a:schemeClr val="accent6">
                    <a:lumMod val="50000"/>
                  </a:schemeClr>
                </a:solidFill>
                <a:effectLst/>
                <a:latin typeface="Aptos Display" panose="020B0004020202020204" pitchFamily="34" charset="0"/>
                <a:ea typeface="Calibri" panose="020F0502020204030204" pitchFamily="34" charset="0"/>
                <a:cs typeface="Arial" panose="020B0604020202020204" pitchFamily="34" charset="0"/>
              </a:rPr>
              <a:t>Business Objective</a:t>
            </a:r>
            <a:endParaRPr lang="en-IN" sz="5400" dirty="0">
              <a:solidFill>
                <a:schemeClr val="accent6">
                  <a:lumMod val="50000"/>
                </a:schemeClr>
              </a:solidFill>
            </a:endParaRPr>
          </a:p>
        </p:txBody>
      </p:sp>
      <p:sp>
        <p:nvSpPr>
          <p:cNvPr id="5" name="Subtitle 4">
            <a:extLst>
              <a:ext uri="{FF2B5EF4-FFF2-40B4-BE49-F238E27FC236}">
                <a16:creationId xmlns:a16="http://schemas.microsoft.com/office/drawing/2014/main" id="{87CCE0B7-42E9-66CF-DB8E-CCF2CA384535}"/>
              </a:ext>
            </a:extLst>
          </p:cNvPr>
          <p:cNvSpPr>
            <a:spLocks noGrp="1"/>
          </p:cNvSpPr>
          <p:nvPr>
            <p:ph type="subTitle" idx="1"/>
          </p:nvPr>
        </p:nvSpPr>
        <p:spPr/>
        <p:txBody>
          <a:bodyPr>
            <a:normAutofit fontScale="92500" lnSpcReduction="10000"/>
          </a:bodyPr>
          <a:lstStyle/>
          <a:p>
            <a:r>
              <a:rPr lang="en-US" sz="2800" i="1" dirty="0">
                <a:solidFill>
                  <a:srgbClr val="002060"/>
                </a:solidFill>
                <a:effectLst/>
                <a:latin typeface="Aptos Display" panose="020B0004020202020204" pitchFamily="34" charset="0"/>
                <a:ea typeface="Calibri" panose="020F0502020204030204" pitchFamily="34" charset="0"/>
                <a:cs typeface="Arial" panose="020B0604020202020204" pitchFamily="34" charset="0"/>
              </a:rPr>
              <a:t>Generate the features from the dataset and use them to recommend the books</a:t>
            </a:r>
            <a:r>
              <a:rPr lang="en-US" sz="2800" b="1" i="1" dirty="0">
                <a:solidFill>
                  <a:srgbClr val="002060"/>
                </a:solidFill>
                <a:effectLst/>
                <a:latin typeface="Aptos Display" panose="020B0004020202020204" pitchFamily="34" charset="0"/>
                <a:ea typeface="Calibri" panose="020F0502020204030204" pitchFamily="34" charset="0"/>
                <a:cs typeface="Arial" panose="020B0604020202020204" pitchFamily="34" charset="0"/>
              </a:rPr>
              <a:t> </a:t>
            </a:r>
            <a:r>
              <a:rPr lang="en-US" sz="2800" i="1" dirty="0">
                <a:solidFill>
                  <a:srgbClr val="002060"/>
                </a:solidFill>
                <a:effectLst/>
                <a:latin typeface="Aptos Display" panose="020B0004020202020204" pitchFamily="34" charset="0"/>
                <a:ea typeface="Calibri" panose="020F0502020204030204" pitchFamily="34" charset="0"/>
                <a:cs typeface="Arial" panose="020B0604020202020204" pitchFamily="34" charset="0"/>
              </a:rPr>
              <a:t>accordingly to the users</a:t>
            </a:r>
            <a:r>
              <a:rPr lang="en-US" sz="2800" i="1" dirty="0">
                <a:solidFill>
                  <a:srgbClr val="002060"/>
                </a:solidFill>
                <a:latin typeface="Aptos Display" panose="020B0004020202020204" pitchFamily="34" charset="0"/>
                <a:ea typeface="Calibri" panose="020F0502020204030204" pitchFamily="34" charset="0"/>
                <a:cs typeface="Arial" panose="020B0604020202020204" pitchFamily="34" charset="0"/>
              </a:rPr>
              <a:t>.</a:t>
            </a:r>
          </a:p>
          <a:p>
            <a:endParaRPr lang="en-US" sz="2800" i="1" dirty="0">
              <a:solidFill>
                <a:srgbClr val="002060"/>
              </a:solidFill>
              <a:latin typeface="Aptos Display" panose="020B0004020202020204" pitchFamily="34" charset="0"/>
              <a:ea typeface="Calibri" panose="020F0502020204030204" pitchFamily="34" charset="0"/>
              <a:cs typeface="Arial" panose="020B0604020202020204" pitchFamily="34" charset="0"/>
            </a:endParaRPr>
          </a:p>
          <a:p>
            <a:r>
              <a:rPr lang="en-IN" sz="2600" i="1" dirty="0">
                <a:solidFill>
                  <a:srgbClr val="002060"/>
                </a:solidFill>
                <a:latin typeface="Aptos Display" panose="020B0004020202020204" pitchFamily="34" charset="0"/>
              </a:rPr>
              <a:t>Collaborators: Syed Farhanuddin, Arindam </a:t>
            </a:r>
            <a:r>
              <a:rPr lang="en-IN" sz="2600" i="1" dirty="0" err="1">
                <a:solidFill>
                  <a:srgbClr val="002060"/>
                </a:solidFill>
                <a:latin typeface="Aptos Display" panose="020B0004020202020204" pitchFamily="34" charset="0"/>
              </a:rPr>
              <a:t>Bhramachary</a:t>
            </a:r>
            <a:endParaRPr lang="en-IN" sz="2600" i="1" dirty="0">
              <a:solidFill>
                <a:srgbClr val="002060"/>
              </a:solidFill>
              <a:latin typeface="Aptos Display" panose="020B0004020202020204" pitchFamily="34" charset="0"/>
            </a:endParaRPr>
          </a:p>
        </p:txBody>
      </p:sp>
    </p:spTree>
    <p:extLst>
      <p:ext uri="{BB962C8B-B14F-4D97-AF65-F5344CB8AC3E}">
        <p14:creationId xmlns:p14="http://schemas.microsoft.com/office/powerpoint/2010/main" val="3565855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E309DF-A7E7-5846-F788-C11B3A11EF84}"/>
              </a:ext>
            </a:extLst>
          </p:cNvPr>
          <p:cNvSpPr>
            <a:spLocks noGrp="1"/>
          </p:cNvSpPr>
          <p:nvPr>
            <p:ph type="title"/>
          </p:nvPr>
        </p:nvSpPr>
        <p:spPr/>
        <p:txBody>
          <a:bodyPr>
            <a:normAutofit/>
          </a:bodyPr>
          <a:lstStyle/>
          <a:p>
            <a:r>
              <a:rPr lang="en-IN" sz="5800" b="1" i="1" dirty="0">
                <a:solidFill>
                  <a:schemeClr val="accent6">
                    <a:lumMod val="50000"/>
                  </a:schemeClr>
                </a:solidFill>
                <a:latin typeface="Aptos Display" panose="020B0004020202020204" pitchFamily="34" charset="0"/>
              </a:rPr>
              <a:t>Index</a:t>
            </a:r>
          </a:p>
        </p:txBody>
      </p:sp>
      <p:sp>
        <p:nvSpPr>
          <p:cNvPr id="5" name="Content Placeholder 4">
            <a:extLst>
              <a:ext uri="{FF2B5EF4-FFF2-40B4-BE49-F238E27FC236}">
                <a16:creationId xmlns:a16="http://schemas.microsoft.com/office/drawing/2014/main" id="{D7624813-71D4-E9C8-3E8E-1B6076B0510A}"/>
              </a:ext>
            </a:extLst>
          </p:cNvPr>
          <p:cNvSpPr>
            <a:spLocks noGrp="1"/>
          </p:cNvSpPr>
          <p:nvPr>
            <p:ph idx="1"/>
          </p:nvPr>
        </p:nvSpPr>
        <p:spPr/>
        <p:txBody>
          <a:bodyPr>
            <a:normAutofit/>
          </a:bodyPr>
          <a:lstStyle/>
          <a:p>
            <a:pPr marL="514350" indent="-514350">
              <a:buFont typeface="+mj-lt"/>
              <a:buAutoNum type="arabicPeriod"/>
            </a:pPr>
            <a:r>
              <a:rPr lang="en-IN" sz="2600" b="1" dirty="0">
                <a:solidFill>
                  <a:srgbClr val="002060"/>
                </a:solidFill>
                <a:latin typeface="Aptos Display" panose="020B0004020202020204" pitchFamily="34" charset="0"/>
              </a:rPr>
              <a:t>Introduction</a:t>
            </a:r>
          </a:p>
          <a:p>
            <a:pPr marL="514350" indent="-514350">
              <a:buFont typeface="+mj-lt"/>
              <a:buAutoNum type="arabicPeriod"/>
            </a:pPr>
            <a:r>
              <a:rPr lang="en-IN" sz="2600" b="1" dirty="0">
                <a:solidFill>
                  <a:srgbClr val="002060"/>
                </a:solidFill>
                <a:latin typeface="Aptos Display" panose="020B0004020202020204" pitchFamily="34" charset="0"/>
              </a:rPr>
              <a:t>Exploratory Data Analysis (EDA)</a:t>
            </a:r>
          </a:p>
          <a:p>
            <a:pPr marL="514350" indent="-514350">
              <a:buFont typeface="+mj-lt"/>
              <a:buAutoNum type="arabicPeriod"/>
            </a:pPr>
            <a:r>
              <a:rPr lang="en-IN" sz="2600" b="1" dirty="0">
                <a:solidFill>
                  <a:srgbClr val="002060"/>
                </a:solidFill>
                <a:latin typeface="Aptos Display" panose="020B0004020202020204" pitchFamily="34" charset="0"/>
              </a:rPr>
              <a:t>Data Visualization</a:t>
            </a:r>
          </a:p>
          <a:p>
            <a:pPr marL="514350" indent="-514350">
              <a:buFont typeface="+mj-lt"/>
              <a:buAutoNum type="arabicPeriod"/>
            </a:pPr>
            <a:r>
              <a:rPr lang="en-IN" sz="2600" b="1" dirty="0">
                <a:solidFill>
                  <a:srgbClr val="002060"/>
                </a:solidFill>
                <a:latin typeface="Aptos Display" panose="020B0004020202020204" pitchFamily="34" charset="0"/>
              </a:rPr>
              <a:t>Feature Engineering</a:t>
            </a:r>
          </a:p>
          <a:p>
            <a:pPr marL="514350" indent="-514350">
              <a:buFont typeface="+mj-lt"/>
              <a:buAutoNum type="arabicPeriod"/>
            </a:pPr>
            <a:r>
              <a:rPr lang="en-IN" sz="2600" b="1" dirty="0">
                <a:solidFill>
                  <a:srgbClr val="002060"/>
                </a:solidFill>
                <a:latin typeface="Aptos Display" panose="020B0004020202020204" pitchFamily="34" charset="0"/>
              </a:rPr>
              <a:t>Model Building - Recommendation System</a:t>
            </a:r>
          </a:p>
          <a:p>
            <a:pPr marL="514350" indent="-514350">
              <a:buFont typeface="+mj-lt"/>
              <a:buAutoNum type="arabicPeriod"/>
            </a:pPr>
            <a:r>
              <a:rPr lang="en-IN" sz="2600" b="1" dirty="0">
                <a:solidFill>
                  <a:srgbClr val="002060"/>
                </a:solidFill>
                <a:latin typeface="Aptos Display" panose="020B0004020202020204" pitchFamily="34" charset="0"/>
              </a:rPr>
              <a:t>Hyperparameter Tuning</a:t>
            </a:r>
          </a:p>
          <a:p>
            <a:pPr marL="514350" indent="-514350">
              <a:buFont typeface="+mj-lt"/>
              <a:buAutoNum type="arabicPeriod"/>
            </a:pPr>
            <a:r>
              <a:rPr lang="en-IN" sz="2600" b="1" dirty="0">
                <a:solidFill>
                  <a:srgbClr val="002060"/>
                </a:solidFill>
                <a:latin typeface="Aptos Display" panose="020B0004020202020204" pitchFamily="34" charset="0"/>
              </a:rPr>
              <a:t>Model Evaluation</a:t>
            </a:r>
          </a:p>
          <a:p>
            <a:pPr marL="514350" indent="-514350">
              <a:buFont typeface="+mj-lt"/>
              <a:buAutoNum type="arabicPeriod"/>
            </a:pPr>
            <a:r>
              <a:rPr lang="en-IN" sz="2600" b="1" dirty="0">
                <a:solidFill>
                  <a:srgbClr val="002060"/>
                </a:solidFill>
                <a:latin typeface="Aptos Display" panose="020B0004020202020204" pitchFamily="34" charset="0"/>
              </a:rPr>
              <a:t>Model Deployment</a:t>
            </a:r>
          </a:p>
        </p:txBody>
      </p:sp>
    </p:spTree>
    <p:extLst>
      <p:ext uri="{BB962C8B-B14F-4D97-AF65-F5344CB8AC3E}">
        <p14:creationId xmlns:p14="http://schemas.microsoft.com/office/powerpoint/2010/main" val="1463320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92249-A8CF-ED3E-DBD8-E46947E4BB39}"/>
              </a:ext>
            </a:extLst>
          </p:cNvPr>
          <p:cNvSpPr>
            <a:spLocks noGrp="1"/>
          </p:cNvSpPr>
          <p:nvPr>
            <p:ph type="ctrTitle"/>
          </p:nvPr>
        </p:nvSpPr>
        <p:spPr>
          <a:xfrm>
            <a:off x="1524000" y="1122363"/>
            <a:ext cx="9144000" cy="1661030"/>
          </a:xfrm>
        </p:spPr>
        <p:txBody>
          <a:bodyPr>
            <a:normAutofit/>
          </a:bodyPr>
          <a:lstStyle/>
          <a:p>
            <a:r>
              <a:rPr lang="en-US" sz="4000" b="1" dirty="0">
                <a:solidFill>
                  <a:schemeClr val="accent4">
                    <a:lumMod val="50000"/>
                  </a:schemeClr>
                </a:solidFill>
                <a:effectLst/>
                <a:latin typeface="Aptos Display" panose="020B0004020202020204" pitchFamily="34" charset="0"/>
                <a:ea typeface="Calibri" panose="020F0502020204030204" pitchFamily="34" charset="0"/>
                <a:cs typeface="Arial" panose="020B0604020202020204" pitchFamily="34" charset="0"/>
              </a:rPr>
              <a:t>Introduction to Recommendation System for Books</a:t>
            </a:r>
            <a:endParaRPr lang="en-IN" sz="4000" dirty="0">
              <a:solidFill>
                <a:schemeClr val="accent4">
                  <a:lumMod val="50000"/>
                </a:schemeClr>
              </a:solidFill>
            </a:endParaRPr>
          </a:p>
        </p:txBody>
      </p:sp>
      <p:sp>
        <p:nvSpPr>
          <p:cNvPr id="3" name="Text Placeholder 2">
            <a:extLst>
              <a:ext uri="{FF2B5EF4-FFF2-40B4-BE49-F238E27FC236}">
                <a16:creationId xmlns:a16="http://schemas.microsoft.com/office/drawing/2014/main" id="{C40F57D6-8F09-A935-CF2F-4DB05AC3A329}"/>
              </a:ext>
            </a:extLst>
          </p:cNvPr>
          <p:cNvSpPr>
            <a:spLocks noGrp="1"/>
          </p:cNvSpPr>
          <p:nvPr>
            <p:ph type="subTitle" idx="1"/>
          </p:nvPr>
        </p:nvSpPr>
        <p:spPr>
          <a:xfrm>
            <a:off x="1524000" y="3602038"/>
            <a:ext cx="9144000" cy="2507360"/>
          </a:xfrm>
        </p:spPr>
        <p:txBody>
          <a:bodyPr>
            <a:normAutofit lnSpcReduction="10000"/>
          </a:bodyPr>
          <a:lstStyle/>
          <a:p>
            <a:r>
              <a:rPr lang="en-US" sz="2000" dirty="0">
                <a:solidFill>
                  <a:schemeClr val="accent6">
                    <a:lumMod val="50000"/>
                  </a:schemeClr>
                </a:solidFill>
                <a:latin typeface="Aptos Display" panose="020B0004020202020204" pitchFamily="34" charset="0"/>
              </a:rPr>
              <a:t>Recommender Systems are algorithms that aims at suggesting relevant item to users, for example, movies, books, products, etc. It is critical in some industries for it can generate profits in huge volume when efficient. It can help in standing out significantly from competitors.</a:t>
            </a:r>
          </a:p>
          <a:p>
            <a:endParaRPr lang="en-US" sz="2000" dirty="0">
              <a:solidFill>
                <a:schemeClr val="accent6">
                  <a:lumMod val="50000"/>
                </a:schemeClr>
              </a:solidFill>
              <a:latin typeface="Aptos Display" panose="020B0004020202020204" pitchFamily="34" charset="0"/>
            </a:endParaRPr>
          </a:p>
          <a:p>
            <a:r>
              <a:rPr lang="en-US" sz="2000" dirty="0">
                <a:solidFill>
                  <a:schemeClr val="accent6">
                    <a:lumMod val="50000"/>
                  </a:schemeClr>
                </a:solidFill>
                <a:latin typeface="Aptos Display" panose="020B0004020202020204" pitchFamily="34" charset="0"/>
              </a:rPr>
              <a:t>In this project, we are building a Recommendation system for Books by leveraging Popularity Based and Collaborative Filtering models to three datasets namely, Books.csv, Users.csv &amp; Ratings.csv</a:t>
            </a:r>
          </a:p>
          <a:p>
            <a:endParaRPr lang="en-IN" sz="1800" dirty="0">
              <a:solidFill>
                <a:schemeClr val="accent6">
                  <a:lumMod val="50000"/>
                </a:schemeClr>
              </a:solidFill>
            </a:endParaRPr>
          </a:p>
        </p:txBody>
      </p:sp>
    </p:spTree>
    <p:extLst>
      <p:ext uri="{BB962C8B-B14F-4D97-AF65-F5344CB8AC3E}">
        <p14:creationId xmlns:p14="http://schemas.microsoft.com/office/powerpoint/2010/main" val="2230944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96D578-7D19-B225-AC2E-AD7E41ECCEB0}"/>
              </a:ext>
            </a:extLst>
          </p:cNvPr>
          <p:cNvSpPr>
            <a:spLocks noGrp="1"/>
          </p:cNvSpPr>
          <p:nvPr>
            <p:ph type="title"/>
          </p:nvPr>
        </p:nvSpPr>
        <p:spPr/>
        <p:txBody>
          <a:bodyPr>
            <a:normAutofit/>
          </a:bodyPr>
          <a:lstStyle/>
          <a:p>
            <a:r>
              <a:rPr lang="en-IN" sz="4000" b="1" dirty="0">
                <a:solidFill>
                  <a:schemeClr val="accent4">
                    <a:lumMod val="50000"/>
                  </a:schemeClr>
                </a:solidFill>
                <a:latin typeface="Aptos Display" panose="020B0004020202020204" pitchFamily="34" charset="0"/>
              </a:rPr>
              <a:t>Exploratory Data Analysis (EDA)</a:t>
            </a:r>
          </a:p>
        </p:txBody>
      </p:sp>
      <p:sp>
        <p:nvSpPr>
          <p:cNvPr id="5" name="Content Placeholder 4">
            <a:extLst>
              <a:ext uri="{FF2B5EF4-FFF2-40B4-BE49-F238E27FC236}">
                <a16:creationId xmlns:a16="http://schemas.microsoft.com/office/drawing/2014/main" id="{FCC831A0-FE9C-F273-0B0B-E1D3E667885B}"/>
              </a:ext>
            </a:extLst>
          </p:cNvPr>
          <p:cNvSpPr>
            <a:spLocks noGrp="1"/>
          </p:cNvSpPr>
          <p:nvPr>
            <p:ph idx="1"/>
          </p:nvPr>
        </p:nvSpPr>
        <p:spPr>
          <a:xfrm>
            <a:off x="5275384" y="987426"/>
            <a:ext cx="6080003" cy="5081778"/>
          </a:xfrm>
        </p:spPr>
        <p:txBody>
          <a:bodyPr>
            <a:normAutofit/>
          </a:bodyPr>
          <a:lstStyle/>
          <a:p>
            <a:pPr>
              <a:lnSpc>
                <a:spcPct val="150000"/>
              </a:lnSpc>
            </a:pPr>
            <a:r>
              <a:rPr lang="en-IN" sz="2200" dirty="0">
                <a:solidFill>
                  <a:schemeClr val="accent6">
                    <a:lumMod val="50000"/>
                  </a:schemeClr>
                </a:solidFill>
                <a:latin typeface="Aptos Display" panose="020B0004020202020204" pitchFamily="34" charset="0"/>
              </a:rPr>
              <a:t>Data Analysis</a:t>
            </a:r>
          </a:p>
          <a:p>
            <a:pPr>
              <a:lnSpc>
                <a:spcPct val="150000"/>
              </a:lnSpc>
            </a:pPr>
            <a:r>
              <a:rPr lang="en-IN" sz="2200" dirty="0">
                <a:solidFill>
                  <a:schemeClr val="accent6">
                    <a:lumMod val="50000"/>
                  </a:schemeClr>
                </a:solidFill>
                <a:latin typeface="Aptos Display" panose="020B0004020202020204" pitchFamily="34" charset="0"/>
              </a:rPr>
              <a:t>Referring Statistics</a:t>
            </a:r>
          </a:p>
          <a:p>
            <a:pPr>
              <a:lnSpc>
                <a:spcPct val="150000"/>
              </a:lnSpc>
            </a:pPr>
            <a:r>
              <a:rPr lang="en-IN" sz="2200" dirty="0">
                <a:solidFill>
                  <a:schemeClr val="accent6">
                    <a:lumMod val="50000"/>
                  </a:schemeClr>
                </a:solidFill>
                <a:latin typeface="Aptos Display" panose="020B0004020202020204" pitchFamily="34" charset="0"/>
              </a:rPr>
              <a:t>Studying Size and Shape of dataset</a:t>
            </a:r>
          </a:p>
          <a:p>
            <a:pPr>
              <a:lnSpc>
                <a:spcPct val="150000"/>
              </a:lnSpc>
            </a:pPr>
            <a:r>
              <a:rPr lang="en-IN" sz="2200" dirty="0">
                <a:solidFill>
                  <a:schemeClr val="accent6">
                    <a:lumMod val="50000"/>
                  </a:schemeClr>
                </a:solidFill>
                <a:latin typeface="Aptos Display" panose="020B0004020202020204" pitchFamily="34" charset="0"/>
              </a:rPr>
              <a:t>Data Cleaning</a:t>
            </a:r>
          </a:p>
          <a:p>
            <a:pPr>
              <a:lnSpc>
                <a:spcPct val="150000"/>
              </a:lnSpc>
            </a:pPr>
            <a:r>
              <a:rPr lang="en-IN" sz="2200" dirty="0">
                <a:solidFill>
                  <a:schemeClr val="accent6">
                    <a:lumMod val="50000"/>
                  </a:schemeClr>
                </a:solidFill>
                <a:latin typeface="Aptos Display" panose="020B0004020202020204" pitchFamily="34" charset="0"/>
              </a:rPr>
              <a:t>Data Manipulation</a:t>
            </a:r>
          </a:p>
          <a:p>
            <a:pPr>
              <a:lnSpc>
                <a:spcPct val="150000"/>
              </a:lnSpc>
            </a:pPr>
            <a:r>
              <a:rPr lang="en-IN" sz="2200" dirty="0">
                <a:solidFill>
                  <a:schemeClr val="accent6">
                    <a:lumMod val="50000"/>
                  </a:schemeClr>
                </a:solidFill>
                <a:latin typeface="Aptos Display" panose="020B0004020202020204" pitchFamily="34" charset="0"/>
              </a:rPr>
              <a:t>Outliers Detection &amp; Treatment</a:t>
            </a:r>
          </a:p>
          <a:p>
            <a:pPr>
              <a:lnSpc>
                <a:spcPct val="150000"/>
              </a:lnSpc>
            </a:pPr>
            <a:r>
              <a:rPr lang="en-IN" sz="2200" dirty="0">
                <a:solidFill>
                  <a:schemeClr val="accent6">
                    <a:lumMod val="50000"/>
                  </a:schemeClr>
                </a:solidFill>
                <a:latin typeface="Aptos Display" panose="020B0004020202020204" pitchFamily="34" charset="0"/>
              </a:rPr>
              <a:t>Correlation</a:t>
            </a:r>
          </a:p>
        </p:txBody>
      </p:sp>
      <p:sp>
        <p:nvSpPr>
          <p:cNvPr id="6" name="Text Placeholder 5">
            <a:extLst>
              <a:ext uri="{FF2B5EF4-FFF2-40B4-BE49-F238E27FC236}">
                <a16:creationId xmlns:a16="http://schemas.microsoft.com/office/drawing/2014/main" id="{3C5F938E-3FF2-9F5C-FBC1-65B00334A42F}"/>
              </a:ext>
            </a:extLst>
          </p:cNvPr>
          <p:cNvSpPr>
            <a:spLocks noGrp="1"/>
          </p:cNvSpPr>
          <p:nvPr>
            <p:ph type="body" sz="half" idx="2"/>
          </p:nvPr>
        </p:nvSpPr>
        <p:spPr>
          <a:xfrm>
            <a:off x="839788" y="2280977"/>
            <a:ext cx="3932237" cy="3588012"/>
          </a:xfrm>
        </p:spPr>
        <p:txBody>
          <a:bodyPr>
            <a:normAutofit/>
          </a:bodyPr>
          <a:lstStyle/>
          <a:p>
            <a:pPr algn="just"/>
            <a:r>
              <a:rPr lang="en-US" sz="2000" dirty="0">
                <a:solidFill>
                  <a:schemeClr val="accent6">
                    <a:lumMod val="50000"/>
                  </a:schemeClr>
                </a:solidFill>
                <a:latin typeface="Aptos Display" panose="020B0004020202020204" pitchFamily="34" charset="0"/>
              </a:rPr>
              <a:t>Analysis on some important parts from dataset like most rated books, most popular books, most popular authors, high and low ratings, number of ratings, etc.</a:t>
            </a:r>
            <a:endParaRPr lang="en-IN" sz="2000" dirty="0">
              <a:solidFill>
                <a:schemeClr val="accent6">
                  <a:lumMod val="50000"/>
                </a:schemeClr>
              </a:solidFill>
              <a:latin typeface="Aptos Display" panose="020B0004020202020204" pitchFamily="34" charset="0"/>
            </a:endParaRPr>
          </a:p>
        </p:txBody>
      </p:sp>
    </p:spTree>
    <p:extLst>
      <p:ext uri="{BB962C8B-B14F-4D97-AF65-F5344CB8AC3E}">
        <p14:creationId xmlns:p14="http://schemas.microsoft.com/office/powerpoint/2010/main" val="828428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314496-8B9E-BB8B-CB33-4A319C1649C9}"/>
              </a:ext>
            </a:extLst>
          </p:cNvPr>
          <p:cNvSpPr>
            <a:spLocks noGrp="1"/>
          </p:cNvSpPr>
          <p:nvPr>
            <p:ph type="title"/>
          </p:nvPr>
        </p:nvSpPr>
        <p:spPr/>
        <p:txBody>
          <a:bodyPr>
            <a:normAutofit/>
          </a:bodyPr>
          <a:lstStyle/>
          <a:p>
            <a:r>
              <a:rPr lang="en-IN" sz="4000" b="1" dirty="0">
                <a:solidFill>
                  <a:schemeClr val="accent4">
                    <a:lumMod val="50000"/>
                  </a:schemeClr>
                </a:solidFill>
                <a:latin typeface="Aptos Display" panose="020B0004020202020204" pitchFamily="34" charset="0"/>
              </a:rPr>
              <a:t>Data Visualization</a:t>
            </a:r>
          </a:p>
        </p:txBody>
      </p:sp>
      <p:sp>
        <p:nvSpPr>
          <p:cNvPr id="6" name="Content Placeholder 5">
            <a:extLst>
              <a:ext uri="{FF2B5EF4-FFF2-40B4-BE49-F238E27FC236}">
                <a16:creationId xmlns:a16="http://schemas.microsoft.com/office/drawing/2014/main" id="{B15BA697-AC47-B226-C400-63E068E2A3FA}"/>
              </a:ext>
            </a:extLst>
          </p:cNvPr>
          <p:cNvSpPr>
            <a:spLocks noGrp="1"/>
          </p:cNvSpPr>
          <p:nvPr>
            <p:ph sz="half" idx="1"/>
          </p:nvPr>
        </p:nvSpPr>
        <p:spPr/>
        <p:txBody>
          <a:bodyPr>
            <a:normAutofit/>
          </a:bodyPr>
          <a:lstStyle/>
          <a:p>
            <a:pPr marL="0" indent="0" algn="just">
              <a:buNone/>
            </a:pPr>
            <a:r>
              <a:rPr lang="en-US" sz="2000" dirty="0">
                <a:solidFill>
                  <a:schemeClr val="accent6">
                    <a:lumMod val="50000"/>
                  </a:schemeClr>
                </a:solidFill>
                <a:latin typeface="Aptos Display" panose="020B0004020202020204" pitchFamily="34" charset="0"/>
              </a:rPr>
              <a:t>Data Visualization, the graphical or visual representation of data. The idea behind data visualization is to make it easier for us (humans) to identify trends, outliers, and patterns in data. By translating data into a visual context, we can quickly grasp complex information. Plots used for Data Visualization are &gt;</a:t>
            </a:r>
            <a:endParaRPr lang="en-IN" sz="2000" dirty="0">
              <a:solidFill>
                <a:schemeClr val="accent6">
                  <a:lumMod val="50000"/>
                </a:schemeClr>
              </a:solidFill>
              <a:latin typeface="Aptos Display" panose="020B0004020202020204" pitchFamily="34" charset="0"/>
            </a:endParaRPr>
          </a:p>
        </p:txBody>
      </p:sp>
      <p:sp>
        <p:nvSpPr>
          <p:cNvPr id="7" name="Content Placeholder 6">
            <a:extLst>
              <a:ext uri="{FF2B5EF4-FFF2-40B4-BE49-F238E27FC236}">
                <a16:creationId xmlns:a16="http://schemas.microsoft.com/office/drawing/2014/main" id="{CE969DB7-8E30-1FE1-DB72-87E6BD94279B}"/>
              </a:ext>
            </a:extLst>
          </p:cNvPr>
          <p:cNvSpPr>
            <a:spLocks noGrp="1"/>
          </p:cNvSpPr>
          <p:nvPr>
            <p:ph sz="half" idx="2"/>
          </p:nvPr>
        </p:nvSpPr>
        <p:spPr>
          <a:xfrm>
            <a:off x="6541476" y="1825625"/>
            <a:ext cx="4812323" cy="4351338"/>
          </a:xfrm>
        </p:spPr>
        <p:txBody>
          <a:bodyPr>
            <a:normAutofit/>
          </a:bodyPr>
          <a:lstStyle/>
          <a:p>
            <a:r>
              <a:rPr lang="en-IN" sz="2400" dirty="0">
                <a:solidFill>
                  <a:schemeClr val="accent6">
                    <a:lumMod val="50000"/>
                  </a:schemeClr>
                </a:solidFill>
                <a:latin typeface="Aptos Display" panose="020B0004020202020204" pitchFamily="34" charset="0"/>
              </a:rPr>
              <a:t>Bar Graph</a:t>
            </a:r>
          </a:p>
          <a:p>
            <a:r>
              <a:rPr lang="en-IN" sz="2400" dirty="0">
                <a:solidFill>
                  <a:schemeClr val="accent6">
                    <a:lumMod val="50000"/>
                  </a:schemeClr>
                </a:solidFill>
                <a:latin typeface="Aptos Display" panose="020B0004020202020204" pitchFamily="34" charset="0"/>
              </a:rPr>
              <a:t>Box Plot – Outliers, Publications</a:t>
            </a:r>
          </a:p>
          <a:p>
            <a:r>
              <a:rPr lang="en-IN" sz="2400" dirty="0">
                <a:solidFill>
                  <a:schemeClr val="accent6">
                    <a:lumMod val="50000"/>
                  </a:schemeClr>
                </a:solidFill>
                <a:latin typeface="Aptos Display" panose="020B0004020202020204" pitchFamily="34" charset="0"/>
              </a:rPr>
              <a:t>Line Graph – Publishers, Publications, Titles by State etc</a:t>
            </a:r>
          </a:p>
          <a:p>
            <a:r>
              <a:rPr lang="en-IN" sz="2400" dirty="0">
                <a:solidFill>
                  <a:schemeClr val="accent6">
                    <a:lumMod val="50000"/>
                  </a:schemeClr>
                </a:solidFill>
                <a:latin typeface="Aptos Display" panose="020B0004020202020204" pitchFamily="34" charset="0"/>
              </a:rPr>
              <a:t>Pie Chart</a:t>
            </a:r>
          </a:p>
          <a:p>
            <a:r>
              <a:rPr lang="en-IN" sz="2400" dirty="0">
                <a:solidFill>
                  <a:schemeClr val="accent6">
                    <a:lumMod val="50000"/>
                  </a:schemeClr>
                </a:solidFill>
                <a:latin typeface="Aptos Display" panose="020B0004020202020204" pitchFamily="34" charset="0"/>
              </a:rPr>
              <a:t>Scatter Plot – Ratings by Age group</a:t>
            </a:r>
          </a:p>
          <a:p>
            <a:r>
              <a:rPr lang="en-IN" sz="2400" dirty="0">
                <a:solidFill>
                  <a:schemeClr val="accent6">
                    <a:lumMod val="50000"/>
                  </a:schemeClr>
                </a:solidFill>
                <a:latin typeface="Aptos Display" panose="020B0004020202020204" pitchFamily="34" charset="0"/>
              </a:rPr>
              <a:t>Histograms</a:t>
            </a:r>
          </a:p>
          <a:p>
            <a:r>
              <a:rPr lang="en-IN" sz="2400" dirty="0">
                <a:solidFill>
                  <a:schemeClr val="accent6">
                    <a:lumMod val="50000"/>
                  </a:schemeClr>
                </a:solidFill>
                <a:latin typeface="Aptos Display" panose="020B0004020202020204" pitchFamily="34" charset="0"/>
              </a:rPr>
              <a:t>Heatmap</a:t>
            </a:r>
          </a:p>
        </p:txBody>
      </p:sp>
    </p:spTree>
    <p:extLst>
      <p:ext uri="{BB962C8B-B14F-4D97-AF65-F5344CB8AC3E}">
        <p14:creationId xmlns:p14="http://schemas.microsoft.com/office/powerpoint/2010/main" val="749135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CE655A-6B2E-F129-9CBB-CE810E159854}"/>
              </a:ext>
            </a:extLst>
          </p:cNvPr>
          <p:cNvSpPr>
            <a:spLocks noGrp="1"/>
          </p:cNvSpPr>
          <p:nvPr>
            <p:ph type="title"/>
          </p:nvPr>
        </p:nvSpPr>
        <p:spPr/>
        <p:txBody>
          <a:bodyPr>
            <a:normAutofit/>
          </a:bodyPr>
          <a:lstStyle/>
          <a:p>
            <a:r>
              <a:rPr lang="en-IN" sz="4000" b="1" dirty="0">
                <a:solidFill>
                  <a:schemeClr val="accent4">
                    <a:lumMod val="50000"/>
                  </a:schemeClr>
                </a:solidFill>
                <a:latin typeface="Aptos Display" panose="020B0004020202020204" pitchFamily="34" charset="0"/>
              </a:rPr>
              <a:t>Feature Engineering</a:t>
            </a:r>
          </a:p>
        </p:txBody>
      </p:sp>
      <p:sp>
        <p:nvSpPr>
          <p:cNvPr id="6" name="Content Placeholder 5">
            <a:extLst>
              <a:ext uri="{FF2B5EF4-FFF2-40B4-BE49-F238E27FC236}">
                <a16:creationId xmlns:a16="http://schemas.microsoft.com/office/drawing/2014/main" id="{CE20AF92-8A30-1277-6D11-0CA1AC750EB7}"/>
              </a:ext>
            </a:extLst>
          </p:cNvPr>
          <p:cNvSpPr>
            <a:spLocks noGrp="1"/>
          </p:cNvSpPr>
          <p:nvPr>
            <p:ph idx="1"/>
          </p:nvPr>
        </p:nvSpPr>
        <p:spPr>
          <a:xfrm>
            <a:off x="838200" y="1825625"/>
            <a:ext cx="10515600" cy="3871790"/>
          </a:xfrm>
        </p:spPr>
        <p:txBody>
          <a:bodyPr>
            <a:normAutofit/>
          </a:bodyPr>
          <a:lstStyle/>
          <a:p>
            <a:pPr marL="0" indent="0" algn="just">
              <a:buNone/>
            </a:pPr>
            <a:r>
              <a:rPr lang="en-US" sz="2100" dirty="0">
                <a:solidFill>
                  <a:schemeClr val="accent6">
                    <a:lumMod val="50000"/>
                  </a:schemeClr>
                </a:solidFill>
                <a:latin typeface="Aptos Display" panose="020B0004020202020204" pitchFamily="34" charset="0"/>
              </a:rPr>
              <a:t>Implemented this technique to transform data into more effective set of input/s namely, Features. This will improve the performance of machine learning algorithms, thus enhancing model accuracy. The methods opted:</a:t>
            </a:r>
          </a:p>
          <a:p>
            <a:pPr marL="0" indent="0" algn="just">
              <a:buNone/>
            </a:pPr>
            <a:endParaRPr lang="en-US" sz="2100" dirty="0">
              <a:solidFill>
                <a:schemeClr val="accent6">
                  <a:lumMod val="50000"/>
                </a:schemeClr>
              </a:solidFill>
              <a:latin typeface="Aptos Display" panose="020B0004020202020204" pitchFamily="34" charset="0"/>
            </a:endParaRPr>
          </a:p>
          <a:p>
            <a:pPr algn="just"/>
            <a:r>
              <a:rPr lang="en-US" sz="2100" u="sng" dirty="0">
                <a:solidFill>
                  <a:schemeClr val="accent6">
                    <a:lumMod val="50000"/>
                  </a:schemeClr>
                </a:solidFill>
                <a:latin typeface="Aptos Display" panose="020B0004020202020204" pitchFamily="34" charset="0"/>
              </a:rPr>
              <a:t>Feature Creation</a:t>
            </a:r>
            <a:r>
              <a:rPr lang="en-US" sz="2100" dirty="0">
                <a:solidFill>
                  <a:schemeClr val="accent6">
                    <a:lumMod val="50000"/>
                  </a:schemeClr>
                </a:solidFill>
                <a:latin typeface="Aptos Display" panose="020B0004020202020204" pitchFamily="34" charset="0"/>
              </a:rPr>
              <a:t>: Construction of new features based on existing, as needed.</a:t>
            </a:r>
          </a:p>
          <a:p>
            <a:pPr marL="0" indent="0" algn="just">
              <a:buNone/>
            </a:pPr>
            <a:endParaRPr lang="en-US" sz="2100" dirty="0">
              <a:solidFill>
                <a:schemeClr val="accent6">
                  <a:lumMod val="50000"/>
                </a:schemeClr>
              </a:solidFill>
              <a:latin typeface="Aptos Display" panose="020B0004020202020204" pitchFamily="34" charset="0"/>
            </a:endParaRPr>
          </a:p>
          <a:p>
            <a:pPr algn="just"/>
            <a:r>
              <a:rPr lang="en-US" sz="2100" u="sng" dirty="0">
                <a:solidFill>
                  <a:schemeClr val="accent6">
                    <a:lumMod val="50000"/>
                  </a:schemeClr>
                </a:solidFill>
                <a:latin typeface="Aptos Display" panose="020B0004020202020204" pitchFamily="34" charset="0"/>
              </a:rPr>
              <a:t>Feature Selection</a:t>
            </a:r>
            <a:r>
              <a:rPr lang="en-US" sz="2100" dirty="0">
                <a:solidFill>
                  <a:schemeClr val="accent6">
                    <a:lumMod val="50000"/>
                  </a:schemeClr>
                </a:solidFill>
                <a:latin typeface="Aptos Display" panose="020B0004020202020204" pitchFamily="34" charset="0"/>
              </a:rPr>
              <a:t>: Selection of relevant features for recommendation.</a:t>
            </a:r>
          </a:p>
          <a:p>
            <a:pPr marL="0" indent="0" algn="just">
              <a:buNone/>
            </a:pPr>
            <a:endParaRPr lang="en-US" sz="2100" dirty="0">
              <a:solidFill>
                <a:schemeClr val="accent6">
                  <a:lumMod val="50000"/>
                </a:schemeClr>
              </a:solidFill>
              <a:latin typeface="Aptos Display" panose="020B0004020202020204" pitchFamily="34" charset="0"/>
            </a:endParaRPr>
          </a:p>
          <a:p>
            <a:pPr algn="just"/>
            <a:r>
              <a:rPr lang="en-US" sz="2100" u="sng" dirty="0">
                <a:solidFill>
                  <a:schemeClr val="accent6">
                    <a:lumMod val="50000"/>
                  </a:schemeClr>
                </a:solidFill>
                <a:latin typeface="Aptos Display" panose="020B0004020202020204" pitchFamily="34" charset="0"/>
              </a:rPr>
              <a:t>Feature Transformation</a:t>
            </a:r>
            <a:r>
              <a:rPr lang="en-US" sz="2100" dirty="0">
                <a:solidFill>
                  <a:schemeClr val="accent6">
                    <a:lumMod val="50000"/>
                  </a:schemeClr>
                </a:solidFill>
                <a:latin typeface="Aptos Display" panose="020B0004020202020204" pitchFamily="34" charset="0"/>
              </a:rPr>
              <a:t>: Converting features into suitable format per requirement of the model, as needed.</a:t>
            </a:r>
          </a:p>
          <a:p>
            <a:pPr marL="0" indent="0" algn="just">
              <a:buNone/>
            </a:pPr>
            <a:endParaRPr lang="en-IN" sz="2100" dirty="0">
              <a:solidFill>
                <a:schemeClr val="accent6">
                  <a:lumMod val="50000"/>
                </a:schemeClr>
              </a:solidFill>
              <a:latin typeface="Aptos Display" panose="020B0004020202020204" pitchFamily="34" charset="0"/>
            </a:endParaRPr>
          </a:p>
        </p:txBody>
      </p:sp>
    </p:spTree>
    <p:extLst>
      <p:ext uri="{BB962C8B-B14F-4D97-AF65-F5344CB8AC3E}">
        <p14:creationId xmlns:p14="http://schemas.microsoft.com/office/powerpoint/2010/main" val="4001894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75718-23B2-B1A8-86BE-4A98F3DA140A}"/>
              </a:ext>
            </a:extLst>
          </p:cNvPr>
          <p:cNvSpPr>
            <a:spLocks noGrp="1"/>
          </p:cNvSpPr>
          <p:nvPr>
            <p:ph type="title"/>
          </p:nvPr>
        </p:nvSpPr>
        <p:spPr/>
        <p:txBody>
          <a:bodyPr>
            <a:normAutofit/>
          </a:bodyPr>
          <a:lstStyle/>
          <a:p>
            <a:r>
              <a:rPr lang="en-IN" sz="4000" b="1" dirty="0">
                <a:solidFill>
                  <a:schemeClr val="accent4">
                    <a:lumMod val="50000"/>
                  </a:schemeClr>
                </a:solidFill>
                <a:latin typeface="Aptos Display" panose="020B0004020202020204" pitchFamily="34" charset="0"/>
              </a:rPr>
              <a:t>Model Building - Recommendation System</a:t>
            </a:r>
          </a:p>
        </p:txBody>
      </p:sp>
      <p:sp>
        <p:nvSpPr>
          <p:cNvPr id="3" name="Content Placeholder 2">
            <a:extLst>
              <a:ext uri="{FF2B5EF4-FFF2-40B4-BE49-F238E27FC236}">
                <a16:creationId xmlns:a16="http://schemas.microsoft.com/office/drawing/2014/main" id="{1FBCF579-515A-114E-20CB-D5B71563E55F}"/>
              </a:ext>
            </a:extLst>
          </p:cNvPr>
          <p:cNvSpPr>
            <a:spLocks noGrp="1"/>
          </p:cNvSpPr>
          <p:nvPr>
            <p:ph sz="half" idx="1"/>
          </p:nvPr>
        </p:nvSpPr>
        <p:spPr>
          <a:xfrm>
            <a:off x="838200" y="2250831"/>
            <a:ext cx="5181600" cy="2371411"/>
          </a:xfrm>
        </p:spPr>
        <p:txBody>
          <a:bodyPr>
            <a:normAutofit/>
          </a:bodyPr>
          <a:lstStyle/>
          <a:p>
            <a:pPr marL="0" indent="0">
              <a:buNone/>
            </a:pPr>
            <a:r>
              <a:rPr lang="en-US" sz="2200" dirty="0">
                <a:solidFill>
                  <a:schemeClr val="accent6">
                    <a:lumMod val="50000"/>
                  </a:schemeClr>
                </a:solidFill>
                <a:latin typeface="Aptos Display" panose="020B0004020202020204" pitchFamily="34" charset="0"/>
              </a:rPr>
              <a:t>A model captures underlying patterns and relationships of data, apart from simply memorizing training data. </a:t>
            </a:r>
          </a:p>
          <a:p>
            <a:pPr marL="0" indent="0">
              <a:buNone/>
            </a:pPr>
            <a:r>
              <a:rPr lang="en-US" sz="2200" dirty="0">
                <a:solidFill>
                  <a:schemeClr val="accent6">
                    <a:lumMod val="50000"/>
                  </a:schemeClr>
                </a:solidFill>
                <a:latin typeface="Aptos Display" panose="020B0004020202020204" pitchFamily="34" charset="0"/>
              </a:rPr>
              <a:t>Once built, the model can be applied to new data to make predictions and obtain results. The recommendation models built are &gt;</a:t>
            </a:r>
            <a:endParaRPr lang="en-IN" sz="2200" dirty="0">
              <a:solidFill>
                <a:schemeClr val="accent6">
                  <a:lumMod val="50000"/>
                </a:schemeClr>
              </a:solidFill>
              <a:latin typeface="Aptos Display" panose="020B0004020202020204" pitchFamily="34" charset="0"/>
            </a:endParaRPr>
          </a:p>
        </p:txBody>
      </p:sp>
      <p:sp>
        <p:nvSpPr>
          <p:cNvPr id="4" name="Content Placeholder 3">
            <a:extLst>
              <a:ext uri="{FF2B5EF4-FFF2-40B4-BE49-F238E27FC236}">
                <a16:creationId xmlns:a16="http://schemas.microsoft.com/office/drawing/2014/main" id="{76756914-B923-B1D2-11B2-16435D9D8BC8}"/>
              </a:ext>
            </a:extLst>
          </p:cNvPr>
          <p:cNvSpPr>
            <a:spLocks noGrp="1"/>
          </p:cNvSpPr>
          <p:nvPr>
            <p:ph sz="half" idx="2"/>
          </p:nvPr>
        </p:nvSpPr>
        <p:spPr>
          <a:xfrm>
            <a:off x="6172200" y="1825625"/>
            <a:ext cx="5181600" cy="4474691"/>
          </a:xfrm>
        </p:spPr>
        <p:txBody>
          <a:bodyPr>
            <a:normAutofit/>
          </a:bodyPr>
          <a:lstStyle/>
          <a:p>
            <a:r>
              <a:rPr lang="en-IN" sz="2200" u="sng" dirty="0">
                <a:solidFill>
                  <a:schemeClr val="accent6">
                    <a:lumMod val="50000"/>
                  </a:schemeClr>
                </a:solidFill>
                <a:latin typeface="Aptos Display" panose="020B0004020202020204" pitchFamily="34" charset="0"/>
              </a:rPr>
              <a:t>Popularity Based</a:t>
            </a:r>
            <a:r>
              <a:rPr lang="en-IN" sz="2200" dirty="0">
                <a:solidFill>
                  <a:schemeClr val="accent6">
                    <a:lumMod val="50000"/>
                  </a:schemeClr>
                </a:solidFill>
                <a:latin typeface="Aptos Display" panose="020B0004020202020204" pitchFamily="34" charset="0"/>
              </a:rPr>
              <a:t>: </a:t>
            </a:r>
            <a:r>
              <a:rPr lang="en-US" sz="2200" dirty="0">
                <a:solidFill>
                  <a:schemeClr val="accent6">
                    <a:lumMod val="50000"/>
                  </a:schemeClr>
                </a:solidFill>
                <a:latin typeface="Aptos Display" panose="020B0004020202020204" pitchFamily="34" charset="0"/>
              </a:rPr>
              <a:t>This system suggests items that are currently popular or trending to users.</a:t>
            </a:r>
          </a:p>
          <a:p>
            <a:pPr marL="0" indent="0">
              <a:buNone/>
            </a:pPr>
            <a:endParaRPr lang="en-US" sz="2200" dirty="0">
              <a:solidFill>
                <a:schemeClr val="accent6">
                  <a:lumMod val="50000"/>
                </a:schemeClr>
              </a:solidFill>
              <a:latin typeface="Aptos Display" panose="020B0004020202020204" pitchFamily="34" charset="0"/>
            </a:endParaRPr>
          </a:p>
          <a:p>
            <a:r>
              <a:rPr lang="en-IN" sz="2200" u="sng" dirty="0">
                <a:solidFill>
                  <a:schemeClr val="accent6">
                    <a:lumMod val="50000"/>
                  </a:schemeClr>
                </a:solidFill>
                <a:latin typeface="Aptos Display" panose="020B0004020202020204" pitchFamily="34" charset="0"/>
              </a:rPr>
              <a:t>Collaborative Filtering</a:t>
            </a:r>
            <a:r>
              <a:rPr lang="en-IN" sz="2200" dirty="0">
                <a:solidFill>
                  <a:schemeClr val="accent6">
                    <a:lumMod val="50000"/>
                  </a:schemeClr>
                </a:solidFill>
                <a:latin typeface="Aptos Display" panose="020B0004020202020204" pitchFamily="34" charset="0"/>
              </a:rPr>
              <a:t>: </a:t>
            </a:r>
            <a:r>
              <a:rPr lang="en-US" sz="2200" dirty="0">
                <a:solidFill>
                  <a:schemeClr val="accent6">
                    <a:lumMod val="50000"/>
                  </a:schemeClr>
                </a:solidFill>
                <a:latin typeface="Aptos Display" panose="020B0004020202020204" pitchFamily="34" charset="0"/>
              </a:rPr>
              <a:t>A personalized recommendation strategy that uses data from other users to identify similarities between users and provide recommendations.</a:t>
            </a:r>
            <a:endParaRPr lang="en-IN" sz="2200" dirty="0">
              <a:solidFill>
                <a:schemeClr val="accent6">
                  <a:lumMod val="50000"/>
                </a:schemeClr>
              </a:solidFill>
              <a:latin typeface="Aptos Display" panose="020B0004020202020204" pitchFamily="34" charset="0"/>
            </a:endParaRPr>
          </a:p>
        </p:txBody>
      </p:sp>
    </p:spTree>
    <p:extLst>
      <p:ext uri="{BB962C8B-B14F-4D97-AF65-F5344CB8AC3E}">
        <p14:creationId xmlns:p14="http://schemas.microsoft.com/office/powerpoint/2010/main" val="3647303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98F1DC-83D7-16CE-25ED-2764C29F98C0}"/>
              </a:ext>
            </a:extLst>
          </p:cNvPr>
          <p:cNvSpPr>
            <a:spLocks noGrp="1"/>
          </p:cNvSpPr>
          <p:nvPr>
            <p:ph type="title"/>
          </p:nvPr>
        </p:nvSpPr>
        <p:spPr/>
        <p:txBody>
          <a:bodyPr>
            <a:normAutofit/>
          </a:bodyPr>
          <a:lstStyle/>
          <a:p>
            <a:r>
              <a:rPr lang="en-IN" sz="4000" b="1" dirty="0">
                <a:solidFill>
                  <a:schemeClr val="accent4">
                    <a:lumMod val="50000"/>
                  </a:schemeClr>
                </a:solidFill>
                <a:latin typeface="Aptos Display" panose="020B0004020202020204" pitchFamily="34" charset="0"/>
              </a:rPr>
              <a:t>Hyperparameter Tuning</a:t>
            </a:r>
          </a:p>
        </p:txBody>
      </p:sp>
      <p:sp>
        <p:nvSpPr>
          <p:cNvPr id="5" name="Content Placeholder 4">
            <a:extLst>
              <a:ext uri="{FF2B5EF4-FFF2-40B4-BE49-F238E27FC236}">
                <a16:creationId xmlns:a16="http://schemas.microsoft.com/office/drawing/2014/main" id="{EFA23C27-0F56-15AE-D9F9-47F7EEC87AAC}"/>
              </a:ext>
            </a:extLst>
          </p:cNvPr>
          <p:cNvSpPr>
            <a:spLocks noGrp="1"/>
          </p:cNvSpPr>
          <p:nvPr>
            <p:ph idx="1"/>
          </p:nvPr>
        </p:nvSpPr>
        <p:spPr>
          <a:xfrm>
            <a:off x="838200" y="1825625"/>
            <a:ext cx="10515600" cy="3570340"/>
          </a:xfrm>
        </p:spPr>
        <p:txBody>
          <a:bodyPr>
            <a:normAutofit/>
          </a:bodyPr>
          <a:lstStyle/>
          <a:p>
            <a:pPr marL="0" indent="0">
              <a:buNone/>
            </a:pPr>
            <a:r>
              <a:rPr lang="en-US" sz="2200" dirty="0">
                <a:solidFill>
                  <a:schemeClr val="accent6">
                    <a:lumMod val="50000"/>
                  </a:schemeClr>
                </a:solidFill>
                <a:latin typeface="Aptos Display" panose="020B0004020202020204" pitchFamily="34" charset="0"/>
              </a:rPr>
              <a:t>These hyperparameters control various aspects of the learning process, such as </a:t>
            </a:r>
          </a:p>
          <a:p>
            <a:r>
              <a:rPr lang="en-US" sz="2200" dirty="0">
                <a:solidFill>
                  <a:schemeClr val="accent6">
                    <a:lumMod val="50000"/>
                  </a:schemeClr>
                </a:solidFill>
                <a:latin typeface="Aptos Display" panose="020B0004020202020204" pitchFamily="34" charset="0"/>
              </a:rPr>
              <a:t>the learning rate or</a:t>
            </a:r>
          </a:p>
          <a:p>
            <a:r>
              <a:rPr lang="en-US" sz="2200" dirty="0">
                <a:solidFill>
                  <a:schemeClr val="accent6">
                    <a:lumMod val="50000"/>
                  </a:schemeClr>
                </a:solidFill>
                <a:latin typeface="Aptos Display" panose="020B0004020202020204" pitchFamily="34" charset="0"/>
              </a:rPr>
              <a:t>the number of neurons in neural network or </a:t>
            </a:r>
          </a:p>
          <a:p>
            <a:r>
              <a:rPr lang="en-US" sz="2200" dirty="0">
                <a:solidFill>
                  <a:schemeClr val="accent6">
                    <a:lumMod val="50000"/>
                  </a:schemeClr>
                </a:solidFill>
                <a:latin typeface="Aptos Display" panose="020B0004020202020204" pitchFamily="34" charset="0"/>
              </a:rPr>
              <a:t>the kernel size in the support vector machine etc. </a:t>
            </a:r>
          </a:p>
          <a:p>
            <a:pPr marL="0" indent="0">
              <a:buNone/>
            </a:pPr>
            <a:endParaRPr lang="en-US" sz="2200" dirty="0">
              <a:solidFill>
                <a:schemeClr val="accent6">
                  <a:lumMod val="50000"/>
                </a:schemeClr>
              </a:solidFill>
              <a:latin typeface="Aptos Display" panose="020B0004020202020204" pitchFamily="34" charset="0"/>
            </a:endParaRPr>
          </a:p>
          <a:p>
            <a:pPr marL="0" indent="0">
              <a:buNone/>
            </a:pPr>
            <a:r>
              <a:rPr lang="en-US" sz="2200" dirty="0">
                <a:solidFill>
                  <a:schemeClr val="accent6">
                    <a:lumMod val="50000"/>
                  </a:schemeClr>
                </a:solidFill>
                <a:latin typeface="Aptos Display" panose="020B0004020202020204" pitchFamily="34" charset="0"/>
              </a:rPr>
              <a:t>Hyperparameter tuning can be performed through GridSearchCV, KNeighbors Classifier or Nearest Neighbors when the difference in factors such as accuracy or RMSE is minimal to zero. Thus, hyperparameter tuning is performed with limited requirements as the model/s operate at the desired rate.</a:t>
            </a:r>
            <a:endParaRPr lang="en-IN" sz="2200" dirty="0">
              <a:solidFill>
                <a:schemeClr val="accent6">
                  <a:lumMod val="50000"/>
                </a:schemeClr>
              </a:solidFill>
              <a:latin typeface="Aptos Display" panose="020B0004020202020204" pitchFamily="34" charset="0"/>
            </a:endParaRPr>
          </a:p>
        </p:txBody>
      </p:sp>
    </p:spTree>
    <p:extLst>
      <p:ext uri="{BB962C8B-B14F-4D97-AF65-F5344CB8AC3E}">
        <p14:creationId xmlns:p14="http://schemas.microsoft.com/office/powerpoint/2010/main" val="1341871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TotalTime>
  <Words>730</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 Display</vt:lpstr>
      <vt:lpstr>Arial</vt:lpstr>
      <vt:lpstr>Calibri</vt:lpstr>
      <vt:lpstr>Calibri Light</vt:lpstr>
      <vt:lpstr>Office Theme</vt:lpstr>
      <vt:lpstr>PowerPoint Presentation</vt:lpstr>
      <vt:lpstr>Business Objective</vt:lpstr>
      <vt:lpstr>Index</vt:lpstr>
      <vt:lpstr>Introduction to Recommendation System for Books</vt:lpstr>
      <vt:lpstr>Exploratory Data Analysis (EDA)</vt:lpstr>
      <vt:lpstr>Data Visualization</vt:lpstr>
      <vt:lpstr>Feature Engineering</vt:lpstr>
      <vt:lpstr>Model Building - Recommendation System</vt:lpstr>
      <vt:lpstr>Hyperparameter Tuning</vt:lpstr>
      <vt:lpstr>Model Evaluation</vt:lpstr>
      <vt:lpstr>Model Deployment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 FARHAN</dc:creator>
  <cp:lastModifiedBy>Syed FARHAN</cp:lastModifiedBy>
  <cp:revision>8</cp:revision>
  <dcterms:created xsi:type="dcterms:W3CDTF">2024-04-25T20:58:09Z</dcterms:created>
  <dcterms:modified xsi:type="dcterms:W3CDTF">2024-06-11T20:21:49Z</dcterms:modified>
</cp:coreProperties>
</file>