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26/11/18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240511" y="2240220"/>
            <a:ext cx="4866335" cy="3310390"/>
          </a:xfrm>
          <a:prstGeom prst="cube">
            <a:avLst/>
          </a:prstGeom>
          <a:solidFill>
            <a:srgbClr val="FFFFCA"/>
          </a:solidFill>
          <a:ln w="38100" cmpd="sng">
            <a:solidFill>
              <a:schemeClr val="accent6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5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/>
          <p:cNvSpPr/>
          <p:nvPr/>
        </p:nvSpPr>
        <p:spPr>
          <a:xfrm rot="1424792">
            <a:off x="2937808" y="2795546"/>
            <a:ext cx="770622" cy="1545601"/>
          </a:xfrm>
          <a:custGeom>
            <a:avLst/>
            <a:gdLst/>
            <a:ahLst/>
            <a:cxnLst/>
            <a:rect l="l" t="t" r="r" b="b"/>
            <a:pathLst>
              <a:path w="770622" h="1545601">
                <a:moveTo>
                  <a:pt x="0" y="0"/>
                </a:moveTo>
                <a:lnTo>
                  <a:pt x="192655" y="0"/>
                </a:lnTo>
                <a:cubicBezTo>
                  <a:pt x="192655" y="161537"/>
                  <a:pt x="278910" y="292488"/>
                  <a:pt x="385311" y="292488"/>
                </a:cubicBezTo>
                <a:cubicBezTo>
                  <a:pt x="491712" y="292488"/>
                  <a:pt x="577967" y="161537"/>
                  <a:pt x="577967" y="0"/>
                </a:cubicBezTo>
                <a:lnTo>
                  <a:pt x="770622" y="0"/>
                </a:lnTo>
                <a:cubicBezTo>
                  <a:pt x="770622" y="200953"/>
                  <a:pt x="673585" y="373369"/>
                  <a:pt x="535291" y="447018"/>
                </a:cubicBezTo>
                <a:lnTo>
                  <a:pt x="485207" y="466593"/>
                </a:lnTo>
                <a:lnTo>
                  <a:pt x="485207" y="1079008"/>
                </a:lnTo>
                <a:lnTo>
                  <a:pt x="535291" y="1098583"/>
                </a:lnTo>
                <a:cubicBezTo>
                  <a:pt x="673585" y="1172232"/>
                  <a:pt x="770622" y="1344648"/>
                  <a:pt x="770622" y="1545601"/>
                </a:cubicBezTo>
                <a:lnTo>
                  <a:pt x="577967" y="1545601"/>
                </a:lnTo>
                <a:cubicBezTo>
                  <a:pt x="577967" y="1384064"/>
                  <a:pt x="491712" y="1253113"/>
                  <a:pt x="385311" y="1253113"/>
                </a:cubicBezTo>
                <a:cubicBezTo>
                  <a:pt x="278910" y="1253113"/>
                  <a:pt x="192655" y="1384064"/>
                  <a:pt x="192655" y="1545601"/>
                </a:cubicBezTo>
                <a:lnTo>
                  <a:pt x="0" y="1545601"/>
                </a:lnTo>
                <a:cubicBezTo>
                  <a:pt x="0" y="1344648"/>
                  <a:pt x="97037" y="1172232"/>
                  <a:pt x="235331" y="1098583"/>
                </a:cubicBezTo>
                <a:lnTo>
                  <a:pt x="299686" y="1073430"/>
                </a:lnTo>
                <a:lnTo>
                  <a:pt x="299686" y="472171"/>
                </a:lnTo>
                <a:lnTo>
                  <a:pt x="235331" y="447018"/>
                </a:lnTo>
                <a:cubicBezTo>
                  <a:pt x="97037" y="373369"/>
                  <a:pt x="0" y="20095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 rot="4366681">
            <a:off x="3531508" y="3356928"/>
            <a:ext cx="515287" cy="563667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9"/>
          <p:cNvSpPr/>
          <p:nvPr/>
        </p:nvSpPr>
        <p:spPr>
          <a:xfrm rot="4366681">
            <a:off x="3362691" y="3802343"/>
            <a:ext cx="475753" cy="388028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19"/>
          <p:cNvSpPr/>
          <p:nvPr/>
        </p:nvSpPr>
        <p:spPr>
          <a:xfrm rot="4366681">
            <a:off x="3833021" y="3756724"/>
            <a:ext cx="603216" cy="595753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lock Arc 3"/>
          <p:cNvSpPr/>
          <p:nvPr/>
        </p:nvSpPr>
        <p:spPr>
          <a:xfrm rot="1424792">
            <a:off x="5430615" y="1933012"/>
            <a:ext cx="770622" cy="1545601"/>
          </a:xfrm>
          <a:custGeom>
            <a:avLst/>
            <a:gdLst/>
            <a:ahLst/>
            <a:cxnLst/>
            <a:rect l="l" t="t" r="r" b="b"/>
            <a:pathLst>
              <a:path w="770622" h="1545601">
                <a:moveTo>
                  <a:pt x="0" y="0"/>
                </a:moveTo>
                <a:lnTo>
                  <a:pt x="192655" y="0"/>
                </a:lnTo>
                <a:cubicBezTo>
                  <a:pt x="192655" y="161537"/>
                  <a:pt x="278910" y="292488"/>
                  <a:pt x="385311" y="292488"/>
                </a:cubicBezTo>
                <a:cubicBezTo>
                  <a:pt x="491712" y="292488"/>
                  <a:pt x="577967" y="161537"/>
                  <a:pt x="577967" y="0"/>
                </a:cubicBezTo>
                <a:lnTo>
                  <a:pt x="770622" y="0"/>
                </a:lnTo>
                <a:cubicBezTo>
                  <a:pt x="770622" y="200953"/>
                  <a:pt x="673585" y="373369"/>
                  <a:pt x="535291" y="447018"/>
                </a:cubicBezTo>
                <a:lnTo>
                  <a:pt x="485207" y="466593"/>
                </a:lnTo>
                <a:lnTo>
                  <a:pt x="485207" y="1079008"/>
                </a:lnTo>
                <a:lnTo>
                  <a:pt x="535291" y="1098583"/>
                </a:lnTo>
                <a:cubicBezTo>
                  <a:pt x="673585" y="1172232"/>
                  <a:pt x="770622" y="1344648"/>
                  <a:pt x="770622" y="1545601"/>
                </a:cubicBezTo>
                <a:lnTo>
                  <a:pt x="577967" y="1545601"/>
                </a:lnTo>
                <a:cubicBezTo>
                  <a:pt x="577967" y="1384064"/>
                  <a:pt x="491712" y="1253113"/>
                  <a:pt x="385311" y="1253113"/>
                </a:cubicBezTo>
                <a:cubicBezTo>
                  <a:pt x="278910" y="1253113"/>
                  <a:pt x="192655" y="1384064"/>
                  <a:pt x="192655" y="1545601"/>
                </a:cubicBezTo>
                <a:lnTo>
                  <a:pt x="0" y="1545601"/>
                </a:lnTo>
                <a:cubicBezTo>
                  <a:pt x="0" y="1344648"/>
                  <a:pt x="97037" y="1172232"/>
                  <a:pt x="235331" y="1098583"/>
                </a:cubicBezTo>
                <a:lnTo>
                  <a:pt x="299686" y="1073430"/>
                </a:lnTo>
                <a:lnTo>
                  <a:pt x="299686" y="472171"/>
                </a:lnTo>
                <a:lnTo>
                  <a:pt x="235331" y="447018"/>
                </a:lnTo>
                <a:cubicBezTo>
                  <a:pt x="97037" y="373369"/>
                  <a:pt x="0" y="20095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rapezoid 19"/>
          <p:cNvSpPr/>
          <p:nvPr/>
        </p:nvSpPr>
        <p:spPr>
          <a:xfrm rot="4366681">
            <a:off x="5938615" y="2521626"/>
            <a:ext cx="866241" cy="820973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6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eDoc person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19</cp:revision>
  <dcterms:created xsi:type="dcterms:W3CDTF">2018-11-08T19:42:50Z</dcterms:created>
  <dcterms:modified xsi:type="dcterms:W3CDTF">2018-11-26T22:45:10Z</dcterms:modified>
</cp:coreProperties>
</file>