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2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6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4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0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3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9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F992D-EA7D-6042-A048-FB62374BB333}" type="datetimeFigureOut">
              <a:rPr lang="en-US" smtClean="0"/>
              <a:t>02/12/18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6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eDoc</a:t>
            </a:r>
            <a:r>
              <a:rPr lang="en-US" dirty="0" smtClean="0"/>
              <a:t> person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3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34" y="1236086"/>
            <a:ext cx="4131651" cy="486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9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551082" y="0"/>
            <a:ext cx="3854072" cy="5845947"/>
            <a:chOff x="2551082" y="0"/>
            <a:chExt cx="3854072" cy="5845947"/>
          </a:xfrm>
        </p:grpSpPr>
        <p:grpSp>
          <p:nvGrpSpPr>
            <p:cNvPr id="53" name="Group 52"/>
            <p:cNvGrpSpPr/>
            <p:nvPr/>
          </p:nvGrpSpPr>
          <p:grpSpPr>
            <a:xfrm>
              <a:off x="2551082" y="0"/>
              <a:ext cx="3364031" cy="5845947"/>
              <a:chOff x="2876216" y="194834"/>
              <a:chExt cx="3364031" cy="5845947"/>
            </a:xfrm>
          </p:grpSpPr>
          <p:sp>
            <p:nvSpPr>
              <p:cNvPr id="48" name="Rounded Rectangle 47"/>
              <p:cNvSpPr/>
              <p:nvPr/>
            </p:nvSpPr>
            <p:spPr>
              <a:xfrm rot="2967531">
                <a:off x="3279954" y="2257246"/>
                <a:ext cx="437696" cy="1245171"/>
              </a:xfrm>
              <a:custGeom>
                <a:avLst/>
                <a:gdLst>
                  <a:gd name="connsiteX0" fmla="*/ 0 w 413579"/>
                  <a:gd name="connsiteY0" fmla="*/ 68931 h 1069684"/>
                  <a:gd name="connsiteX1" fmla="*/ 68931 w 413579"/>
                  <a:gd name="connsiteY1" fmla="*/ 0 h 1069684"/>
                  <a:gd name="connsiteX2" fmla="*/ 344648 w 413579"/>
                  <a:gd name="connsiteY2" fmla="*/ 0 h 1069684"/>
                  <a:gd name="connsiteX3" fmla="*/ 413579 w 413579"/>
                  <a:gd name="connsiteY3" fmla="*/ 68931 h 1069684"/>
                  <a:gd name="connsiteX4" fmla="*/ 413579 w 413579"/>
                  <a:gd name="connsiteY4" fmla="*/ 1000753 h 1069684"/>
                  <a:gd name="connsiteX5" fmla="*/ 344648 w 413579"/>
                  <a:gd name="connsiteY5" fmla="*/ 1069684 h 1069684"/>
                  <a:gd name="connsiteX6" fmla="*/ 68931 w 413579"/>
                  <a:gd name="connsiteY6" fmla="*/ 1069684 h 1069684"/>
                  <a:gd name="connsiteX7" fmla="*/ 0 w 413579"/>
                  <a:gd name="connsiteY7" fmla="*/ 1000753 h 1069684"/>
                  <a:gd name="connsiteX8" fmla="*/ 0 w 413579"/>
                  <a:gd name="connsiteY8" fmla="*/ 68931 h 1069684"/>
                  <a:gd name="connsiteX0" fmla="*/ 0 w 413579"/>
                  <a:gd name="connsiteY0" fmla="*/ 68931 h 1069742"/>
                  <a:gd name="connsiteX1" fmla="*/ 68931 w 413579"/>
                  <a:gd name="connsiteY1" fmla="*/ 0 h 1069742"/>
                  <a:gd name="connsiteX2" fmla="*/ 344648 w 413579"/>
                  <a:gd name="connsiteY2" fmla="*/ 0 h 1069742"/>
                  <a:gd name="connsiteX3" fmla="*/ 413579 w 413579"/>
                  <a:gd name="connsiteY3" fmla="*/ 68931 h 1069742"/>
                  <a:gd name="connsiteX4" fmla="*/ 413579 w 413579"/>
                  <a:gd name="connsiteY4" fmla="*/ 1000753 h 1069742"/>
                  <a:gd name="connsiteX5" fmla="*/ 344648 w 413579"/>
                  <a:gd name="connsiteY5" fmla="*/ 1069684 h 1069742"/>
                  <a:gd name="connsiteX6" fmla="*/ 68931 w 413579"/>
                  <a:gd name="connsiteY6" fmla="*/ 1069684 h 1069742"/>
                  <a:gd name="connsiteX7" fmla="*/ 28307 w 413579"/>
                  <a:gd name="connsiteY7" fmla="*/ 1034665 h 1069742"/>
                  <a:gd name="connsiteX8" fmla="*/ 0 w 413579"/>
                  <a:gd name="connsiteY8" fmla="*/ 68931 h 1069742"/>
                  <a:gd name="connsiteX0" fmla="*/ 4022 w 417601"/>
                  <a:gd name="connsiteY0" fmla="*/ 68931 h 1069742"/>
                  <a:gd name="connsiteX1" fmla="*/ 72953 w 417601"/>
                  <a:gd name="connsiteY1" fmla="*/ 0 h 1069742"/>
                  <a:gd name="connsiteX2" fmla="*/ 348670 w 417601"/>
                  <a:gd name="connsiteY2" fmla="*/ 0 h 1069742"/>
                  <a:gd name="connsiteX3" fmla="*/ 417601 w 417601"/>
                  <a:gd name="connsiteY3" fmla="*/ 68931 h 1069742"/>
                  <a:gd name="connsiteX4" fmla="*/ 417601 w 417601"/>
                  <a:gd name="connsiteY4" fmla="*/ 1000753 h 1069742"/>
                  <a:gd name="connsiteX5" fmla="*/ 348670 w 417601"/>
                  <a:gd name="connsiteY5" fmla="*/ 1069684 h 1069742"/>
                  <a:gd name="connsiteX6" fmla="*/ 72953 w 417601"/>
                  <a:gd name="connsiteY6" fmla="*/ 1069684 h 1069742"/>
                  <a:gd name="connsiteX7" fmla="*/ 32329 w 417601"/>
                  <a:gd name="connsiteY7" fmla="*/ 1034665 h 1069742"/>
                  <a:gd name="connsiteX8" fmla="*/ 4022 w 417601"/>
                  <a:gd name="connsiteY8" fmla="*/ 68931 h 1069742"/>
                  <a:gd name="connsiteX0" fmla="*/ 5062 w 418641"/>
                  <a:gd name="connsiteY0" fmla="*/ 68931 h 1109463"/>
                  <a:gd name="connsiteX1" fmla="*/ 73993 w 418641"/>
                  <a:gd name="connsiteY1" fmla="*/ 0 h 1109463"/>
                  <a:gd name="connsiteX2" fmla="*/ 349710 w 418641"/>
                  <a:gd name="connsiteY2" fmla="*/ 0 h 1109463"/>
                  <a:gd name="connsiteX3" fmla="*/ 418641 w 418641"/>
                  <a:gd name="connsiteY3" fmla="*/ 68931 h 1109463"/>
                  <a:gd name="connsiteX4" fmla="*/ 418641 w 418641"/>
                  <a:gd name="connsiteY4" fmla="*/ 1000753 h 1109463"/>
                  <a:gd name="connsiteX5" fmla="*/ 349710 w 418641"/>
                  <a:gd name="connsiteY5" fmla="*/ 1069684 h 1109463"/>
                  <a:gd name="connsiteX6" fmla="*/ 73993 w 418641"/>
                  <a:gd name="connsiteY6" fmla="*/ 1069684 h 1109463"/>
                  <a:gd name="connsiteX7" fmla="*/ 31047 w 418641"/>
                  <a:gd name="connsiteY7" fmla="*/ 1097637 h 1109463"/>
                  <a:gd name="connsiteX8" fmla="*/ 5062 w 418641"/>
                  <a:gd name="connsiteY8" fmla="*/ 68931 h 1109463"/>
                  <a:gd name="connsiteX0" fmla="*/ 24117 w 437696"/>
                  <a:gd name="connsiteY0" fmla="*/ 68931 h 1109463"/>
                  <a:gd name="connsiteX1" fmla="*/ 93048 w 437696"/>
                  <a:gd name="connsiteY1" fmla="*/ 0 h 1109463"/>
                  <a:gd name="connsiteX2" fmla="*/ 368765 w 437696"/>
                  <a:gd name="connsiteY2" fmla="*/ 0 h 1109463"/>
                  <a:gd name="connsiteX3" fmla="*/ 437696 w 437696"/>
                  <a:gd name="connsiteY3" fmla="*/ 68931 h 1109463"/>
                  <a:gd name="connsiteX4" fmla="*/ 437696 w 437696"/>
                  <a:gd name="connsiteY4" fmla="*/ 1000753 h 1109463"/>
                  <a:gd name="connsiteX5" fmla="*/ 368765 w 437696"/>
                  <a:gd name="connsiteY5" fmla="*/ 1069684 h 1109463"/>
                  <a:gd name="connsiteX6" fmla="*/ 93048 w 437696"/>
                  <a:gd name="connsiteY6" fmla="*/ 1069684 h 1109463"/>
                  <a:gd name="connsiteX7" fmla="*/ 50102 w 437696"/>
                  <a:gd name="connsiteY7" fmla="*/ 1097637 h 1109463"/>
                  <a:gd name="connsiteX8" fmla="*/ 24117 w 437696"/>
                  <a:gd name="connsiteY8" fmla="*/ 68931 h 1109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696" h="1109463">
                    <a:moveTo>
                      <a:pt x="24117" y="68931"/>
                    </a:moveTo>
                    <a:cubicBezTo>
                      <a:pt x="24117" y="30861"/>
                      <a:pt x="54978" y="0"/>
                      <a:pt x="93048" y="0"/>
                    </a:cubicBezTo>
                    <a:lnTo>
                      <a:pt x="368765" y="0"/>
                    </a:lnTo>
                    <a:cubicBezTo>
                      <a:pt x="406835" y="0"/>
                      <a:pt x="437696" y="30861"/>
                      <a:pt x="437696" y="68931"/>
                    </a:cubicBezTo>
                    <a:lnTo>
                      <a:pt x="437696" y="1000753"/>
                    </a:lnTo>
                    <a:cubicBezTo>
                      <a:pt x="437696" y="1038823"/>
                      <a:pt x="406835" y="1069684"/>
                      <a:pt x="368765" y="1069684"/>
                    </a:cubicBezTo>
                    <a:lnTo>
                      <a:pt x="93048" y="1069684"/>
                    </a:lnTo>
                    <a:cubicBezTo>
                      <a:pt x="54978" y="1069684"/>
                      <a:pt x="50102" y="1135707"/>
                      <a:pt x="50102" y="1097637"/>
                    </a:cubicBezTo>
                    <a:cubicBezTo>
                      <a:pt x="-44674" y="801626"/>
                      <a:pt x="24117" y="379538"/>
                      <a:pt x="24117" y="68931"/>
                    </a:cubicBez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AC090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 rot="18196753">
                <a:off x="3304388" y="2775980"/>
                <a:ext cx="413579" cy="1215167"/>
              </a:xfrm>
              <a:custGeom>
                <a:avLst/>
                <a:gdLst>
                  <a:gd name="connsiteX0" fmla="*/ 0 w 413579"/>
                  <a:gd name="connsiteY0" fmla="*/ 68931 h 1187468"/>
                  <a:gd name="connsiteX1" fmla="*/ 68931 w 413579"/>
                  <a:gd name="connsiteY1" fmla="*/ 0 h 1187468"/>
                  <a:gd name="connsiteX2" fmla="*/ 344648 w 413579"/>
                  <a:gd name="connsiteY2" fmla="*/ 0 h 1187468"/>
                  <a:gd name="connsiteX3" fmla="*/ 413579 w 413579"/>
                  <a:gd name="connsiteY3" fmla="*/ 68931 h 1187468"/>
                  <a:gd name="connsiteX4" fmla="*/ 413579 w 413579"/>
                  <a:gd name="connsiteY4" fmla="*/ 1118537 h 1187468"/>
                  <a:gd name="connsiteX5" fmla="*/ 344648 w 413579"/>
                  <a:gd name="connsiteY5" fmla="*/ 1187468 h 1187468"/>
                  <a:gd name="connsiteX6" fmla="*/ 68931 w 413579"/>
                  <a:gd name="connsiteY6" fmla="*/ 1187468 h 1187468"/>
                  <a:gd name="connsiteX7" fmla="*/ 0 w 413579"/>
                  <a:gd name="connsiteY7" fmla="*/ 1118537 h 1187468"/>
                  <a:gd name="connsiteX8" fmla="*/ 0 w 413579"/>
                  <a:gd name="connsiteY8" fmla="*/ 68931 h 1187468"/>
                  <a:gd name="connsiteX0" fmla="*/ 0 w 413579"/>
                  <a:gd name="connsiteY0" fmla="*/ 96630 h 1215167"/>
                  <a:gd name="connsiteX1" fmla="*/ 50752 w 413579"/>
                  <a:gd name="connsiteY1" fmla="*/ 0 h 1215167"/>
                  <a:gd name="connsiteX2" fmla="*/ 344648 w 413579"/>
                  <a:gd name="connsiteY2" fmla="*/ 27699 h 1215167"/>
                  <a:gd name="connsiteX3" fmla="*/ 413579 w 413579"/>
                  <a:gd name="connsiteY3" fmla="*/ 96630 h 1215167"/>
                  <a:gd name="connsiteX4" fmla="*/ 413579 w 413579"/>
                  <a:gd name="connsiteY4" fmla="*/ 1146236 h 1215167"/>
                  <a:gd name="connsiteX5" fmla="*/ 344648 w 413579"/>
                  <a:gd name="connsiteY5" fmla="*/ 1215167 h 1215167"/>
                  <a:gd name="connsiteX6" fmla="*/ 68931 w 413579"/>
                  <a:gd name="connsiteY6" fmla="*/ 1215167 h 1215167"/>
                  <a:gd name="connsiteX7" fmla="*/ 0 w 413579"/>
                  <a:gd name="connsiteY7" fmla="*/ 1146236 h 1215167"/>
                  <a:gd name="connsiteX8" fmla="*/ 0 w 413579"/>
                  <a:gd name="connsiteY8" fmla="*/ 96630 h 1215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3579" h="1215167">
                    <a:moveTo>
                      <a:pt x="0" y="96630"/>
                    </a:moveTo>
                    <a:cubicBezTo>
                      <a:pt x="0" y="58560"/>
                      <a:pt x="12682" y="0"/>
                      <a:pt x="50752" y="0"/>
                    </a:cubicBezTo>
                    <a:cubicBezTo>
                      <a:pt x="142658" y="0"/>
                      <a:pt x="252742" y="27699"/>
                      <a:pt x="344648" y="27699"/>
                    </a:cubicBezTo>
                    <a:cubicBezTo>
                      <a:pt x="382718" y="27699"/>
                      <a:pt x="413579" y="58560"/>
                      <a:pt x="413579" y="96630"/>
                    </a:cubicBezTo>
                    <a:lnTo>
                      <a:pt x="413579" y="1146236"/>
                    </a:lnTo>
                    <a:cubicBezTo>
                      <a:pt x="413579" y="1184306"/>
                      <a:pt x="382718" y="1215167"/>
                      <a:pt x="344648" y="1215167"/>
                    </a:cubicBezTo>
                    <a:lnTo>
                      <a:pt x="68931" y="1215167"/>
                    </a:lnTo>
                    <a:cubicBezTo>
                      <a:pt x="30861" y="1215167"/>
                      <a:pt x="0" y="1184306"/>
                      <a:pt x="0" y="1146236"/>
                    </a:cubicBezTo>
                    <a:lnTo>
                      <a:pt x="0" y="96630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AC090"/>
                  </a:solidFill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571990" y="194834"/>
                <a:ext cx="1709362" cy="2142433"/>
                <a:chOff x="4093461" y="1998870"/>
                <a:chExt cx="1709362" cy="2142433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5508104" y="2708920"/>
                  <a:ext cx="294719" cy="2479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 rot="16200000">
                  <a:off x="5387690" y="2915476"/>
                  <a:ext cx="419652" cy="408609"/>
                  <a:chOff x="2847009" y="2672520"/>
                  <a:chExt cx="419652" cy="408609"/>
                </a:xfrm>
              </p:grpSpPr>
              <p:sp>
                <p:nvSpPr>
                  <p:cNvPr id="20" name="Oval 19"/>
                  <p:cNvSpPr/>
                  <p:nvPr/>
                </p:nvSpPr>
                <p:spPr>
                  <a:xfrm>
                    <a:off x="2847009" y="2672520"/>
                    <a:ext cx="419652" cy="4086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AC090"/>
                      </a:solidFill>
                    </a:endParaRPr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2976220" y="2800625"/>
                    <a:ext cx="209826" cy="20761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AC090"/>
                      </a:solidFill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 rot="5400000">
                  <a:off x="4130261" y="2864044"/>
                  <a:ext cx="419652" cy="408609"/>
                  <a:chOff x="2292627" y="2650433"/>
                  <a:chExt cx="419652" cy="408609"/>
                </a:xfrm>
              </p:grpSpPr>
              <p:sp>
                <p:nvSpPr>
                  <p:cNvPr id="21" name="Oval 20"/>
                  <p:cNvSpPr/>
                  <p:nvPr/>
                </p:nvSpPr>
                <p:spPr>
                  <a:xfrm>
                    <a:off x="2292627" y="2650433"/>
                    <a:ext cx="419652" cy="4086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AC090"/>
                      </a:solidFill>
                    </a:endParaRPr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2393124" y="2793097"/>
                    <a:ext cx="209826" cy="20761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AC090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4340088" y="2395818"/>
                  <a:ext cx="1266731" cy="1745485"/>
                  <a:chOff x="4340088" y="2395818"/>
                  <a:chExt cx="1266731" cy="1745485"/>
                </a:xfrm>
              </p:grpSpPr>
              <p:sp>
                <p:nvSpPr>
                  <p:cNvPr id="4" name="Rounded Rectangle 3"/>
                  <p:cNvSpPr/>
                  <p:nvPr/>
                </p:nvSpPr>
                <p:spPr>
                  <a:xfrm>
                    <a:off x="4340088" y="2395818"/>
                    <a:ext cx="1257428" cy="1745485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4340088" y="2672521"/>
                    <a:ext cx="629478" cy="688024"/>
                    <a:chOff x="1778000" y="2153478"/>
                    <a:chExt cx="629478" cy="688024"/>
                  </a:xfrm>
                </p:grpSpPr>
                <p:sp>
                  <p:nvSpPr>
                    <p:cNvPr id="6" name="Oval 5"/>
                    <p:cNvSpPr/>
                    <p:nvPr/>
                  </p:nvSpPr>
                  <p:spPr>
                    <a:xfrm>
                      <a:off x="1778000" y="2153478"/>
                      <a:ext cx="629478" cy="68802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" name="Group 1"/>
                    <p:cNvGrpSpPr/>
                    <p:nvPr/>
                  </p:nvGrpSpPr>
                  <p:grpSpPr>
                    <a:xfrm>
                      <a:off x="1877391" y="2274054"/>
                      <a:ext cx="430696" cy="485077"/>
                      <a:chOff x="2705652" y="2771912"/>
                      <a:chExt cx="352377" cy="334121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>
                      <a:xfrm>
                        <a:off x="2705652" y="2771912"/>
                        <a:ext cx="352377" cy="334121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>
                      <a:xfrm>
                        <a:off x="2705652" y="2786283"/>
                        <a:ext cx="339895" cy="319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895" h="319750">
                            <a:moveTo>
                              <a:pt x="1297" y="212203"/>
                            </a:moveTo>
                            <a:lnTo>
                              <a:pt x="137988" y="319750"/>
                            </a:lnTo>
                            <a:lnTo>
                              <a:pt x="97666" y="312054"/>
                            </a:lnTo>
                            <a:cubicBezTo>
                              <a:pt x="55387" y="295146"/>
                              <a:pt x="21516" y="263122"/>
                              <a:pt x="3634" y="223149"/>
                            </a:cubicBezTo>
                            <a:close/>
                            <a:moveTo>
                              <a:pt x="21128" y="68561"/>
                            </a:moveTo>
                            <a:lnTo>
                              <a:pt x="287915" y="278464"/>
                            </a:lnTo>
                            <a:lnTo>
                              <a:pt x="247070" y="304501"/>
                            </a:lnTo>
                            <a:lnTo>
                              <a:pt x="0" y="110111"/>
                            </a:lnTo>
                            <a:lnTo>
                              <a:pt x="3634" y="93094"/>
                            </a:lnTo>
                            <a:close/>
                            <a:moveTo>
                              <a:pt x="119608" y="0"/>
                            </a:moveTo>
                            <a:lnTo>
                              <a:pt x="339895" y="173319"/>
                            </a:lnTo>
                            <a:lnTo>
                              <a:pt x="329260" y="223125"/>
                            </a:lnTo>
                            <a:lnTo>
                              <a:pt x="71883" y="20624"/>
                            </a:lnTo>
                            <a:lnTo>
                              <a:pt x="97666" y="418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4977341" y="2672521"/>
                    <a:ext cx="629478" cy="688024"/>
                    <a:chOff x="1778000" y="2153478"/>
                    <a:chExt cx="629478" cy="688024"/>
                  </a:xfrm>
                </p:grpSpPr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778000" y="2153478"/>
                      <a:ext cx="629478" cy="68802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4" name="Group 13"/>
                    <p:cNvGrpSpPr/>
                    <p:nvPr/>
                  </p:nvGrpSpPr>
                  <p:grpSpPr>
                    <a:xfrm>
                      <a:off x="1877391" y="2274054"/>
                      <a:ext cx="430696" cy="485077"/>
                      <a:chOff x="2705652" y="2771912"/>
                      <a:chExt cx="352377" cy="334121"/>
                    </a:xfrm>
                  </p:grpSpPr>
                  <p:sp>
                    <p:nvSpPr>
                      <p:cNvPr id="15" name="Oval 14"/>
                      <p:cNvSpPr/>
                      <p:nvPr/>
                    </p:nvSpPr>
                    <p:spPr>
                      <a:xfrm>
                        <a:off x="2705652" y="2771912"/>
                        <a:ext cx="352377" cy="334121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" name="Oval 6"/>
                      <p:cNvSpPr/>
                      <p:nvPr/>
                    </p:nvSpPr>
                    <p:spPr>
                      <a:xfrm>
                        <a:off x="2705652" y="2786283"/>
                        <a:ext cx="339895" cy="319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895" h="319750">
                            <a:moveTo>
                              <a:pt x="1297" y="212203"/>
                            </a:moveTo>
                            <a:lnTo>
                              <a:pt x="137988" y="319750"/>
                            </a:lnTo>
                            <a:lnTo>
                              <a:pt x="97666" y="312054"/>
                            </a:lnTo>
                            <a:cubicBezTo>
                              <a:pt x="55387" y="295146"/>
                              <a:pt x="21516" y="263122"/>
                              <a:pt x="3634" y="223149"/>
                            </a:cubicBezTo>
                            <a:close/>
                            <a:moveTo>
                              <a:pt x="21128" y="68561"/>
                            </a:moveTo>
                            <a:lnTo>
                              <a:pt x="287915" y="278464"/>
                            </a:lnTo>
                            <a:lnTo>
                              <a:pt x="247070" y="304501"/>
                            </a:lnTo>
                            <a:lnTo>
                              <a:pt x="0" y="110111"/>
                            </a:lnTo>
                            <a:lnTo>
                              <a:pt x="3634" y="93094"/>
                            </a:lnTo>
                            <a:close/>
                            <a:moveTo>
                              <a:pt x="119608" y="0"/>
                            </a:moveTo>
                            <a:lnTo>
                              <a:pt x="339895" y="173319"/>
                            </a:lnTo>
                            <a:lnTo>
                              <a:pt x="329260" y="223125"/>
                            </a:lnTo>
                            <a:lnTo>
                              <a:pt x="71883" y="20624"/>
                            </a:lnTo>
                            <a:lnTo>
                              <a:pt x="97666" y="418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sp>
                <p:nvSpPr>
                  <p:cNvPr id="17" name="Rectangle 16"/>
                  <p:cNvSpPr/>
                  <p:nvPr/>
                </p:nvSpPr>
                <p:spPr>
                  <a:xfrm flipV="1">
                    <a:off x="4870175" y="2813960"/>
                    <a:ext cx="206557" cy="79431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 flipV="1">
                  <a:off x="4832441" y="3499237"/>
                  <a:ext cx="232857" cy="45719"/>
                  <a:chOff x="2007478" y="3360545"/>
                  <a:chExt cx="535356" cy="216000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2007478" y="3360545"/>
                    <a:ext cx="216000" cy="216000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2326834" y="3360545"/>
                    <a:ext cx="216000" cy="216000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" name="Oval 28"/>
                <p:cNvSpPr/>
                <p:nvPr/>
              </p:nvSpPr>
              <p:spPr>
                <a:xfrm>
                  <a:off x="4544392" y="1998870"/>
                  <a:ext cx="696659" cy="6736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4194112" y="2109304"/>
                  <a:ext cx="590259" cy="5025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5102055" y="2395818"/>
                  <a:ext cx="294719" cy="2479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4093461" y="2372544"/>
                  <a:ext cx="412280" cy="4297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5065298" y="2186608"/>
                  <a:ext cx="449493" cy="33817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5364088" y="2263913"/>
                  <a:ext cx="294719" cy="3328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436096" y="2492896"/>
                  <a:ext cx="294719" cy="2479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Freeform 40"/>
                <p:cNvSpPr/>
                <p:nvPr/>
              </p:nvSpPr>
              <p:spPr>
                <a:xfrm>
                  <a:off x="4754153" y="3589129"/>
                  <a:ext cx="574261" cy="329603"/>
                </a:xfrm>
                <a:custGeom>
                  <a:avLst/>
                  <a:gdLst>
                    <a:gd name="connsiteX0" fmla="*/ 0 w 905565"/>
                    <a:gd name="connsiteY0" fmla="*/ 254000 h 376538"/>
                    <a:gd name="connsiteX1" fmla="*/ 353391 w 905565"/>
                    <a:gd name="connsiteY1" fmla="*/ 364434 h 376538"/>
                    <a:gd name="connsiteX2" fmla="*/ 905565 w 905565"/>
                    <a:gd name="connsiteY2" fmla="*/ 0 h 376538"/>
                    <a:gd name="connsiteX0" fmla="*/ 0 w 771957"/>
                    <a:gd name="connsiteY0" fmla="*/ 209826 h 329603"/>
                    <a:gd name="connsiteX1" fmla="*/ 353391 w 771957"/>
                    <a:gd name="connsiteY1" fmla="*/ 320260 h 329603"/>
                    <a:gd name="connsiteX2" fmla="*/ 771957 w 771957"/>
                    <a:gd name="connsiteY2" fmla="*/ 0 h 329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71957" h="329603">
                      <a:moveTo>
                        <a:pt x="0" y="209826"/>
                      </a:moveTo>
                      <a:cubicBezTo>
                        <a:pt x="101231" y="286209"/>
                        <a:pt x="224732" y="355231"/>
                        <a:pt x="353391" y="320260"/>
                      </a:cubicBezTo>
                      <a:cubicBezTo>
                        <a:pt x="482051" y="285289"/>
                        <a:pt x="771957" y="0"/>
                        <a:pt x="771957" y="0"/>
                      </a:cubicBezTo>
                    </a:path>
                  </a:pathLst>
                </a:custGeom>
                <a:solidFill>
                  <a:srgbClr val="953735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Rounded Rectangle 42"/>
              <p:cNvSpPr/>
              <p:nvPr/>
            </p:nvSpPr>
            <p:spPr>
              <a:xfrm>
                <a:off x="3641052" y="2337267"/>
                <a:ext cx="1569277" cy="2288214"/>
              </a:xfrm>
              <a:prstGeom prst="roundRect">
                <a:avLst/>
              </a:prstGeom>
              <a:solidFill>
                <a:srgbClr val="3366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AC090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641053" y="4625479"/>
                <a:ext cx="638329" cy="14153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565915" y="4625479"/>
                <a:ext cx="638329" cy="1415302"/>
              </a:xfrm>
              <a:custGeom>
                <a:avLst/>
                <a:gdLst>
                  <a:gd name="connsiteX0" fmla="*/ 0 w 638329"/>
                  <a:gd name="connsiteY0" fmla="*/ 0 h 1415302"/>
                  <a:gd name="connsiteX1" fmla="*/ 638329 w 638329"/>
                  <a:gd name="connsiteY1" fmla="*/ 0 h 1415302"/>
                  <a:gd name="connsiteX2" fmla="*/ 638329 w 638329"/>
                  <a:gd name="connsiteY2" fmla="*/ 1415302 h 1415302"/>
                  <a:gd name="connsiteX3" fmla="*/ 0 w 638329"/>
                  <a:gd name="connsiteY3" fmla="*/ 1415302 h 1415302"/>
                  <a:gd name="connsiteX4" fmla="*/ 0 w 638329"/>
                  <a:gd name="connsiteY4" fmla="*/ 0 h 1415302"/>
                  <a:gd name="connsiteX0" fmla="*/ 0 w 660416"/>
                  <a:gd name="connsiteY0" fmla="*/ 0 h 1415302"/>
                  <a:gd name="connsiteX1" fmla="*/ 660416 w 660416"/>
                  <a:gd name="connsiteY1" fmla="*/ 0 h 1415302"/>
                  <a:gd name="connsiteX2" fmla="*/ 638329 w 660416"/>
                  <a:gd name="connsiteY2" fmla="*/ 1415302 h 1415302"/>
                  <a:gd name="connsiteX3" fmla="*/ 0 w 660416"/>
                  <a:gd name="connsiteY3" fmla="*/ 1415302 h 1415302"/>
                  <a:gd name="connsiteX4" fmla="*/ 0 w 660416"/>
                  <a:gd name="connsiteY4" fmla="*/ 0 h 1415302"/>
                  <a:gd name="connsiteX0" fmla="*/ 0 w 660416"/>
                  <a:gd name="connsiteY0" fmla="*/ 0 h 1415302"/>
                  <a:gd name="connsiteX1" fmla="*/ 660416 w 660416"/>
                  <a:gd name="connsiteY1" fmla="*/ 0 h 1415302"/>
                  <a:gd name="connsiteX2" fmla="*/ 660416 w 660416"/>
                  <a:gd name="connsiteY2" fmla="*/ 1415302 h 1415302"/>
                  <a:gd name="connsiteX3" fmla="*/ 0 w 660416"/>
                  <a:gd name="connsiteY3" fmla="*/ 1415302 h 1415302"/>
                  <a:gd name="connsiteX4" fmla="*/ 0 w 660416"/>
                  <a:gd name="connsiteY4" fmla="*/ 0 h 1415302"/>
                  <a:gd name="connsiteX0" fmla="*/ 33131 w 660416"/>
                  <a:gd name="connsiteY0" fmla="*/ 0 h 1415302"/>
                  <a:gd name="connsiteX1" fmla="*/ 660416 w 660416"/>
                  <a:gd name="connsiteY1" fmla="*/ 0 h 1415302"/>
                  <a:gd name="connsiteX2" fmla="*/ 660416 w 660416"/>
                  <a:gd name="connsiteY2" fmla="*/ 1415302 h 1415302"/>
                  <a:gd name="connsiteX3" fmla="*/ 0 w 660416"/>
                  <a:gd name="connsiteY3" fmla="*/ 1415302 h 1415302"/>
                  <a:gd name="connsiteX4" fmla="*/ 33131 w 660416"/>
                  <a:gd name="connsiteY4" fmla="*/ 0 h 1415302"/>
                  <a:gd name="connsiteX0" fmla="*/ 11044 w 638329"/>
                  <a:gd name="connsiteY0" fmla="*/ 0 h 1415302"/>
                  <a:gd name="connsiteX1" fmla="*/ 638329 w 638329"/>
                  <a:gd name="connsiteY1" fmla="*/ 0 h 1415302"/>
                  <a:gd name="connsiteX2" fmla="*/ 638329 w 638329"/>
                  <a:gd name="connsiteY2" fmla="*/ 1415302 h 1415302"/>
                  <a:gd name="connsiteX3" fmla="*/ 0 w 638329"/>
                  <a:gd name="connsiteY3" fmla="*/ 1415302 h 1415302"/>
                  <a:gd name="connsiteX4" fmla="*/ 11044 w 638329"/>
                  <a:gd name="connsiteY4" fmla="*/ 0 h 141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8329" h="1415302">
                    <a:moveTo>
                      <a:pt x="11044" y="0"/>
                    </a:moveTo>
                    <a:lnTo>
                      <a:pt x="638329" y="0"/>
                    </a:lnTo>
                    <a:lnTo>
                      <a:pt x="638329" y="1415302"/>
                    </a:lnTo>
                    <a:lnTo>
                      <a:pt x="0" y="1415302"/>
                    </a:lnTo>
                    <a:cubicBezTo>
                      <a:pt x="3681" y="943535"/>
                      <a:pt x="7363" y="471767"/>
                      <a:pt x="1104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4105094" y="3523109"/>
                <a:ext cx="638329" cy="15664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hord 46"/>
              <p:cNvSpPr/>
              <p:nvPr/>
            </p:nvSpPr>
            <p:spPr>
              <a:xfrm rot="17502090">
                <a:off x="4094595" y="4271800"/>
                <a:ext cx="477707" cy="607391"/>
              </a:xfrm>
              <a:prstGeom prst="chor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 rot="13738101">
                <a:off x="5047155" y="1896561"/>
                <a:ext cx="1113455" cy="1272729"/>
                <a:chOff x="5193424" y="2389704"/>
                <a:chExt cx="1113455" cy="1272729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 rot="2391216">
                  <a:off x="5575051" y="2389704"/>
                  <a:ext cx="413579" cy="1069684"/>
                </a:xfrm>
                <a:prstGeom prst="roundRect">
                  <a:avLst/>
                </a:prstGeom>
                <a:solidFill>
                  <a:srgbClr val="3366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AC090"/>
                    </a:solidFill>
                  </a:endParaRPr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 rot="18196753">
                  <a:off x="5543362" y="2898916"/>
                  <a:ext cx="413579" cy="1113455"/>
                </a:xfrm>
                <a:custGeom>
                  <a:avLst/>
                  <a:gdLst>
                    <a:gd name="connsiteX0" fmla="*/ 0 w 413579"/>
                    <a:gd name="connsiteY0" fmla="*/ 68931 h 1069684"/>
                    <a:gd name="connsiteX1" fmla="*/ 68931 w 413579"/>
                    <a:gd name="connsiteY1" fmla="*/ 0 h 1069684"/>
                    <a:gd name="connsiteX2" fmla="*/ 344648 w 413579"/>
                    <a:gd name="connsiteY2" fmla="*/ 0 h 1069684"/>
                    <a:gd name="connsiteX3" fmla="*/ 413579 w 413579"/>
                    <a:gd name="connsiteY3" fmla="*/ 68931 h 1069684"/>
                    <a:gd name="connsiteX4" fmla="*/ 413579 w 413579"/>
                    <a:gd name="connsiteY4" fmla="*/ 1000753 h 1069684"/>
                    <a:gd name="connsiteX5" fmla="*/ 344648 w 413579"/>
                    <a:gd name="connsiteY5" fmla="*/ 1069684 h 1069684"/>
                    <a:gd name="connsiteX6" fmla="*/ 68931 w 413579"/>
                    <a:gd name="connsiteY6" fmla="*/ 1069684 h 1069684"/>
                    <a:gd name="connsiteX7" fmla="*/ 0 w 413579"/>
                    <a:gd name="connsiteY7" fmla="*/ 1000753 h 1069684"/>
                    <a:gd name="connsiteX8" fmla="*/ 0 w 413579"/>
                    <a:gd name="connsiteY8" fmla="*/ 68931 h 1069684"/>
                    <a:gd name="connsiteX0" fmla="*/ 0 w 413579"/>
                    <a:gd name="connsiteY0" fmla="*/ 112702 h 1113455"/>
                    <a:gd name="connsiteX1" fmla="*/ 74890 w 413579"/>
                    <a:gd name="connsiteY1" fmla="*/ 0 h 1113455"/>
                    <a:gd name="connsiteX2" fmla="*/ 344648 w 413579"/>
                    <a:gd name="connsiteY2" fmla="*/ 43771 h 1113455"/>
                    <a:gd name="connsiteX3" fmla="*/ 413579 w 413579"/>
                    <a:gd name="connsiteY3" fmla="*/ 112702 h 1113455"/>
                    <a:gd name="connsiteX4" fmla="*/ 413579 w 413579"/>
                    <a:gd name="connsiteY4" fmla="*/ 1044524 h 1113455"/>
                    <a:gd name="connsiteX5" fmla="*/ 344648 w 413579"/>
                    <a:gd name="connsiteY5" fmla="*/ 1113455 h 1113455"/>
                    <a:gd name="connsiteX6" fmla="*/ 68931 w 413579"/>
                    <a:gd name="connsiteY6" fmla="*/ 1113455 h 1113455"/>
                    <a:gd name="connsiteX7" fmla="*/ 0 w 413579"/>
                    <a:gd name="connsiteY7" fmla="*/ 1044524 h 1113455"/>
                    <a:gd name="connsiteX8" fmla="*/ 0 w 413579"/>
                    <a:gd name="connsiteY8" fmla="*/ 112702 h 1113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3579" h="1113455">
                      <a:moveTo>
                        <a:pt x="0" y="112702"/>
                      </a:moveTo>
                      <a:cubicBezTo>
                        <a:pt x="0" y="74632"/>
                        <a:pt x="36820" y="0"/>
                        <a:pt x="74890" y="0"/>
                      </a:cubicBezTo>
                      <a:cubicBezTo>
                        <a:pt x="166796" y="0"/>
                        <a:pt x="252742" y="43771"/>
                        <a:pt x="344648" y="43771"/>
                      </a:cubicBezTo>
                      <a:cubicBezTo>
                        <a:pt x="382718" y="43771"/>
                        <a:pt x="413579" y="74632"/>
                        <a:pt x="413579" y="112702"/>
                      </a:cubicBezTo>
                      <a:lnTo>
                        <a:pt x="413579" y="1044524"/>
                      </a:lnTo>
                      <a:cubicBezTo>
                        <a:pt x="413579" y="1082594"/>
                        <a:pt x="382718" y="1113455"/>
                        <a:pt x="344648" y="1113455"/>
                      </a:cubicBezTo>
                      <a:lnTo>
                        <a:pt x="68931" y="1113455"/>
                      </a:lnTo>
                      <a:cubicBezTo>
                        <a:pt x="30861" y="1113455"/>
                        <a:pt x="0" y="1082594"/>
                        <a:pt x="0" y="1044524"/>
                      </a:cubicBezTo>
                      <a:lnTo>
                        <a:pt x="0" y="11270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>
                  <a:noFill/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AC090"/>
                    </a:solidFill>
                  </a:endParaRPr>
                </a:p>
              </p:txBody>
            </p:sp>
          </p:grpSp>
        </p:grpSp>
        <p:sp>
          <p:nvSpPr>
            <p:cNvPr id="54" name="Oval Callout 53"/>
            <p:cNvSpPr/>
            <p:nvPr/>
          </p:nvSpPr>
          <p:spPr>
            <a:xfrm>
              <a:off x="4874898" y="238037"/>
              <a:ext cx="1530256" cy="1472381"/>
            </a:xfrm>
            <a:custGeom>
              <a:avLst/>
              <a:gdLst>
                <a:gd name="connsiteX0" fmla="*/ 424687 w 1456053"/>
                <a:gd name="connsiteY0" fmla="*/ 1140510 h 1013787"/>
                <a:gd name="connsiteX1" fmla="*/ 370252 w 1456053"/>
                <a:gd name="connsiteY1" fmla="*/ 948355 h 1013787"/>
                <a:gd name="connsiteX2" fmla="*/ 185463 w 1456053"/>
                <a:gd name="connsiteY2" fmla="*/ 168905 h 1013787"/>
                <a:gd name="connsiteX3" fmla="*/ 951165 w 1456053"/>
                <a:gd name="connsiteY3" fmla="*/ 24395 h 1013787"/>
                <a:gd name="connsiteX4" fmla="*/ 1389725 w 1456053"/>
                <a:gd name="connsiteY4" fmla="*/ 718285 h 1013787"/>
                <a:gd name="connsiteX5" fmla="*/ 633824 w 1456053"/>
                <a:gd name="connsiteY5" fmla="*/ 1009526 h 1013787"/>
                <a:gd name="connsiteX6" fmla="*/ 424687 w 1456053"/>
                <a:gd name="connsiteY6" fmla="*/ 1140510 h 1013787"/>
                <a:gd name="connsiteX0" fmla="*/ 71392 w 1456442"/>
                <a:gd name="connsiteY0" fmla="*/ 1162617 h 1162617"/>
                <a:gd name="connsiteX1" fmla="*/ 370348 w 1456442"/>
                <a:gd name="connsiteY1" fmla="*/ 948375 h 1162617"/>
                <a:gd name="connsiteX2" fmla="*/ 185559 w 1456442"/>
                <a:gd name="connsiteY2" fmla="*/ 168925 h 1162617"/>
                <a:gd name="connsiteX3" fmla="*/ 951261 w 1456442"/>
                <a:gd name="connsiteY3" fmla="*/ 24415 h 1162617"/>
                <a:gd name="connsiteX4" fmla="*/ 1389821 w 1456442"/>
                <a:gd name="connsiteY4" fmla="*/ 718305 h 1162617"/>
                <a:gd name="connsiteX5" fmla="*/ 633920 w 1456442"/>
                <a:gd name="connsiteY5" fmla="*/ 1009546 h 1162617"/>
                <a:gd name="connsiteX6" fmla="*/ 71392 w 1456442"/>
                <a:gd name="connsiteY6" fmla="*/ 1162617 h 1162617"/>
                <a:gd name="connsiteX0" fmla="*/ 712 w 1361005"/>
                <a:gd name="connsiteY0" fmla="*/ 1230850 h 1230850"/>
                <a:gd name="connsiteX1" fmla="*/ 299668 w 1361005"/>
                <a:gd name="connsiteY1" fmla="*/ 1016608 h 1230850"/>
                <a:gd name="connsiteX2" fmla="*/ 357835 w 1361005"/>
                <a:gd name="connsiteY2" fmla="*/ 104636 h 1230850"/>
                <a:gd name="connsiteX3" fmla="*/ 880581 w 1361005"/>
                <a:gd name="connsiteY3" fmla="*/ 92648 h 1230850"/>
                <a:gd name="connsiteX4" fmla="*/ 1319141 w 1361005"/>
                <a:gd name="connsiteY4" fmla="*/ 786538 h 1230850"/>
                <a:gd name="connsiteX5" fmla="*/ 563240 w 1361005"/>
                <a:gd name="connsiteY5" fmla="*/ 1077779 h 1230850"/>
                <a:gd name="connsiteX6" fmla="*/ 712 w 1361005"/>
                <a:gd name="connsiteY6" fmla="*/ 1230850 h 1230850"/>
                <a:gd name="connsiteX0" fmla="*/ 712 w 1411059"/>
                <a:gd name="connsiteY0" fmla="*/ 1297399 h 1297399"/>
                <a:gd name="connsiteX1" fmla="*/ 299668 w 1411059"/>
                <a:gd name="connsiteY1" fmla="*/ 1083157 h 1297399"/>
                <a:gd name="connsiteX2" fmla="*/ 357835 w 1411059"/>
                <a:gd name="connsiteY2" fmla="*/ 171185 h 1297399"/>
                <a:gd name="connsiteX3" fmla="*/ 1222929 w 1411059"/>
                <a:gd name="connsiteY3" fmla="*/ 59806 h 1297399"/>
                <a:gd name="connsiteX4" fmla="*/ 1319141 w 1411059"/>
                <a:gd name="connsiteY4" fmla="*/ 853087 h 1297399"/>
                <a:gd name="connsiteX5" fmla="*/ 563240 w 1411059"/>
                <a:gd name="connsiteY5" fmla="*/ 1144328 h 1297399"/>
                <a:gd name="connsiteX6" fmla="*/ 712 w 1411059"/>
                <a:gd name="connsiteY6" fmla="*/ 1297399 h 1297399"/>
                <a:gd name="connsiteX0" fmla="*/ 712 w 1460307"/>
                <a:gd name="connsiteY0" fmla="*/ 1437130 h 1437130"/>
                <a:gd name="connsiteX1" fmla="*/ 299668 w 1460307"/>
                <a:gd name="connsiteY1" fmla="*/ 1222888 h 1437130"/>
                <a:gd name="connsiteX2" fmla="*/ 357835 w 1460307"/>
                <a:gd name="connsiteY2" fmla="*/ 310916 h 1437130"/>
                <a:gd name="connsiteX3" fmla="*/ 1344408 w 1460307"/>
                <a:gd name="connsiteY3" fmla="*/ 33885 h 1437130"/>
                <a:gd name="connsiteX4" fmla="*/ 1319141 w 1460307"/>
                <a:gd name="connsiteY4" fmla="*/ 992818 h 1437130"/>
                <a:gd name="connsiteX5" fmla="*/ 563240 w 1460307"/>
                <a:gd name="connsiteY5" fmla="*/ 1284059 h 1437130"/>
                <a:gd name="connsiteX6" fmla="*/ 712 w 1460307"/>
                <a:gd name="connsiteY6" fmla="*/ 1437130 h 1437130"/>
                <a:gd name="connsiteX0" fmla="*/ 712 w 1461025"/>
                <a:gd name="connsiteY0" fmla="*/ 1474013 h 1474013"/>
                <a:gd name="connsiteX1" fmla="*/ 299668 w 1461025"/>
                <a:gd name="connsiteY1" fmla="*/ 1259771 h 1474013"/>
                <a:gd name="connsiteX2" fmla="*/ 346792 w 1461025"/>
                <a:gd name="connsiteY2" fmla="*/ 204234 h 1474013"/>
                <a:gd name="connsiteX3" fmla="*/ 1344408 w 1461025"/>
                <a:gd name="connsiteY3" fmla="*/ 70768 h 1474013"/>
                <a:gd name="connsiteX4" fmla="*/ 1319141 w 1461025"/>
                <a:gd name="connsiteY4" fmla="*/ 1029701 h 1474013"/>
                <a:gd name="connsiteX5" fmla="*/ 563240 w 1461025"/>
                <a:gd name="connsiteY5" fmla="*/ 1320942 h 1474013"/>
                <a:gd name="connsiteX6" fmla="*/ 712 w 1461025"/>
                <a:gd name="connsiteY6" fmla="*/ 1474013 h 1474013"/>
                <a:gd name="connsiteX0" fmla="*/ 712 w 1530256"/>
                <a:gd name="connsiteY0" fmla="*/ 1472381 h 1472381"/>
                <a:gd name="connsiteX1" fmla="*/ 299668 w 1530256"/>
                <a:gd name="connsiteY1" fmla="*/ 1258139 h 1472381"/>
                <a:gd name="connsiteX2" fmla="*/ 346792 w 1530256"/>
                <a:gd name="connsiteY2" fmla="*/ 202602 h 1472381"/>
                <a:gd name="connsiteX3" fmla="*/ 1344408 w 1530256"/>
                <a:gd name="connsiteY3" fmla="*/ 69136 h 1472381"/>
                <a:gd name="connsiteX4" fmla="*/ 1429576 w 1530256"/>
                <a:gd name="connsiteY4" fmla="*/ 1005982 h 1472381"/>
                <a:gd name="connsiteX5" fmla="*/ 563240 w 1530256"/>
                <a:gd name="connsiteY5" fmla="*/ 1319310 h 1472381"/>
                <a:gd name="connsiteX6" fmla="*/ 712 w 1530256"/>
                <a:gd name="connsiteY6" fmla="*/ 1472381 h 147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0256" h="1472381">
                  <a:moveTo>
                    <a:pt x="712" y="1472381"/>
                  </a:moveTo>
                  <a:cubicBezTo>
                    <a:pt x="-17433" y="1408329"/>
                    <a:pt x="317813" y="1322191"/>
                    <a:pt x="299668" y="1258139"/>
                  </a:cubicBezTo>
                  <a:cubicBezTo>
                    <a:pt x="-105310" y="1099033"/>
                    <a:pt x="172669" y="400769"/>
                    <a:pt x="346792" y="202602"/>
                  </a:cubicBezTo>
                  <a:cubicBezTo>
                    <a:pt x="520915" y="4435"/>
                    <a:pt x="1163944" y="-64761"/>
                    <a:pt x="1344408" y="69136"/>
                  </a:cubicBezTo>
                  <a:cubicBezTo>
                    <a:pt x="1524872" y="203033"/>
                    <a:pt x="1611505" y="729915"/>
                    <a:pt x="1429576" y="1005982"/>
                  </a:cubicBezTo>
                  <a:cubicBezTo>
                    <a:pt x="1296505" y="1207910"/>
                    <a:pt x="879648" y="1348058"/>
                    <a:pt x="563240" y="1319310"/>
                  </a:cubicBezTo>
                  <a:lnTo>
                    <a:pt x="712" y="1472381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23408" y="571355"/>
              <a:ext cx="11817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venir Black"/>
                  <a:cs typeface="Avenir Black"/>
                </a:rPr>
                <a:t>Find my organs!</a:t>
              </a:r>
              <a:endParaRPr lang="en-US" dirty="0">
                <a:latin typeface="Avenir Black"/>
                <a:cs typeface="Avenir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905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2040721" y="2439985"/>
            <a:ext cx="1412807" cy="1954843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194644" y="2254347"/>
            <a:ext cx="2290525" cy="2725640"/>
            <a:chOff x="5194644" y="2254347"/>
            <a:chExt cx="2290525" cy="272564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264862" y="2254347"/>
              <a:ext cx="0" cy="1084438"/>
            </a:xfrm>
            <a:prstGeom prst="line">
              <a:avLst/>
            </a:prstGeom>
            <a:ln w="152400" cmpd="sng">
              <a:solidFill>
                <a:schemeClr val="accent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Diagonal Stripe 10"/>
            <p:cNvSpPr/>
            <p:nvPr/>
          </p:nvSpPr>
          <p:spPr>
            <a:xfrm>
              <a:off x="6010326" y="3196238"/>
              <a:ext cx="325898" cy="585025"/>
            </a:xfrm>
            <a:prstGeom prst="diagStrip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" h="1270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iagonal Stripe 11"/>
            <p:cNvSpPr/>
            <p:nvPr/>
          </p:nvSpPr>
          <p:spPr>
            <a:xfrm flipH="1">
              <a:off x="6164975" y="3196238"/>
              <a:ext cx="325898" cy="585025"/>
            </a:xfrm>
            <a:prstGeom prst="diagStrip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" h="1270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elay 6"/>
            <p:cNvSpPr/>
            <p:nvPr/>
          </p:nvSpPr>
          <p:spPr>
            <a:xfrm rot="16200000">
              <a:off x="4652314" y="3410240"/>
              <a:ext cx="2112076" cy="1027415"/>
            </a:xfrm>
            <a:custGeom>
              <a:avLst/>
              <a:gdLst>
                <a:gd name="connsiteX0" fmla="*/ 0 w 2112075"/>
                <a:gd name="connsiteY0" fmla="*/ 0 h 970331"/>
                <a:gd name="connsiteX1" fmla="*/ 1056038 w 2112075"/>
                <a:gd name="connsiteY1" fmla="*/ 0 h 970331"/>
                <a:gd name="connsiteX2" fmla="*/ 2112076 w 2112075"/>
                <a:gd name="connsiteY2" fmla="*/ 485166 h 970331"/>
                <a:gd name="connsiteX3" fmla="*/ 1056038 w 2112075"/>
                <a:gd name="connsiteY3" fmla="*/ 970332 h 970331"/>
                <a:gd name="connsiteX4" fmla="*/ 0 w 2112075"/>
                <a:gd name="connsiteY4" fmla="*/ 970331 h 970331"/>
                <a:gd name="connsiteX5" fmla="*/ 0 w 2112075"/>
                <a:gd name="connsiteY5" fmla="*/ 0 h 970331"/>
                <a:gd name="connsiteX0" fmla="*/ 0 w 2112076"/>
                <a:gd name="connsiteY0" fmla="*/ 0 h 1027415"/>
                <a:gd name="connsiteX1" fmla="*/ 1056038 w 2112076"/>
                <a:gd name="connsiteY1" fmla="*/ 0 h 1027415"/>
                <a:gd name="connsiteX2" fmla="*/ 2112076 w 2112076"/>
                <a:gd name="connsiteY2" fmla="*/ 485166 h 1027415"/>
                <a:gd name="connsiteX3" fmla="*/ 1056038 w 2112076"/>
                <a:gd name="connsiteY3" fmla="*/ 1027415 h 1027415"/>
                <a:gd name="connsiteX4" fmla="*/ 0 w 2112076"/>
                <a:gd name="connsiteY4" fmla="*/ 970331 h 1027415"/>
                <a:gd name="connsiteX5" fmla="*/ 0 w 2112076"/>
                <a:gd name="connsiteY5" fmla="*/ 0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2076" h="1027415">
                  <a:moveTo>
                    <a:pt x="0" y="0"/>
                  </a:moveTo>
                  <a:lnTo>
                    <a:pt x="1056038" y="0"/>
                  </a:lnTo>
                  <a:cubicBezTo>
                    <a:pt x="1639272" y="0"/>
                    <a:pt x="2112076" y="313930"/>
                    <a:pt x="2112076" y="485166"/>
                  </a:cubicBezTo>
                  <a:cubicBezTo>
                    <a:pt x="2112076" y="656402"/>
                    <a:pt x="1639272" y="1027415"/>
                    <a:pt x="1056038" y="1027415"/>
                  </a:cubicBezTo>
                  <a:lnTo>
                    <a:pt x="0" y="970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>
              <a:bevelT w="381000" h="3810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elay 7"/>
            <p:cNvSpPr/>
            <p:nvPr/>
          </p:nvSpPr>
          <p:spPr>
            <a:xfrm rot="16200000">
              <a:off x="5924843" y="3419661"/>
              <a:ext cx="2112085" cy="1008567"/>
            </a:xfrm>
            <a:custGeom>
              <a:avLst/>
              <a:gdLst>
                <a:gd name="connsiteX0" fmla="*/ 0 w 2112075"/>
                <a:gd name="connsiteY0" fmla="*/ 0 h 994295"/>
                <a:gd name="connsiteX1" fmla="*/ 1056038 w 2112075"/>
                <a:gd name="connsiteY1" fmla="*/ 0 h 994295"/>
                <a:gd name="connsiteX2" fmla="*/ 2112076 w 2112075"/>
                <a:gd name="connsiteY2" fmla="*/ 497148 h 994295"/>
                <a:gd name="connsiteX3" fmla="*/ 1056038 w 2112075"/>
                <a:gd name="connsiteY3" fmla="*/ 994296 h 994295"/>
                <a:gd name="connsiteX4" fmla="*/ 0 w 2112075"/>
                <a:gd name="connsiteY4" fmla="*/ 994295 h 994295"/>
                <a:gd name="connsiteX5" fmla="*/ 0 w 2112075"/>
                <a:gd name="connsiteY5" fmla="*/ 0 h 994295"/>
                <a:gd name="connsiteX0" fmla="*/ 0 w 2112085"/>
                <a:gd name="connsiteY0" fmla="*/ 14271 h 1008567"/>
                <a:gd name="connsiteX1" fmla="*/ 1070307 w 2112085"/>
                <a:gd name="connsiteY1" fmla="*/ 0 h 1008567"/>
                <a:gd name="connsiteX2" fmla="*/ 2112076 w 2112085"/>
                <a:gd name="connsiteY2" fmla="*/ 511419 h 1008567"/>
                <a:gd name="connsiteX3" fmla="*/ 1056038 w 2112085"/>
                <a:gd name="connsiteY3" fmla="*/ 1008567 h 1008567"/>
                <a:gd name="connsiteX4" fmla="*/ 0 w 2112085"/>
                <a:gd name="connsiteY4" fmla="*/ 1008566 h 1008567"/>
                <a:gd name="connsiteX5" fmla="*/ 0 w 2112085"/>
                <a:gd name="connsiteY5" fmla="*/ 14271 h 100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2085" h="1008567">
                  <a:moveTo>
                    <a:pt x="0" y="14271"/>
                  </a:moveTo>
                  <a:cubicBezTo>
                    <a:pt x="352013" y="14271"/>
                    <a:pt x="718294" y="0"/>
                    <a:pt x="1070307" y="0"/>
                  </a:cubicBezTo>
                  <a:cubicBezTo>
                    <a:pt x="1653541" y="0"/>
                    <a:pt x="2114454" y="343325"/>
                    <a:pt x="2112076" y="511419"/>
                  </a:cubicBezTo>
                  <a:cubicBezTo>
                    <a:pt x="2109698" y="679513"/>
                    <a:pt x="1639272" y="1008567"/>
                    <a:pt x="1056038" y="1008567"/>
                  </a:cubicBezTo>
                  <a:lnTo>
                    <a:pt x="0" y="1008566"/>
                  </a:lnTo>
                  <a:lnTo>
                    <a:pt x="0" y="14271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>
              <a:bevelT w="381000" h="3810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714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240511" y="2240220"/>
            <a:ext cx="4866335" cy="3310390"/>
          </a:xfrm>
          <a:prstGeom prst="cube">
            <a:avLst/>
          </a:prstGeom>
          <a:solidFill>
            <a:srgbClr val="FFFFCA"/>
          </a:solidFill>
          <a:ln w="38100" cmpd="sng">
            <a:solidFill>
              <a:schemeClr val="accent6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5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Block Arc 3"/>
          <p:cNvSpPr/>
          <p:nvPr/>
        </p:nvSpPr>
        <p:spPr>
          <a:xfrm rot="1424792">
            <a:off x="2937808" y="2795546"/>
            <a:ext cx="770622" cy="1545601"/>
          </a:xfrm>
          <a:custGeom>
            <a:avLst/>
            <a:gdLst/>
            <a:ahLst/>
            <a:cxnLst/>
            <a:rect l="l" t="t" r="r" b="b"/>
            <a:pathLst>
              <a:path w="770622" h="1545601">
                <a:moveTo>
                  <a:pt x="0" y="0"/>
                </a:moveTo>
                <a:lnTo>
                  <a:pt x="192655" y="0"/>
                </a:lnTo>
                <a:cubicBezTo>
                  <a:pt x="192655" y="161537"/>
                  <a:pt x="278910" y="292488"/>
                  <a:pt x="385311" y="292488"/>
                </a:cubicBezTo>
                <a:cubicBezTo>
                  <a:pt x="491712" y="292488"/>
                  <a:pt x="577967" y="161537"/>
                  <a:pt x="577967" y="0"/>
                </a:cubicBezTo>
                <a:lnTo>
                  <a:pt x="770622" y="0"/>
                </a:lnTo>
                <a:cubicBezTo>
                  <a:pt x="770622" y="200953"/>
                  <a:pt x="673585" y="373369"/>
                  <a:pt x="535291" y="447018"/>
                </a:cubicBezTo>
                <a:lnTo>
                  <a:pt x="485207" y="466593"/>
                </a:lnTo>
                <a:lnTo>
                  <a:pt x="485207" y="1079008"/>
                </a:lnTo>
                <a:lnTo>
                  <a:pt x="535291" y="1098583"/>
                </a:lnTo>
                <a:cubicBezTo>
                  <a:pt x="673585" y="1172232"/>
                  <a:pt x="770622" y="1344648"/>
                  <a:pt x="770622" y="1545601"/>
                </a:cubicBezTo>
                <a:lnTo>
                  <a:pt x="577967" y="1545601"/>
                </a:lnTo>
                <a:cubicBezTo>
                  <a:pt x="577967" y="1384064"/>
                  <a:pt x="491712" y="1253113"/>
                  <a:pt x="385311" y="1253113"/>
                </a:cubicBezTo>
                <a:cubicBezTo>
                  <a:pt x="278910" y="1253113"/>
                  <a:pt x="192655" y="1384064"/>
                  <a:pt x="192655" y="1545601"/>
                </a:cubicBezTo>
                <a:lnTo>
                  <a:pt x="0" y="1545601"/>
                </a:lnTo>
                <a:cubicBezTo>
                  <a:pt x="0" y="1344648"/>
                  <a:pt x="97037" y="1172232"/>
                  <a:pt x="235331" y="1098583"/>
                </a:cubicBezTo>
                <a:lnTo>
                  <a:pt x="299686" y="1073430"/>
                </a:lnTo>
                <a:lnTo>
                  <a:pt x="299686" y="472171"/>
                </a:lnTo>
                <a:lnTo>
                  <a:pt x="235331" y="447018"/>
                </a:lnTo>
                <a:cubicBezTo>
                  <a:pt x="97037" y="373369"/>
                  <a:pt x="0" y="200953"/>
                  <a:pt x="0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rapezoid 19"/>
          <p:cNvSpPr/>
          <p:nvPr/>
        </p:nvSpPr>
        <p:spPr>
          <a:xfrm rot="4366681">
            <a:off x="3531508" y="3356928"/>
            <a:ext cx="515287" cy="563667"/>
          </a:xfrm>
          <a:custGeom>
            <a:avLst/>
            <a:gdLst/>
            <a:ahLst/>
            <a:cxnLst/>
            <a:rect l="l" t="t" r="r" b="b"/>
            <a:pathLst>
              <a:path w="1524994" h="1504359">
                <a:moveTo>
                  <a:pt x="588509" y="687822"/>
                </a:moveTo>
                <a:cubicBezTo>
                  <a:pt x="551168" y="808288"/>
                  <a:pt x="612427" y="934315"/>
                  <a:pt x="725335" y="969314"/>
                </a:cubicBezTo>
                <a:cubicBezTo>
                  <a:pt x="838243" y="1004312"/>
                  <a:pt x="960044" y="935028"/>
                  <a:pt x="997385" y="814562"/>
                </a:cubicBezTo>
                <a:cubicBezTo>
                  <a:pt x="1034725" y="694097"/>
                  <a:pt x="973466" y="568069"/>
                  <a:pt x="860558" y="533071"/>
                </a:cubicBezTo>
                <a:cubicBezTo>
                  <a:pt x="747650" y="498073"/>
                  <a:pt x="625850" y="567357"/>
                  <a:pt x="588509" y="687822"/>
                </a:cubicBezTo>
                <a:close/>
                <a:moveTo>
                  <a:pt x="35727" y="657296"/>
                </a:moveTo>
                <a:lnTo>
                  <a:pt x="377388" y="636354"/>
                </a:lnTo>
                <a:lnTo>
                  <a:pt x="188159" y="296967"/>
                </a:lnTo>
                <a:lnTo>
                  <a:pt x="340497" y="156924"/>
                </a:lnTo>
                <a:lnTo>
                  <a:pt x="626814" y="349744"/>
                </a:lnTo>
                <a:lnTo>
                  <a:pt x="649364" y="340064"/>
                </a:lnTo>
                <a:lnTo>
                  <a:pt x="730691" y="0"/>
                </a:lnTo>
                <a:lnTo>
                  <a:pt x="937618" y="0"/>
                </a:lnTo>
                <a:lnTo>
                  <a:pt x="1021164" y="349342"/>
                </a:lnTo>
                <a:lnTo>
                  <a:pt x="1309410" y="198527"/>
                </a:lnTo>
                <a:lnTo>
                  <a:pt x="1445355" y="354532"/>
                </a:lnTo>
                <a:lnTo>
                  <a:pt x="1220513" y="669970"/>
                </a:lnTo>
                <a:lnTo>
                  <a:pt x="1524994" y="764197"/>
                </a:lnTo>
                <a:lnTo>
                  <a:pt x="1511476" y="970682"/>
                </a:lnTo>
                <a:lnTo>
                  <a:pt x="1199797" y="1023980"/>
                </a:lnTo>
                <a:lnTo>
                  <a:pt x="1295282" y="1349214"/>
                </a:lnTo>
                <a:lnTo>
                  <a:pt x="1115740" y="1452088"/>
                </a:lnTo>
                <a:lnTo>
                  <a:pt x="922993" y="1247274"/>
                </a:lnTo>
                <a:lnTo>
                  <a:pt x="877453" y="1493616"/>
                </a:lnTo>
                <a:lnTo>
                  <a:pt x="670805" y="1504359"/>
                </a:lnTo>
                <a:lnTo>
                  <a:pt x="588121" y="1223885"/>
                </a:lnTo>
                <a:lnTo>
                  <a:pt x="281223" y="1357674"/>
                </a:lnTo>
                <a:lnTo>
                  <a:pt x="156679" y="1192423"/>
                </a:lnTo>
                <a:lnTo>
                  <a:pt x="317010" y="998245"/>
                </a:lnTo>
                <a:lnTo>
                  <a:pt x="0" y="8611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apezoid 19"/>
          <p:cNvSpPr/>
          <p:nvPr/>
        </p:nvSpPr>
        <p:spPr>
          <a:xfrm rot="4366681">
            <a:off x="3362691" y="3802343"/>
            <a:ext cx="475753" cy="388028"/>
          </a:xfrm>
          <a:custGeom>
            <a:avLst/>
            <a:gdLst/>
            <a:ahLst/>
            <a:cxnLst/>
            <a:rect l="l" t="t" r="r" b="b"/>
            <a:pathLst>
              <a:path w="1524994" h="1504359">
                <a:moveTo>
                  <a:pt x="588509" y="687822"/>
                </a:moveTo>
                <a:cubicBezTo>
                  <a:pt x="551168" y="808288"/>
                  <a:pt x="612427" y="934315"/>
                  <a:pt x="725335" y="969314"/>
                </a:cubicBezTo>
                <a:cubicBezTo>
                  <a:pt x="838243" y="1004312"/>
                  <a:pt x="960044" y="935028"/>
                  <a:pt x="997385" y="814562"/>
                </a:cubicBezTo>
                <a:cubicBezTo>
                  <a:pt x="1034725" y="694097"/>
                  <a:pt x="973466" y="568069"/>
                  <a:pt x="860558" y="533071"/>
                </a:cubicBezTo>
                <a:cubicBezTo>
                  <a:pt x="747650" y="498073"/>
                  <a:pt x="625850" y="567357"/>
                  <a:pt x="588509" y="687822"/>
                </a:cubicBezTo>
                <a:close/>
                <a:moveTo>
                  <a:pt x="35727" y="657296"/>
                </a:moveTo>
                <a:lnTo>
                  <a:pt x="377388" y="636354"/>
                </a:lnTo>
                <a:lnTo>
                  <a:pt x="188159" y="296967"/>
                </a:lnTo>
                <a:lnTo>
                  <a:pt x="340497" y="156924"/>
                </a:lnTo>
                <a:lnTo>
                  <a:pt x="626814" y="349744"/>
                </a:lnTo>
                <a:lnTo>
                  <a:pt x="649364" y="340064"/>
                </a:lnTo>
                <a:lnTo>
                  <a:pt x="730691" y="0"/>
                </a:lnTo>
                <a:lnTo>
                  <a:pt x="937618" y="0"/>
                </a:lnTo>
                <a:lnTo>
                  <a:pt x="1021164" y="349342"/>
                </a:lnTo>
                <a:lnTo>
                  <a:pt x="1309410" y="198527"/>
                </a:lnTo>
                <a:lnTo>
                  <a:pt x="1445355" y="354532"/>
                </a:lnTo>
                <a:lnTo>
                  <a:pt x="1220513" y="669970"/>
                </a:lnTo>
                <a:lnTo>
                  <a:pt x="1524994" y="764197"/>
                </a:lnTo>
                <a:lnTo>
                  <a:pt x="1511476" y="970682"/>
                </a:lnTo>
                <a:lnTo>
                  <a:pt x="1199797" y="1023980"/>
                </a:lnTo>
                <a:lnTo>
                  <a:pt x="1295282" y="1349214"/>
                </a:lnTo>
                <a:lnTo>
                  <a:pt x="1115740" y="1452088"/>
                </a:lnTo>
                <a:lnTo>
                  <a:pt x="922993" y="1247274"/>
                </a:lnTo>
                <a:lnTo>
                  <a:pt x="877453" y="1493616"/>
                </a:lnTo>
                <a:lnTo>
                  <a:pt x="670805" y="1504359"/>
                </a:lnTo>
                <a:lnTo>
                  <a:pt x="588121" y="1223885"/>
                </a:lnTo>
                <a:lnTo>
                  <a:pt x="281223" y="1357674"/>
                </a:lnTo>
                <a:lnTo>
                  <a:pt x="156679" y="1192423"/>
                </a:lnTo>
                <a:lnTo>
                  <a:pt x="317010" y="998245"/>
                </a:lnTo>
                <a:lnTo>
                  <a:pt x="0" y="8611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apezoid 19"/>
          <p:cNvSpPr/>
          <p:nvPr/>
        </p:nvSpPr>
        <p:spPr>
          <a:xfrm rot="4366681">
            <a:off x="3833021" y="3756724"/>
            <a:ext cx="603216" cy="595753"/>
          </a:xfrm>
          <a:custGeom>
            <a:avLst/>
            <a:gdLst/>
            <a:ahLst/>
            <a:cxnLst/>
            <a:rect l="l" t="t" r="r" b="b"/>
            <a:pathLst>
              <a:path w="1524994" h="1504359">
                <a:moveTo>
                  <a:pt x="588509" y="687822"/>
                </a:moveTo>
                <a:cubicBezTo>
                  <a:pt x="551168" y="808288"/>
                  <a:pt x="612427" y="934315"/>
                  <a:pt x="725335" y="969314"/>
                </a:cubicBezTo>
                <a:cubicBezTo>
                  <a:pt x="838243" y="1004312"/>
                  <a:pt x="960044" y="935028"/>
                  <a:pt x="997385" y="814562"/>
                </a:cubicBezTo>
                <a:cubicBezTo>
                  <a:pt x="1034725" y="694097"/>
                  <a:pt x="973466" y="568069"/>
                  <a:pt x="860558" y="533071"/>
                </a:cubicBezTo>
                <a:cubicBezTo>
                  <a:pt x="747650" y="498073"/>
                  <a:pt x="625850" y="567357"/>
                  <a:pt x="588509" y="687822"/>
                </a:cubicBezTo>
                <a:close/>
                <a:moveTo>
                  <a:pt x="35727" y="657296"/>
                </a:moveTo>
                <a:lnTo>
                  <a:pt x="377388" y="636354"/>
                </a:lnTo>
                <a:lnTo>
                  <a:pt x="188159" y="296967"/>
                </a:lnTo>
                <a:lnTo>
                  <a:pt x="340497" y="156924"/>
                </a:lnTo>
                <a:lnTo>
                  <a:pt x="626814" y="349744"/>
                </a:lnTo>
                <a:lnTo>
                  <a:pt x="649364" y="340064"/>
                </a:lnTo>
                <a:lnTo>
                  <a:pt x="730691" y="0"/>
                </a:lnTo>
                <a:lnTo>
                  <a:pt x="937618" y="0"/>
                </a:lnTo>
                <a:lnTo>
                  <a:pt x="1021164" y="349342"/>
                </a:lnTo>
                <a:lnTo>
                  <a:pt x="1309410" y="198527"/>
                </a:lnTo>
                <a:lnTo>
                  <a:pt x="1445355" y="354532"/>
                </a:lnTo>
                <a:lnTo>
                  <a:pt x="1220513" y="669970"/>
                </a:lnTo>
                <a:lnTo>
                  <a:pt x="1524994" y="764197"/>
                </a:lnTo>
                <a:lnTo>
                  <a:pt x="1511476" y="970682"/>
                </a:lnTo>
                <a:lnTo>
                  <a:pt x="1199797" y="1023980"/>
                </a:lnTo>
                <a:lnTo>
                  <a:pt x="1295282" y="1349214"/>
                </a:lnTo>
                <a:lnTo>
                  <a:pt x="1115740" y="1452088"/>
                </a:lnTo>
                <a:lnTo>
                  <a:pt x="922993" y="1247274"/>
                </a:lnTo>
                <a:lnTo>
                  <a:pt x="877453" y="1493616"/>
                </a:lnTo>
                <a:lnTo>
                  <a:pt x="670805" y="1504359"/>
                </a:lnTo>
                <a:lnTo>
                  <a:pt x="588121" y="1223885"/>
                </a:lnTo>
                <a:lnTo>
                  <a:pt x="281223" y="1357674"/>
                </a:lnTo>
                <a:lnTo>
                  <a:pt x="156679" y="1192423"/>
                </a:lnTo>
                <a:lnTo>
                  <a:pt x="317010" y="998245"/>
                </a:lnTo>
                <a:lnTo>
                  <a:pt x="0" y="8611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430615" y="1933012"/>
            <a:ext cx="1351607" cy="1545601"/>
            <a:chOff x="5430615" y="1933012"/>
            <a:chExt cx="1351607" cy="1545601"/>
          </a:xfrm>
        </p:grpSpPr>
        <p:sp>
          <p:nvSpPr>
            <p:cNvPr id="33" name="Block Arc 3"/>
            <p:cNvSpPr/>
            <p:nvPr/>
          </p:nvSpPr>
          <p:spPr>
            <a:xfrm rot="1424792">
              <a:off x="5430615" y="1933012"/>
              <a:ext cx="770622" cy="1545601"/>
            </a:xfrm>
            <a:custGeom>
              <a:avLst/>
              <a:gdLst/>
              <a:ahLst/>
              <a:cxnLst/>
              <a:rect l="l" t="t" r="r" b="b"/>
              <a:pathLst>
                <a:path w="770622" h="1545601">
                  <a:moveTo>
                    <a:pt x="0" y="0"/>
                  </a:moveTo>
                  <a:lnTo>
                    <a:pt x="192655" y="0"/>
                  </a:lnTo>
                  <a:cubicBezTo>
                    <a:pt x="192655" y="161537"/>
                    <a:pt x="278910" y="292488"/>
                    <a:pt x="385311" y="292488"/>
                  </a:cubicBezTo>
                  <a:cubicBezTo>
                    <a:pt x="491712" y="292488"/>
                    <a:pt x="577967" y="161537"/>
                    <a:pt x="577967" y="0"/>
                  </a:cubicBezTo>
                  <a:lnTo>
                    <a:pt x="770622" y="0"/>
                  </a:lnTo>
                  <a:cubicBezTo>
                    <a:pt x="770622" y="200953"/>
                    <a:pt x="673585" y="373369"/>
                    <a:pt x="535291" y="447018"/>
                  </a:cubicBezTo>
                  <a:lnTo>
                    <a:pt x="485207" y="466593"/>
                  </a:lnTo>
                  <a:lnTo>
                    <a:pt x="485207" y="1079008"/>
                  </a:lnTo>
                  <a:lnTo>
                    <a:pt x="535291" y="1098583"/>
                  </a:lnTo>
                  <a:cubicBezTo>
                    <a:pt x="673585" y="1172232"/>
                    <a:pt x="770622" y="1344648"/>
                    <a:pt x="770622" y="1545601"/>
                  </a:cubicBezTo>
                  <a:lnTo>
                    <a:pt x="577967" y="1545601"/>
                  </a:lnTo>
                  <a:cubicBezTo>
                    <a:pt x="577967" y="1384064"/>
                    <a:pt x="491712" y="1253113"/>
                    <a:pt x="385311" y="1253113"/>
                  </a:cubicBezTo>
                  <a:cubicBezTo>
                    <a:pt x="278910" y="1253113"/>
                    <a:pt x="192655" y="1384064"/>
                    <a:pt x="192655" y="1545601"/>
                  </a:cubicBezTo>
                  <a:lnTo>
                    <a:pt x="0" y="1545601"/>
                  </a:lnTo>
                  <a:cubicBezTo>
                    <a:pt x="0" y="1344648"/>
                    <a:pt x="97037" y="1172232"/>
                    <a:pt x="235331" y="1098583"/>
                  </a:cubicBezTo>
                  <a:lnTo>
                    <a:pt x="299686" y="1073430"/>
                  </a:lnTo>
                  <a:lnTo>
                    <a:pt x="299686" y="472171"/>
                  </a:lnTo>
                  <a:lnTo>
                    <a:pt x="235331" y="447018"/>
                  </a:lnTo>
                  <a:cubicBezTo>
                    <a:pt x="97037" y="373369"/>
                    <a:pt x="0" y="200953"/>
                    <a:pt x="0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  <a:scene3d>
              <a:camera prst="perspectiveContrastingLeftFacing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rapezoid 19"/>
            <p:cNvSpPr/>
            <p:nvPr/>
          </p:nvSpPr>
          <p:spPr>
            <a:xfrm rot="4366681">
              <a:off x="5938615" y="2521626"/>
              <a:ext cx="866241" cy="820973"/>
            </a:xfrm>
            <a:custGeom>
              <a:avLst/>
              <a:gdLst/>
              <a:ahLst/>
              <a:cxnLst/>
              <a:rect l="l" t="t" r="r" b="b"/>
              <a:pathLst>
                <a:path w="1524994" h="1504359">
                  <a:moveTo>
                    <a:pt x="588509" y="687822"/>
                  </a:moveTo>
                  <a:cubicBezTo>
                    <a:pt x="551168" y="808288"/>
                    <a:pt x="612427" y="934315"/>
                    <a:pt x="725335" y="969314"/>
                  </a:cubicBezTo>
                  <a:cubicBezTo>
                    <a:pt x="838243" y="1004312"/>
                    <a:pt x="960044" y="935028"/>
                    <a:pt x="997385" y="814562"/>
                  </a:cubicBezTo>
                  <a:cubicBezTo>
                    <a:pt x="1034725" y="694097"/>
                    <a:pt x="973466" y="568069"/>
                    <a:pt x="860558" y="533071"/>
                  </a:cubicBezTo>
                  <a:cubicBezTo>
                    <a:pt x="747650" y="498073"/>
                    <a:pt x="625850" y="567357"/>
                    <a:pt x="588509" y="687822"/>
                  </a:cubicBezTo>
                  <a:close/>
                  <a:moveTo>
                    <a:pt x="35727" y="657296"/>
                  </a:moveTo>
                  <a:lnTo>
                    <a:pt x="377388" y="636354"/>
                  </a:lnTo>
                  <a:lnTo>
                    <a:pt x="188159" y="296967"/>
                  </a:lnTo>
                  <a:lnTo>
                    <a:pt x="340497" y="156924"/>
                  </a:lnTo>
                  <a:lnTo>
                    <a:pt x="626814" y="349744"/>
                  </a:lnTo>
                  <a:lnTo>
                    <a:pt x="649364" y="340064"/>
                  </a:lnTo>
                  <a:lnTo>
                    <a:pt x="730691" y="0"/>
                  </a:lnTo>
                  <a:lnTo>
                    <a:pt x="937618" y="0"/>
                  </a:lnTo>
                  <a:lnTo>
                    <a:pt x="1021164" y="349342"/>
                  </a:lnTo>
                  <a:lnTo>
                    <a:pt x="1309410" y="198527"/>
                  </a:lnTo>
                  <a:lnTo>
                    <a:pt x="1445355" y="354532"/>
                  </a:lnTo>
                  <a:lnTo>
                    <a:pt x="1220513" y="669970"/>
                  </a:lnTo>
                  <a:lnTo>
                    <a:pt x="1524994" y="764197"/>
                  </a:lnTo>
                  <a:lnTo>
                    <a:pt x="1511476" y="970682"/>
                  </a:lnTo>
                  <a:lnTo>
                    <a:pt x="1199797" y="1023980"/>
                  </a:lnTo>
                  <a:lnTo>
                    <a:pt x="1295282" y="1349214"/>
                  </a:lnTo>
                  <a:lnTo>
                    <a:pt x="1115740" y="1452088"/>
                  </a:lnTo>
                  <a:lnTo>
                    <a:pt x="922993" y="1247274"/>
                  </a:lnTo>
                  <a:lnTo>
                    <a:pt x="877453" y="1493616"/>
                  </a:lnTo>
                  <a:lnTo>
                    <a:pt x="670805" y="1504359"/>
                  </a:lnTo>
                  <a:lnTo>
                    <a:pt x="588121" y="1223885"/>
                  </a:lnTo>
                  <a:lnTo>
                    <a:pt x="281223" y="1357674"/>
                  </a:lnTo>
                  <a:lnTo>
                    <a:pt x="156679" y="1192423"/>
                  </a:lnTo>
                  <a:lnTo>
                    <a:pt x="317010" y="998245"/>
                  </a:lnTo>
                  <a:lnTo>
                    <a:pt x="0" y="86111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  <a:scene3d>
              <a:camera prst="perspectiveContrastingLeftFacing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12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miley Face 3"/>
          <p:cNvSpPr/>
          <p:nvPr/>
        </p:nvSpPr>
        <p:spPr>
          <a:xfrm>
            <a:off x="248171" y="1417638"/>
            <a:ext cx="3197024" cy="3416226"/>
          </a:xfrm>
          <a:prstGeom prst="smileyFace">
            <a:avLst>
              <a:gd name="adj" fmla="val -465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540066" y="1883303"/>
            <a:ext cx="2364922" cy="2262885"/>
            <a:chOff x="4540066" y="1883303"/>
            <a:chExt cx="2364922" cy="2262885"/>
          </a:xfrm>
        </p:grpSpPr>
        <p:sp>
          <p:nvSpPr>
            <p:cNvPr id="5" name="Oval 4"/>
            <p:cNvSpPr/>
            <p:nvPr/>
          </p:nvSpPr>
          <p:spPr>
            <a:xfrm>
              <a:off x="4540066" y="1883303"/>
              <a:ext cx="2364922" cy="2262885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444500" h="190500" prst="coolSlant"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240784" y="2613267"/>
              <a:ext cx="262769" cy="262786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860329" y="2634274"/>
              <a:ext cx="262769" cy="262786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20573296">
              <a:off x="5334791" y="3416197"/>
              <a:ext cx="963487" cy="233617"/>
            </a:xfrm>
            <a:custGeom>
              <a:avLst/>
              <a:gdLst>
                <a:gd name="connsiteX0" fmla="*/ 0 w 963487"/>
                <a:gd name="connsiteY0" fmla="*/ 233617 h 233617"/>
                <a:gd name="connsiteX1" fmla="*/ 131385 w 963487"/>
                <a:gd name="connsiteY1" fmla="*/ 87624 h 233617"/>
                <a:gd name="connsiteX2" fmla="*/ 248171 w 963487"/>
                <a:gd name="connsiteY2" fmla="*/ 219017 h 233617"/>
                <a:gd name="connsiteX3" fmla="*/ 350359 w 963487"/>
                <a:gd name="connsiteY3" fmla="*/ 87624 h 233617"/>
                <a:gd name="connsiteX4" fmla="*/ 525539 w 963487"/>
                <a:gd name="connsiteY4" fmla="*/ 219017 h 233617"/>
                <a:gd name="connsiteX5" fmla="*/ 627727 w 963487"/>
                <a:gd name="connsiteY5" fmla="*/ 58426 h 233617"/>
                <a:gd name="connsiteX6" fmla="*/ 744513 w 963487"/>
                <a:gd name="connsiteY6" fmla="*/ 160620 h 233617"/>
                <a:gd name="connsiteX7" fmla="*/ 861299 w 963487"/>
                <a:gd name="connsiteY7" fmla="*/ 29 h 233617"/>
                <a:gd name="connsiteX8" fmla="*/ 963487 w 963487"/>
                <a:gd name="connsiteY8" fmla="*/ 146021 h 233617"/>
                <a:gd name="connsiteX9" fmla="*/ 963487 w 963487"/>
                <a:gd name="connsiteY9" fmla="*/ 146021 h 233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3487" h="233617">
                  <a:moveTo>
                    <a:pt x="0" y="233617"/>
                  </a:moveTo>
                  <a:cubicBezTo>
                    <a:pt x="45011" y="161837"/>
                    <a:pt x="90023" y="90057"/>
                    <a:pt x="131385" y="87624"/>
                  </a:cubicBezTo>
                  <a:cubicBezTo>
                    <a:pt x="172747" y="85191"/>
                    <a:pt x="211675" y="219017"/>
                    <a:pt x="248171" y="219017"/>
                  </a:cubicBezTo>
                  <a:cubicBezTo>
                    <a:pt x="284667" y="219017"/>
                    <a:pt x="304131" y="87624"/>
                    <a:pt x="350359" y="87624"/>
                  </a:cubicBezTo>
                  <a:cubicBezTo>
                    <a:pt x="396587" y="87624"/>
                    <a:pt x="479311" y="223883"/>
                    <a:pt x="525539" y="219017"/>
                  </a:cubicBezTo>
                  <a:cubicBezTo>
                    <a:pt x="571767" y="214151"/>
                    <a:pt x="591231" y="68159"/>
                    <a:pt x="627727" y="58426"/>
                  </a:cubicBezTo>
                  <a:cubicBezTo>
                    <a:pt x="664223" y="48693"/>
                    <a:pt x="705584" y="170353"/>
                    <a:pt x="744513" y="160620"/>
                  </a:cubicBezTo>
                  <a:cubicBezTo>
                    <a:pt x="783442" y="150887"/>
                    <a:pt x="824803" y="2462"/>
                    <a:pt x="861299" y="29"/>
                  </a:cubicBezTo>
                  <a:cubicBezTo>
                    <a:pt x="897795" y="-2404"/>
                    <a:pt x="963487" y="146021"/>
                    <a:pt x="963487" y="146021"/>
                  </a:cubicBezTo>
                  <a:lnTo>
                    <a:pt x="963487" y="146021"/>
                  </a:lnTo>
                </a:path>
              </a:pathLst>
            </a:cu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9479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178168" y="2518440"/>
            <a:ext cx="1662340" cy="1663052"/>
            <a:chOff x="3178168" y="2518440"/>
            <a:chExt cx="1662340" cy="1663052"/>
          </a:xfrm>
        </p:grpSpPr>
        <p:grpSp>
          <p:nvGrpSpPr>
            <p:cNvPr id="18" name="Group 17"/>
            <p:cNvGrpSpPr/>
            <p:nvPr/>
          </p:nvGrpSpPr>
          <p:grpSpPr>
            <a:xfrm>
              <a:off x="3269862" y="2795688"/>
              <a:ext cx="1451774" cy="1385804"/>
              <a:chOff x="3733162" y="1259936"/>
              <a:chExt cx="1675970" cy="1641454"/>
            </a:xfrm>
            <a:effectLst/>
          </p:grpSpPr>
          <p:grpSp>
            <p:nvGrpSpPr>
              <p:cNvPr id="19" name="Group 18"/>
              <p:cNvGrpSpPr/>
              <p:nvPr/>
            </p:nvGrpSpPr>
            <p:grpSpPr>
              <a:xfrm>
                <a:off x="3733162" y="1259936"/>
                <a:ext cx="1675970" cy="1641454"/>
                <a:chOff x="3733162" y="1259936"/>
                <a:chExt cx="1675970" cy="1641454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3733162" y="1259936"/>
                  <a:ext cx="1675970" cy="722798"/>
                </a:xfrm>
                <a:custGeom>
                  <a:avLst/>
                  <a:gdLst>
                    <a:gd name="connsiteX0" fmla="*/ 0 w 1593614"/>
                    <a:gd name="connsiteY0" fmla="*/ 65485 h 700425"/>
                    <a:gd name="connsiteX1" fmla="*/ 816400 w 1593614"/>
                    <a:gd name="connsiteY1" fmla="*/ 700425 h 700425"/>
                    <a:gd name="connsiteX2" fmla="*/ 1529130 w 1593614"/>
                    <a:gd name="connsiteY2" fmla="*/ 65485 h 700425"/>
                    <a:gd name="connsiteX3" fmla="*/ 1516171 w 1593614"/>
                    <a:gd name="connsiteY3" fmla="*/ 52527 h 700425"/>
                    <a:gd name="connsiteX0" fmla="*/ 0 w 1657358"/>
                    <a:gd name="connsiteY0" fmla="*/ 82 h 700588"/>
                    <a:gd name="connsiteX1" fmla="*/ 880144 w 1657358"/>
                    <a:gd name="connsiteY1" fmla="*/ 700425 h 700588"/>
                    <a:gd name="connsiteX2" fmla="*/ 1592874 w 1657358"/>
                    <a:gd name="connsiteY2" fmla="*/ 65485 h 700588"/>
                    <a:gd name="connsiteX3" fmla="*/ 1579915 w 1657358"/>
                    <a:gd name="connsiteY3" fmla="*/ 52527 h 700588"/>
                    <a:gd name="connsiteX0" fmla="*/ 0 w 1675970"/>
                    <a:gd name="connsiteY0" fmla="*/ 22289 h 722797"/>
                    <a:gd name="connsiteX1" fmla="*/ 880144 w 1675970"/>
                    <a:gd name="connsiteY1" fmla="*/ 722632 h 722797"/>
                    <a:gd name="connsiteX2" fmla="*/ 1592874 w 1675970"/>
                    <a:gd name="connsiteY2" fmla="*/ 87692 h 722797"/>
                    <a:gd name="connsiteX3" fmla="*/ 1618162 w 1675970"/>
                    <a:gd name="connsiteY3" fmla="*/ 35492 h 722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5970" h="722797">
                      <a:moveTo>
                        <a:pt x="0" y="22289"/>
                      </a:moveTo>
                      <a:cubicBezTo>
                        <a:pt x="280772" y="339759"/>
                        <a:pt x="614665" y="711732"/>
                        <a:pt x="880144" y="722632"/>
                      </a:cubicBezTo>
                      <a:cubicBezTo>
                        <a:pt x="1145623" y="733532"/>
                        <a:pt x="1469871" y="202215"/>
                        <a:pt x="1592874" y="87692"/>
                      </a:cubicBezTo>
                      <a:cubicBezTo>
                        <a:pt x="1715877" y="-26831"/>
                        <a:pt x="1682956" y="-12021"/>
                        <a:pt x="1618162" y="35492"/>
                      </a:cubicBezTo>
                    </a:path>
                  </a:pathLst>
                </a:custGeom>
                <a:noFill/>
                <a:ln w="57150" cmpd="sng">
                  <a:solidFill>
                    <a:srgbClr val="3366FF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76200" cmpd="tri">
                      <a:solidFill>
                        <a:srgbClr val="000090"/>
                      </a:solidFill>
                    </a:ln>
                  </a:endParaRPr>
                </a:p>
              </p:txBody>
            </p:sp>
            <p:sp>
              <p:nvSpPr>
                <p:cNvPr id="22" name="Freeform 21"/>
                <p:cNvSpPr/>
                <p:nvPr/>
              </p:nvSpPr>
              <p:spPr>
                <a:xfrm>
                  <a:off x="3965370" y="1969610"/>
                  <a:ext cx="634977" cy="931780"/>
                </a:xfrm>
                <a:custGeom>
                  <a:avLst/>
                  <a:gdLst>
                    <a:gd name="connsiteX0" fmla="*/ 777523 w 777523"/>
                    <a:gd name="connsiteY0" fmla="*/ 0 h 939397"/>
                    <a:gd name="connsiteX1" fmla="*/ 557225 w 777523"/>
                    <a:gd name="connsiteY1" fmla="*/ 894099 h 939397"/>
                    <a:gd name="connsiteX2" fmla="*/ 0 w 777523"/>
                    <a:gd name="connsiteY2" fmla="*/ 816351 h 939397"/>
                    <a:gd name="connsiteX0" fmla="*/ 634977 w 634977"/>
                    <a:gd name="connsiteY0" fmla="*/ 0 h 931780"/>
                    <a:gd name="connsiteX1" fmla="*/ 414679 w 634977"/>
                    <a:gd name="connsiteY1" fmla="*/ 894099 h 931780"/>
                    <a:gd name="connsiteX2" fmla="*/ 0 w 634977"/>
                    <a:gd name="connsiteY2" fmla="*/ 777477 h 931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4977" h="931780">
                      <a:moveTo>
                        <a:pt x="634977" y="0"/>
                      </a:moveTo>
                      <a:cubicBezTo>
                        <a:pt x="589621" y="379020"/>
                        <a:pt x="520508" y="764520"/>
                        <a:pt x="414679" y="894099"/>
                      </a:cubicBezTo>
                      <a:cubicBezTo>
                        <a:pt x="308850" y="1023678"/>
                        <a:pt x="0" y="777477"/>
                        <a:pt x="0" y="777477"/>
                      </a:cubicBezTo>
                    </a:path>
                  </a:pathLst>
                </a:custGeom>
                <a:noFill/>
                <a:ln w="57150" cmpd="sng">
                  <a:solidFill>
                    <a:srgbClr val="3366FF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Donut 19"/>
              <p:cNvSpPr/>
              <p:nvPr/>
            </p:nvSpPr>
            <p:spPr>
              <a:xfrm>
                <a:off x="3819754" y="2650637"/>
                <a:ext cx="168464" cy="142537"/>
              </a:xfrm>
              <a:prstGeom prst="donut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Oval 24"/>
            <p:cNvSpPr/>
            <p:nvPr/>
          </p:nvSpPr>
          <p:spPr>
            <a:xfrm>
              <a:off x="4657121" y="2518440"/>
              <a:ext cx="183387" cy="138624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  <a:scene3d>
              <a:camera prst="isometricTopUp"/>
              <a:lightRig rig="threePt" dir="t"/>
            </a:scene3d>
            <a:sp3d>
              <a:bevelT w="254000" h="2540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178168" y="2532216"/>
              <a:ext cx="183387" cy="138624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  <a:scene3d>
              <a:camera prst="isometricTopUp"/>
              <a:lightRig rig="threePt" dir="t"/>
            </a:scene3d>
            <a:sp3d>
              <a:bevelT w="254000" h="2540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5694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10687</TotalTime>
  <Words>6</Words>
  <Application>Microsoft Macintosh PowerPoint</Application>
  <PresentationFormat>On-screen Show (4:3)</PresentationFormat>
  <Paragraphs>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eDoc person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eDoc person</dc:title>
  <dc:creator>Roshni Mansfield</dc:creator>
  <cp:lastModifiedBy>Roshni Mansfield</cp:lastModifiedBy>
  <cp:revision>23</cp:revision>
  <dcterms:created xsi:type="dcterms:W3CDTF">2018-11-08T19:42:50Z</dcterms:created>
  <dcterms:modified xsi:type="dcterms:W3CDTF">2018-12-04T17:59:25Z</dcterms:modified>
</cp:coreProperties>
</file>