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2040721" y="2439985"/>
            <a:ext cx="1412807" cy="195484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94644" y="2254347"/>
            <a:ext cx="2290525" cy="2725640"/>
            <a:chOff x="5194644" y="2254347"/>
            <a:chExt cx="2290525" cy="27256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64862" y="2254347"/>
              <a:ext cx="0" cy="1084438"/>
            </a:xfrm>
            <a:prstGeom prst="line">
              <a:avLst/>
            </a:prstGeom>
            <a:ln w="152400" cmpd="sng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onal Stripe 10"/>
            <p:cNvSpPr/>
            <p:nvPr/>
          </p:nvSpPr>
          <p:spPr>
            <a:xfrm>
              <a:off x="6010326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6164975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elay 6"/>
            <p:cNvSpPr/>
            <p:nvPr/>
          </p:nvSpPr>
          <p:spPr>
            <a:xfrm rot="16200000">
              <a:off x="4652314" y="3410240"/>
              <a:ext cx="2112076" cy="1027415"/>
            </a:xfrm>
            <a:custGeom>
              <a:avLst/>
              <a:gdLst>
                <a:gd name="connsiteX0" fmla="*/ 0 w 2112075"/>
                <a:gd name="connsiteY0" fmla="*/ 0 h 970331"/>
                <a:gd name="connsiteX1" fmla="*/ 1056038 w 2112075"/>
                <a:gd name="connsiteY1" fmla="*/ 0 h 970331"/>
                <a:gd name="connsiteX2" fmla="*/ 2112076 w 2112075"/>
                <a:gd name="connsiteY2" fmla="*/ 485166 h 970331"/>
                <a:gd name="connsiteX3" fmla="*/ 1056038 w 2112075"/>
                <a:gd name="connsiteY3" fmla="*/ 970332 h 970331"/>
                <a:gd name="connsiteX4" fmla="*/ 0 w 2112075"/>
                <a:gd name="connsiteY4" fmla="*/ 970331 h 970331"/>
                <a:gd name="connsiteX5" fmla="*/ 0 w 2112075"/>
                <a:gd name="connsiteY5" fmla="*/ 0 h 970331"/>
                <a:gd name="connsiteX0" fmla="*/ 0 w 2112076"/>
                <a:gd name="connsiteY0" fmla="*/ 0 h 1027415"/>
                <a:gd name="connsiteX1" fmla="*/ 1056038 w 2112076"/>
                <a:gd name="connsiteY1" fmla="*/ 0 h 1027415"/>
                <a:gd name="connsiteX2" fmla="*/ 2112076 w 2112076"/>
                <a:gd name="connsiteY2" fmla="*/ 485166 h 1027415"/>
                <a:gd name="connsiteX3" fmla="*/ 1056038 w 2112076"/>
                <a:gd name="connsiteY3" fmla="*/ 1027415 h 1027415"/>
                <a:gd name="connsiteX4" fmla="*/ 0 w 2112076"/>
                <a:gd name="connsiteY4" fmla="*/ 970331 h 1027415"/>
                <a:gd name="connsiteX5" fmla="*/ 0 w 2112076"/>
                <a:gd name="connsiteY5" fmla="*/ 0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76" h="1027415">
                  <a:moveTo>
                    <a:pt x="0" y="0"/>
                  </a:moveTo>
                  <a:lnTo>
                    <a:pt x="1056038" y="0"/>
                  </a:lnTo>
                  <a:cubicBezTo>
                    <a:pt x="1639272" y="0"/>
                    <a:pt x="2112076" y="313930"/>
                    <a:pt x="2112076" y="485166"/>
                  </a:cubicBezTo>
                  <a:cubicBezTo>
                    <a:pt x="2112076" y="656402"/>
                    <a:pt x="1639272" y="1027415"/>
                    <a:pt x="1056038" y="1027415"/>
                  </a:cubicBezTo>
                  <a:lnTo>
                    <a:pt x="0" y="9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 rot="16200000">
              <a:off x="5924843" y="3419661"/>
              <a:ext cx="2112085" cy="1008567"/>
            </a:xfrm>
            <a:custGeom>
              <a:avLst/>
              <a:gdLst>
                <a:gd name="connsiteX0" fmla="*/ 0 w 2112075"/>
                <a:gd name="connsiteY0" fmla="*/ 0 h 994295"/>
                <a:gd name="connsiteX1" fmla="*/ 1056038 w 2112075"/>
                <a:gd name="connsiteY1" fmla="*/ 0 h 994295"/>
                <a:gd name="connsiteX2" fmla="*/ 2112076 w 2112075"/>
                <a:gd name="connsiteY2" fmla="*/ 497148 h 994295"/>
                <a:gd name="connsiteX3" fmla="*/ 1056038 w 2112075"/>
                <a:gd name="connsiteY3" fmla="*/ 994296 h 994295"/>
                <a:gd name="connsiteX4" fmla="*/ 0 w 2112075"/>
                <a:gd name="connsiteY4" fmla="*/ 994295 h 994295"/>
                <a:gd name="connsiteX5" fmla="*/ 0 w 2112075"/>
                <a:gd name="connsiteY5" fmla="*/ 0 h 994295"/>
                <a:gd name="connsiteX0" fmla="*/ 0 w 2112085"/>
                <a:gd name="connsiteY0" fmla="*/ 14271 h 1008567"/>
                <a:gd name="connsiteX1" fmla="*/ 1070307 w 2112085"/>
                <a:gd name="connsiteY1" fmla="*/ 0 h 1008567"/>
                <a:gd name="connsiteX2" fmla="*/ 2112076 w 2112085"/>
                <a:gd name="connsiteY2" fmla="*/ 511419 h 1008567"/>
                <a:gd name="connsiteX3" fmla="*/ 1056038 w 2112085"/>
                <a:gd name="connsiteY3" fmla="*/ 1008567 h 1008567"/>
                <a:gd name="connsiteX4" fmla="*/ 0 w 2112085"/>
                <a:gd name="connsiteY4" fmla="*/ 1008566 h 1008567"/>
                <a:gd name="connsiteX5" fmla="*/ 0 w 2112085"/>
                <a:gd name="connsiteY5" fmla="*/ 14271 h 100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85" h="1008567">
                  <a:moveTo>
                    <a:pt x="0" y="14271"/>
                  </a:moveTo>
                  <a:cubicBezTo>
                    <a:pt x="352013" y="14271"/>
                    <a:pt x="718294" y="0"/>
                    <a:pt x="1070307" y="0"/>
                  </a:cubicBezTo>
                  <a:cubicBezTo>
                    <a:pt x="1653541" y="0"/>
                    <a:pt x="2114454" y="343325"/>
                    <a:pt x="2112076" y="511419"/>
                  </a:cubicBezTo>
                  <a:cubicBezTo>
                    <a:pt x="2109698" y="679513"/>
                    <a:pt x="1639272" y="1008567"/>
                    <a:pt x="1056038" y="1008567"/>
                  </a:cubicBezTo>
                  <a:lnTo>
                    <a:pt x="0" y="1008566"/>
                  </a:lnTo>
                  <a:lnTo>
                    <a:pt x="0" y="1427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1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725718" y="2639750"/>
            <a:ext cx="3453528" cy="271109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53005" y="2925129"/>
            <a:ext cx="984684" cy="14269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5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/>
          <p:cNvSpPr/>
          <p:nvPr/>
        </p:nvSpPr>
        <p:spPr>
          <a:xfrm rot="1424792">
            <a:off x="2937808" y="2795546"/>
            <a:ext cx="770622" cy="1545601"/>
          </a:xfrm>
          <a:custGeom>
            <a:avLst/>
            <a:gdLst/>
            <a:ahLst/>
            <a:cxnLst/>
            <a:rect l="l" t="t" r="r" b="b"/>
            <a:pathLst>
              <a:path w="770622" h="1545601">
                <a:moveTo>
                  <a:pt x="0" y="0"/>
                </a:moveTo>
                <a:lnTo>
                  <a:pt x="192655" y="0"/>
                </a:lnTo>
                <a:cubicBezTo>
                  <a:pt x="192655" y="161537"/>
                  <a:pt x="278910" y="292488"/>
                  <a:pt x="385311" y="292488"/>
                </a:cubicBezTo>
                <a:cubicBezTo>
                  <a:pt x="491712" y="292488"/>
                  <a:pt x="577967" y="161537"/>
                  <a:pt x="577967" y="0"/>
                </a:cubicBezTo>
                <a:lnTo>
                  <a:pt x="770622" y="0"/>
                </a:lnTo>
                <a:cubicBezTo>
                  <a:pt x="770622" y="200953"/>
                  <a:pt x="673585" y="373369"/>
                  <a:pt x="535291" y="447018"/>
                </a:cubicBezTo>
                <a:lnTo>
                  <a:pt x="485207" y="466593"/>
                </a:lnTo>
                <a:lnTo>
                  <a:pt x="485207" y="1079008"/>
                </a:lnTo>
                <a:lnTo>
                  <a:pt x="535291" y="1098583"/>
                </a:lnTo>
                <a:cubicBezTo>
                  <a:pt x="673585" y="1172232"/>
                  <a:pt x="770622" y="1344648"/>
                  <a:pt x="770622" y="1545601"/>
                </a:cubicBezTo>
                <a:lnTo>
                  <a:pt x="577967" y="1545601"/>
                </a:lnTo>
                <a:cubicBezTo>
                  <a:pt x="577967" y="1384064"/>
                  <a:pt x="491712" y="1253113"/>
                  <a:pt x="385311" y="1253113"/>
                </a:cubicBezTo>
                <a:cubicBezTo>
                  <a:pt x="278910" y="1253113"/>
                  <a:pt x="192655" y="1384064"/>
                  <a:pt x="192655" y="1545601"/>
                </a:cubicBezTo>
                <a:lnTo>
                  <a:pt x="0" y="1545601"/>
                </a:lnTo>
                <a:cubicBezTo>
                  <a:pt x="0" y="1344648"/>
                  <a:pt x="97037" y="1172232"/>
                  <a:pt x="235331" y="1098583"/>
                </a:cubicBezTo>
                <a:lnTo>
                  <a:pt x="299686" y="1073430"/>
                </a:lnTo>
                <a:lnTo>
                  <a:pt x="299686" y="472171"/>
                </a:lnTo>
                <a:lnTo>
                  <a:pt x="235331" y="447018"/>
                </a:lnTo>
                <a:cubicBezTo>
                  <a:pt x="97037" y="373369"/>
                  <a:pt x="0" y="20095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rapezoid 19"/>
          <p:cNvSpPr/>
          <p:nvPr/>
        </p:nvSpPr>
        <p:spPr>
          <a:xfrm rot="4366681">
            <a:off x="3531508" y="3356928"/>
            <a:ext cx="515287" cy="563667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9"/>
          <p:cNvSpPr/>
          <p:nvPr/>
        </p:nvSpPr>
        <p:spPr>
          <a:xfrm rot="4366681">
            <a:off x="3362691" y="3802343"/>
            <a:ext cx="475753" cy="388028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19"/>
          <p:cNvSpPr/>
          <p:nvPr/>
        </p:nvSpPr>
        <p:spPr>
          <a:xfrm rot="4366681">
            <a:off x="3833021" y="3756724"/>
            <a:ext cx="603216" cy="595753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lock Arc 3"/>
          <p:cNvSpPr/>
          <p:nvPr/>
        </p:nvSpPr>
        <p:spPr>
          <a:xfrm rot="1424792">
            <a:off x="5430615" y="1933012"/>
            <a:ext cx="770622" cy="1545601"/>
          </a:xfrm>
          <a:custGeom>
            <a:avLst/>
            <a:gdLst/>
            <a:ahLst/>
            <a:cxnLst/>
            <a:rect l="l" t="t" r="r" b="b"/>
            <a:pathLst>
              <a:path w="770622" h="1545601">
                <a:moveTo>
                  <a:pt x="0" y="0"/>
                </a:moveTo>
                <a:lnTo>
                  <a:pt x="192655" y="0"/>
                </a:lnTo>
                <a:cubicBezTo>
                  <a:pt x="192655" y="161537"/>
                  <a:pt x="278910" y="292488"/>
                  <a:pt x="385311" y="292488"/>
                </a:cubicBezTo>
                <a:cubicBezTo>
                  <a:pt x="491712" y="292488"/>
                  <a:pt x="577967" y="161537"/>
                  <a:pt x="577967" y="0"/>
                </a:cubicBezTo>
                <a:lnTo>
                  <a:pt x="770622" y="0"/>
                </a:lnTo>
                <a:cubicBezTo>
                  <a:pt x="770622" y="200953"/>
                  <a:pt x="673585" y="373369"/>
                  <a:pt x="535291" y="447018"/>
                </a:cubicBezTo>
                <a:lnTo>
                  <a:pt x="485207" y="466593"/>
                </a:lnTo>
                <a:lnTo>
                  <a:pt x="485207" y="1079008"/>
                </a:lnTo>
                <a:lnTo>
                  <a:pt x="535291" y="1098583"/>
                </a:lnTo>
                <a:cubicBezTo>
                  <a:pt x="673585" y="1172232"/>
                  <a:pt x="770622" y="1344648"/>
                  <a:pt x="770622" y="1545601"/>
                </a:cubicBezTo>
                <a:lnTo>
                  <a:pt x="577967" y="1545601"/>
                </a:lnTo>
                <a:cubicBezTo>
                  <a:pt x="577967" y="1384064"/>
                  <a:pt x="491712" y="1253113"/>
                  <a:pt x="385311" y="1253113"/>
                </a:cubicBezTo>
                <a:cubicBezTo>
                  <a:pt x="278910" y="1253113"/>
                  <a:pt x="192655" y="1384064"/>
                  <a:pt x="192655" y="1545601"/>
                </a:cubicBezTo>
                <a:lnTo>
                  <a:pt x="0" y="1545601"/>
                </a:lnTo>
                <a:cubicBezTo>
                  <a:pt x="0" y="1344648"/>
                  <a:pt x="97037" y="1172232"/>
                  <a:pt x="235331" y="1098583"/>
                </a:cubicBezTo>
                <a:lnTo>
                  <a:pt x="299686" y="1073430"/>
                </a:lnTo>
                <a:lnTo>
                  <a:pt x="299686" y="472171"/>
                </a:lnTo>
                <a:lnTo>
                  <a:pt x="235331" y="447018"/>
                </a:lnTo>
                <a:cubicBezTo>
                  <a:pt x="97037" y="373369"/>
                  <a:pt x="0" y="20095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rapezoid 19"/>
          <p:cNvSpPr/>
          <p:nvPr/>
        </p:nvSpPr>
        <p:spPr>
          <a:xfrm rot="4366681">
            <a:off x="5938615" y="2521626"/>
            <a:ext cx="866241" cy="820973"/>
          </a:xfrm>
          <a:custGeom>
            <a:avLst/>
            <a:gdLst/>
            <a:ahLst/>
            <a:cxnLst/>
            <a:rect l="l" t="t" r="r" b="b"/>
            <a:pathLst>
              <a:path w="1524994" h="1504359">
                <a:moveTo>
                  <a:pt x="588509" y="687822"/>
                </a:moveTo>
                <a:cubicBezTo>
                  <a:pt x="551168" y="808288"/>
                  <a:pt x="612427" y="934315"/>
                  <a:pt x="725335" y="969314"/>
                </a:cubicBezTo>
                <a:cubicBezTo>
                  <a:pt x="838243" y="1004312"/>
                  <a:pt x="960044" y="935028"/>
                  <a:pt x="997385" y="814562"/>
                </a:cubicBezTo>
                <a:cubicBezTo>
                  <a:pt x="1034725" y="694097"/>
                  <a:pt x="973466" y="568069"/>
                  <a:pt x="860558" y="533071"/>
                </a:cubicBezTo>
                <a:cubicBezTo>
                  <a:pt x="747650" y="498073"/>
                  <a:pt x="625850" y="567357"/>
                  <a:pt x="588509" y="687822"/>
                </a:cubicBezTo>
                <a:close/>
                <a:moveTo>
                  <a:pt x="35727" y="657296"/>
                </a:moveTo>
                <a:lnTo>
                  <a:pt x="377388" y="636354"/>
                </a:lnTo>
                <a:lnTo>
                  <a:pt x="188159" y="296967"/>
                </a:lnTo>
                <a:lnTo>
                  <a:pt x="340497" y="156924"/>
                </a:lnTo>
                <a:lnTo>
                  <a:pt x="626814" y="349744"/>
                </a:lnTo>
                <a:lnTo>
                  <a:pt x="649364" y="340064"/>
                </a:lnTo>
                <a:lnTo>
                  <a:pt x="730691" y="0"/>
                </a:lnTo>
                <a:lnTo>
                  <a:pt x="937618" y="0"/>
                </a:lnTo>
                <a:lnTo>
                  <a:pt x="1021164" y="349342"/>
                </a:lnTo>
                <a:lnTo>
                  <a:pt x="1309410" y="198527"/>
                </a:lnTo>
                <a:lnTo>
                  <a:pt x="1445355" y="354532"/>
                </a:lnTo>
                <a:lnTo>
                  <a:pt x="1220513" y="669970"/>
                </a:lnTo>
                <a:lnTo>
                  <a:pt x="1524994" y="764197"/>
                </a:lnTo>
                <a:lnTo>
                  <a:pt x="1511476" y="970682"/>
                </a:lnTo>
                <a:lnTo>
                  <a:pt x="1199797" y="1023980"/>
                </a:lnTo>
                <a:lnTo>
                  <a:pt x="1295282" y="1349214"/>
                </a:lnTo>
                <a:lnTo>
                  <a:pt x="1115740" y="1452088"/>
                </a:lnTo>
                <a:lnTo>
                  <a:pt x="922993" y="1247274"/>
                </a:lnTo>
                <a:lnTo>
                  <a:pt x="877453" y="1493616"/>
                </a:lnTo>
                <a:lnTo>
                  <a:pt x="670805" y="1504359"/>
                </a:lnTo>
                <a:lnTo>
                  <a:pt x="588121" y="1223885"/>
                </a:lnTo>
                <a:lnTo>
                  <a:pt x="281223" y="1357674"/>
                </a:lnTo>
                <a:lnTo>
                  <a:pt x="156679" y="1192423"/>
                </a:lnTo>
                <a:lnTo>
                  <a:pt x="317010" y="998245"/>
                </a:lnTo>
                <a:lnTo>
                  <a:pt x="0" y="8611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6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eDoc person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17</cp:revision>
  <dcterms:created xsi:type="dcterms:W3CDTF">2018-11-08T19:42:50Z</dcterms:created>
  <dcterms:modified xsi:type="dcterms:W3CDTF">2018-11-22T17:05:10Z</dcterms:modified>
</cp:coreProperties>
</file>