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7D5"/>
    <a:srgbClr val="284FC5"/>
    <a:srgbClr val="ADC7FF"/>
    <a:srgbClr val="A6D5FF"/>
    <a:srgbClr val="619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96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6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7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2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7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9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3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063E6-981F-114E-9666-CAF425975212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063E6-981F-114E-9666-CAF425975212}" type="datetimeFigureOut">
              <a:rPr lang="en-US" smtClean="0"/>
              <a:t>08/11/18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3A2B2-D49A-9B42-BFC9-9873FA503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 flipH="1">
            <a:off x="4402723" y="3244334"/>
            <a:ext cx="356864" cy="369332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b="1" dirty="0" smtClean="0">
                <a:ln w="635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6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809999" y="1256029"/>
            <a:ext cx="1451774" cy="1385804"/>
            <a:chOff x="3733162" y="1259936"/>
            <a:chExt cx="1675970" cy="1641454"/>
          </a:xfrm>
          <a:effectLst/>
        </p:grpSpPr>
        <p:grpSp>
          <p:nvGrpSpPr>
            <p:cNvPr id="8" name="Group 7"/>
            <p:cNvGrpSpPr/>
            <p:nvPr/>
          </p:nvGrpSpPr>
          <p:grpSpPr>
            <a:xfrm>
              <a:off x="3733162" y="1259936"/>
              <a:ext cx="1675970" cy="1641454"/>
              <a:chOff x="3733162" y="1259936"/>
              <a:chExt cx="1675970" cy="1641454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733162" y="1259936"/>
                <a:ext cx="1675970" cy="722798"/>
              </a:xfrm>
              <a:custGeom>
                <a:avLst/>
                <a:gdLst>
                  <a:gd name="connsiteX0" fmla="*/ 0 w 1593614"/>
                  <a:gd name="connsiteY0" fmla="*/ 65485 h 700425"/>
                  <a:gd name="connsiteX1" fmla="*/ 816400 w 1593614"/>
                  <a:gd name="connsiteY1" fmla="*/ 700425 h 700425"/>
                  <a:gd name="connsiteX2" fmla="*/ 1529130 w 1593614"/>
                  <a:gd name="connsiteY2" fmla="*/ 65485 h 700425"/>
                  <a:gd name="connsiteX3" fmla="*/ 1516171 w 1593614"/>
                  <a:gd name="connsiteY3" fmla="*/ 52527 h 700425"/>
                  <a:gd name="connsiteX0" fmla="*/ 0 w 1657358"/>
                  <a:gd name="connsiteY0" fmla="*/ 82 h 700588"/>
                  <a:gd name="connsiteX1" fmla="*/ 880144 w 1657358"/>
                  <a:gd name="connsiteY1" fmla="*/ 700425 h 700588"/>
                  <a:gd name="connsiteX2" fmla="*/ 1592874 w 1657358"/>
                  <a:gd name="connsiteY2" fmla="*/ 65485 h 700588"/>
                  <a:gd name="connsiteX3" fmla="*/ 1579915 w 1657358"/>
                  <a:gd name="connsiteY3" fmla="*/ 52527 h 700588"/>
                  <a:gd name="connsiteX0" fmla="*/ 0 w 1675970"/>
                  <a:gd name="connsiteY0" fmla="*/ 22289 h 722797"/>
                  <a:gd name="connsiteX1" fmla="*/ 880144 w 1675970"/>
                  <a:gd name="connsiteY1" fmla="*/ 722632 h 722797"/>
                  <a:gd name="connsiteX2" fmla="*/ 1592874 w 1675970"/>
                  <a:gd name="connsiteY2" fmla="*/ 87692 h 722797"/>
                  <a:gd name="connsiteX3" fmla="*/ 1618162 w 1675970"/>
                  <a:gd name="connsiteY3" fmla="*/ 35492 h 722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5970" h="722797">
                    <a:moveTo>
                      <a:pt x="0" y="22289"/>
                    </a:moveTo>
                    <a:cubicBezTo>
                      <a:pt x="280772" y="339759"/>
                      <a:pt x="614665" y="711732"/>
                      <a:pt x="880144" y="722632"/>
                    </a:cubicBezTo>
                    <a:cubicBezTo>
                      <a:pt x="1145623" y="733532"/>
                      <a:pt x="1469871" y="202215"/>
                      <a:pt x="1592874" y="87692"/>
                    </a:cubicBezTo>
                    <a:cubicBezTo>
                      <a:pt x="1715877" y="-26831"/>
                      <a:pt x="1682956" y="-12021"/>
                      <a:pt x="1618162" y="35492"/>
                    </a:cubicBezTo>
                  </a:path>
                </a:pathLst>
              </a:custGeom>
              <a:noFill/>
              <a:ln w="57150" cmpd="sng">
                <a:solidFill>
                  <a:srgbClr val="284FC5"/>
                </a:solidFill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76200" cmpd="tri">
                    <a:solidFill>
                      <a:srgbClr val="000090"/>
                    </a:solidFill>
                  </a:ln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965370" y="1969610"/>
                <a:ext cx="634977" cy="931780"/>
              </a:xfrm>
              <a:custGeom>
                <a:avLst/>
                <a:gdLst>
                  <a:gd name="connsiteX0" fmla="*/ 777523 w 777523"/>
                  <a:gd name="connsiteY0" fmla="*/ 0 h 939397"/>
                  <a:gd name="connsiteX1" fmla="*/ 557225 w 777523"/>
                  <a:gd name="connsiteY1" fmla="*/ 894099 h 939397"/>
                  <a:gd name="connsiteX2" fmla="*/ 0 w 777523"/>
                  <a:gd name="connsiteY2" fmla="*/ 816351 h 939397"/>
                  <a:gd name="connsiteX0" fmla="*/ 634977 w 634977"/>
                  <a:gd name="connsiteY0" fmla="*/ 0 h 931780"/>
                  <a:gd name="connsiteX1" fmla="*/ 414679 w 634977"/>
                  <a:gd name="connsiteY1" fmla="*/ 894099 h 931780"/>
                  <a:gd name="connsiteX2" fmla="*/ 0 w 634977"/>
                  <a:gd name="connsiteY2" fmla="*/ 777477 h 931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4977" h="931780">
                    <a:moveTo>
                      <a:pt x="634977" y="0"/>
                    </a:moveTo>
                    <a:cubicBezTo>
                      <a:pt x="589621" y="379020"/>
                      <a:pt x="520508" y="764520"/>
                      <a:pt x="414679" y="894099"/>
                    </a:cubicBezTo>
                    <a:cubicBezTo>
                      <a:pt x="308850" y="1023678"/>
                      <a:pt x="0" y="777477"/>
                      <a:pt x="0" y="777477"/>
                    </a:cubicBezTo>
                  </a:path>
                </a:pathLst>
              </a:custGeom>
              <a:noFill/>
              <a:ln w="57150" cmpd="sng">
                <a:solidFill>
                  <a:srgbClr val="284FC5"/>
                </a:solidFill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Donut 8"/>
            <p:cNvSpPr/>
            <p:nvPr/>
          </p:nvSpPr>
          <p:spPr>
            <a:xfrm>
              <a:off x="3819754" y="2650637"/>
              <a:ext cx="168464" cy="142537"/>
            </a:xfrm>
            <a:prstGeom prst="donut">
              <a:avLst/>
            </a:prstGeom>
            <a:solidFill>
              <a:srgbClr val="3366FF"/>
            </a:solidFill>
            <a:ln>
              <a:solidFill>
                <a:srgbClr val="284FC5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4" y="1045097"/>
            <a:ext cx="8229600" cy="4893088"/>
          </a:xfrm>
          <a:noFill/>
          <a:scene3d>
            <a:camera prst="orthographicFront">
              <a:rot lat="0" lon="0" rev="0"/>
            </a:camera>
            <a:lightRig rig="threePt" dir="t"/>
          </a:scene3d>
          <a:sp3d>
            <a:bevelT w="254000" h="254000" prst="coolSlant"/>
          </a:sp3d>
        </p:spPr>
        <p:txBody>
          <a:bodyPr>
            <a:prstTxWarp prst="textArchUp">
              <a:avLst>
                <a:gd name="adj" fmla="val 7504620"/>
              </a:avLst>
            </a:prstTxWarp>
            <a:normAutofit/>
          </a:bodyPr>
          <a:lstStyle/>
          <a:p>
            <a:r>
              <a:rPr lang="en-US" sz="9600" b="1" dirty="0">
                <a:ln w="57150" cmpd="sng">
                  <a:solidFill>
                    <a:srgbClr val="00009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merican Typewriter"/>
                <a:cs typeface="American Typewriter"/>
              </a:rPr>
              <a:t>e</a:t>
            </a:r>
            <a:r>
              <a:rPr lang="en-US" sz="9600" b="1" dirty="0" smtClean="0">
                <a:ln w="57150" cmpd="sng">
                  <a:solidFill>
                    <a:srgbClr val="00009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merican Typewriter"/>
                <a:cs typeface="American Typewriter"/>
              </a:rPr>
              <a:t> D o c </a:t>
            </a:r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o     e</a:t>
            </a:r>
            <a:endParaRPr lang="en-US" sz="9600" b="1" dirty="0">
              <a:ln w="76200" cmpd="sng">
                <a:noFill/>
                <a:prstDash val="sysDash"/>
              </a:ln>
              <a:solidFill>
                <a:srgbClr val="FFFFFF"/>
              </a:solidFill>
              <a:effectLst>
                <a:glow rad="101600">
                  <a:srgbClr val="3366FF">
                    <a:alpha val="18000"/>
                  </a:srgbClr>
                </a:glow>
              </a:effectLst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 rot="1268043" flipH="1">
            <a:off x="6224899" y="471198"/>
            <a:ext cx="876060" cy="1569660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D</a:t>
            </a:r>
            <a:endParaRPr lang="en-US" sz="9600" dirty="0">
              <a:ln w="76200" cmpd="sng">
                <a:noFill/>
                <a:prstDash val="sys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01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809999" y="1256029"/>
            <a:ext cx="1451774" cy="1385804"/>
            <a:chOff x="3733162" y="1259936"/>
            <a:chExt cx="1675970" cy="1641454"/>
          </a:xfrm>
          <a:effectLst/>
        </p:grpSpPr>
        <p:grpSp>
          <p:nvGrpSpPr>
            <p:cNvPr id="8" name="Group 7"/>
            <p:cNvGrpSpPr/>
            <p:nvPr/>
          </p:nvGrpSpPr>
          <p:grpSpPr>
            <a:xfrm>
              <a:off x="3733162" y="1259936"/>
              <a:ext cx="1675970" cy="1641454"/>
              <a:chOff x="3733162" y="1259936"/>
              <a:chExt cx="1675970" cy="1641454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733162" y="1259936"/>
                <a:ext cx="1675970" cy="722798"/>
              </a:xfrm>
              <a:custGeom>
                <a:avLst/>
                <a:gdLst>
                  <a:gd name="connsiteX0" fmla="*/ 0 w 1593614"/>
                  <a:gd name="connsiteY0" fmla="*/ 65485 h 700425"/>
                  <a:gd name="connsiteX1" fmla="*/ 816400 w 1593614"/>
                  <a:gd name="connsiteY1" fmla="*/ 700425 h 700425"/>
                  <a:gd name="connsiteX2" fmla="*/ 1529130 w 1593614"/>
                  <a:gd name="connsiteY2" fmla="*/ 65485 h 700425"/>
                  <a:gd name="connsiteX3" fmla="*/ 1516171 w 1593614"/>
                  <a:gd name="connsiteY3" fmla="*/ 52527 h 700425"/>
                  <a:gd name="connsiteX0" fmla="*/ 0 w 1657358"/>
                  <a:gd name="connsiteY0" fmla="*/ 82 h 700588"/>
                  <a:gd name="connsiteX1" fmla="*/ 880144 w 1657358"/>
                  <a:gd name="connsiteY1" fmla="*/ 700425 h 700588"/>
                  <a:gd name="connsiteX2" fmla="*/ 1592874 w 1657358"/>
                  <a:gd name="connsiteY2" fmla="*/ 65485 h 700588"/>
                  <a:gd name="connsiteX3" fmla="*/ 1579915 w 1657358"/>
                  <a:gd name="connsiteY3" fmla="*/ 52527 h 700588"/>
                  <a:gd name="connsiteX0" fmla="*/ 0 w 1675970"/>
                  <a:gd name="connsiteY0" fmla="*/ 22289 h 722797"/>
                  <a:gd name="connsiteX1" fmla="*/ 880144 w 1675970"/>
                  <a:gd name="connsiteY1" fmla="*/ 722632 h 722797"/>
                  <a:gd name="connsiteX2" fmla="*/ 1592874 w 1675970"/>
                  <a:gd name="connsiteY2" fmla="*/ 87692 h 722797"/>
                  <a:gd name="connsiteX3" fmla="*/ 1618162 w 1675970"/>
                  <a:gd name="connsiteY3" fmla="*/ 35492 h 722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5970" h="722797">
                    <a:moveTo>
                      <a:pt x="0" y="22289"/>
                    </a:moveTo>
                    <a:cubicBezTo>
                      <a:pt x="280772" y="339759"/>
                      <a:pt x="614665" y="711732"/>
                      <a:pt x="880144" y="722632"/>
                    </a:cubicBezTo>
                    <a:cubicBezTo>
                      <a:pt x="1145623" y="733532"/>
                      <a:pt x="1469871" y="202215"/>
                      <a:pt x="1592874" y="87692"/>
                    </a:cubicBezTo>
                    <a:cubicBezTo>
                      <a:pt x="1715877" y="-26831"/>
                      <a:pt x="1682956" y="-12021"/>
                      <a:pt x="1618162" y="35492"/>
                    </a:cubicBezTo>
                  </a:path>
                </a:pathLst>
              </a:custGeom>
              <a:noFill/>
              <a:ln w="57150" cmpd="sng">
                <a:solidFill>
                  <a:srgbClr val="284FC5"/>
                </a:solidFill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76200" cmpd="tri">
                    <a:solidFill>
                      <a:srgbClr val="000090"/>
                    </a:solidFill>
                  </a:ln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965370" y="1969610"/>
                <a:ext cx="634977" cy="931780"/>
              </a:xfrm>
              <a:custGeom>
                <a:avLst/>
                <a:gdLst>
                  <a:gd name="connsiteX0" fmla="*/ 777523 w 777523"/>
                  <a:gd name="connsiteY0" fmla="*/ 0 h 939397"/>
                  <a:gd name="connsiteX1" fmla="*/ 557225 w 777523"/>
                  <a:gd name="connsiteY1" fmla="*/ 894099 h 939397"/>
                  <a:gd name="connsiteX2" fmla="*/ 0 w 777523"/>
                  <a:gd name="connsiteY2" fmla="*/ 816351 h 939397"/>
                  <a:gd name="connsiteX0" fmla="*/ 634977 w 634977"/>
                  <a:gd name="connsiteY0" fmla="*/ 0 h 931780"/>
                  <a:gd name="connsiteX1" fmla="*/ 414679 w 634977"/>
                  <a:gd name="connsiteY1" fmla="*/ 894099 h 931780"/>
                  <a:gd name="connsiteX2" fmla="*/ 0 w 634977"/>
                  <a:gd name="connsiteY2" fmla="*/ 777477 h 931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4977" h="931780">
                    <a:moveTo>
                      <a:pt x="634977" y="0"/>
                    </a:moveTo>
                    <a:cubicBezTo>
                      <a:pt x="589621" y="379020"/>
                      <a:pt x="520508" y="764520"/>
                      <a:pt x="414679" y="894099"/>
                    </a:cubicBezTo>
                    <a:cubicBezTo>
                      <a:pt x="308850" y="1023678"/>
                      <a:pt x="0" y="777477"/>
                      <a:pt x="0" y="777477"/>
                    </a:cubicBezTo>
                  </a:path>
                </a:pathLst>
              </a:custGeom>
              <a:noFill/>
              <a:ln w="57150" cmpd="sng">
                <a:solidFill>
                  <a:srgbClr val="284FC5"/>
                </a:solidFill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Donut 8"/>
            <p:cNvSpPr/>
            <p:nvPr/>
          </p:nvSpPr>
          <p:spPr>
            <a:xfrm>
              <a:off x="3819754" y="2650637"/>
              <a:ext cx="168464" cy="142537"/>
            </a:xfrm>
            <a:prstGeom prst="donut">
              <a:avLst/>
            </a:prstGeom>
            <a:solidFill>
              <a:srgbClr val="3366FF"/>
            </a:solidFill>
            <a:ln>
              <a:solidFill>
                <a:srgbClr val="284FC5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4" y="1045097"/>
            <a:ext cx="8229600" cy="4893088"/>
          </a:xfrm>
          <a:scene3d>
            <a:camera prst="orthographicFront">
              <a:rot lat="0" lon="0" rev="0"/>
            </a:camera>
            <a:lightRig rig="threePt" dir="t"/>
          </a:scene3d>
          <a:sp3d>
            <a:bevelT w="254000" h="254000" prst="coolSlant"/>
          </a:sp3d>
        </p:spPr>
        <p:txBody>
          <a:bodyPr>
            <a:prstTxWarp prst="textArchUp">
              <a:avLst>
                <a:gd name="adj" fmla="val 7504620"/>
              </a:avLst>
            </a:prstTxWarp>
            <a:normAutofit/>
          </a:bodyPr>
          <a:lstStyle/>
          <a:p>
            <a:r>
              <a:rPr lang="en-US" sz="9600" b="1" dirty="0">
                <a:ln w="57150" cmpd="sng">
                  <a:solidFill>
                    <a:srgbClr val="00009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merican Typewriter"/>
                <a:cs typeface="American Typewriter"/>
              </a:rPr>
              <a:t>e</a:t>
            </a:r>
            <a:r>
              <a:rPr lang="en-US" sz="9600" b="1" dirty="0" smtClean="0">
                <a:ln w="57150" cmpd="sng">
                  <a:solidFill>
                    <a:srgbClr val="00009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merican Typewriter"/>
                <a:cs typeface="American Typewriter"/>
              </a:rPr>
              <a:t> D o c </a:t>
            </a:r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o     e</a:t>
            </a:r>
            <a:endParaRPr lang="en-US" sz="9600" b="1" dirty="0">
              <a:ln w="76200" cmpd="sng">
                <a:noFill/>
                <a:prstDash val="sysDash"/>
              </a:ln>
              <a:solidFill>
                <a:srgbClr val="FFFFFF"/>
              </a:solidFill>
              <a:effectLst>
                <a:glow rad="101600">
                  <a:srgbClr val="3366FF">
                    <a:alpha val="18000"/>
                  </a:srgbClr>
                </a:glow>
              </a:effectLst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 rot="1268043" flipH="1">
            <a:off x="6224899" y="471198"/>
            <a:ext cx="876060" cy="1569660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D</a:t>
            </a:r>
            <a:endParaRPr lang="en-US" sz="9600" dirty="0">
              <a:ln w="76200" cmpd="sng">
                <a:noFill/>
                <a:prstDash val="sysDash"/>
              </a:ln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311386" y="2786971"/>
            <a:ext cx="1874950" cy="1217343"/>
            <a:chOff x="3311386" y="2786971"/>
            <a:chExt cx="1874950" cy="1217343"/>
          </a:xfrm>
        </p:grpSpPr>
        <p:sp>
          <p:nvSpPr>
            <p:cNvPr id="24" name="Freeform 23"/>
            <p:cNvSpPr/>
            <p:nvPr/>
          </p:nvSpPr>
          <p:spPr>
            <a:xfrm rot="2874509">
              <a:off x="3944239" y="2668024"/>
              <a:ext cx="419652" cy="1336261"/>
            </a:xfrm>
            <a:custGeom>
              <a:avLst/>
              <a:gdLst>
                <a:gd name="connsiteX0" fmla="*/ 397565 w 419652"/>
                <a:gd name="connsiteY0" fmla="*/ 0 h 1336261"/>
                <a:gd name="connsiteX1" fmla="*/ 375478 w 419652"/>
                <a:gd name="connsiteY1" fmla="*/ 1016000 h 1336261"/>
                <a:gd name="connsiteX2" fmla="*/ 0 w 419652"/>
                <a:gd name="connsiteY2" fmla="*/ 1336261 h 1336261"/>
                <a:gd name="connsiteX3" fmla="*/ 0 w 419652"/>
                <a:gd name="connsiteY3" fmla="*/ 1336261 h 133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652" h="1336261">
                  <a:moveTo>
                    <a:pt x="397565" y="0"/>
                  </a:moveTo>
                  <a:cubicBezTo>
                    <a:pt x="419652" y="396645"/>
                    <a:pt x="441739" y="793290"/>
                    <a:pt x="375478" y="1016000"/>
                  </a:cubicBezTo>
                  <a:cubicBezTo>
                    <a:pt x="309217" y="1238710"/>
                    <a:pt x="0" y="1336261"/>
                    <a:pt x="0" y="1336261"/>
                  </a:cubicBezTo>
                  <a:lnTo>
                    <a:pt x="0" y="1336261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 rot="2894113">
              <a:off x="3777947" y="2320410"/>
              <a:ext cx="941828" cy="1874950"/>
              <a:chOff x="5971389" y="2641833"/>
              <a:chExt cx="941828" cy="1874950"/>
            </a:xfrm>
          </p:grpSpPr>
          <p:sp>
            <p:nvSpPr>
              <p:cNvPr id="15" name="Smiley Face 14"/>
              <p:cNvSpPr/>
              <p:nvPr/>
            </p:nvSpPr>
            <p:spPr>
              <a:xfrm>
                <a:off x="6427304" y="2641833"/>
                <a:ext cx="485913" cy="527644"/>
              </a:xfrm>
              <a:prstGeom prst="smileyFac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6250609" y="3180522"/>
                <a:ext cx="419652" cy="1336261"/>
              </a:xfrm>
              <a:custGeom>
                <a:avLst/>
                <a:gdLst>
                  <a:gd name="connsiteX0" fmla="*/ 397565 w 419652"/>
                  <a:gd name="connsiteY0" fmla="*/ 0 h 1336261"/>
                  <a:gd name="connsiteX1" fmla="*/ 375478 w 419652"/>
                  <a:gd name="connsiteY1" fmla="*/ 1016000 h 1336261"/>
                  <a:gd name="connsiteX2" fmla="*/ 0 w 419652"/>
                  <a:gd name="connsiteY2" fmla="*/ 1336261 h 1336261"/>
                  <a:gd name="connsiteX3" fmla="*/ 0 w 419652"/>
                  <a:gd name="connsiteY3" fmla="*/ 1336261 h 133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652" h="1336261">
                    <a:moveTo>
                      <a:pt x="397565" y="0"/>
                    </a:moveTo>
                    <a:cubicBezTo>
                      <a:pt x="419652" y="396645"/>
                      <a:pt x="441739" y="793290"/>
                      <a:pt x="375478" y="1016000"/>
                    </a:cubicBezTo>
                    <a:cubicBezTo>
                      <a:pt x="309217" y="1238710"/>
                      <a:pt x="0" y="1336261"/>
                      <a:pt x="0" y="1336261"/>
                    </a:cubicBezTo>
                    <a:lnTo>
                      <a:pt x="0" y="1336261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5971389" y="3036958"/>
                <a:ext cx="676785" cy="364434"/>
              </a:xfrm>
              <a:custGeom>
                <a:avLst/>
                <a:gdLst>
                  <a:gd name="connsiteX0" fmla="*/ 474460 w 474460"/>
                  <a:gd name="connsiteY0" fmla="*/ 165955 h 165955"/>
                  <a:gd name="connsiteX1" fmla="*/ 32721 w 474460"/>
                  <a:gd name="connsiteY1" fmla="*/ 303 h 165955"/>
                  <a:gd name="connsiteX2" fmla="*/ 32721 w 474460"/>
                  <a:gd name="connsiteY2" fmla="*/ 121781 h 165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4460" h="165955">
                    <a:moveTo>
                      <a:pt x="474460" y="165955"/>
                    </a:moveTo>
                    <a:cubicBezTo>
                      <a:pt x="290402" y="86810"/>
                      <a:pt x="106344" y="7665"/>
                      <a:pt x="32721" y="303"/>
                    </a:cubicBezTo>
                    <a:cubicBezTo>
                      <a:pt x="-40902" y="-7059"/>
                      <a:pt x="32721" y="121781"/>
                      <a:pt x="32721" y="121781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 25"/>
            <p:cNvSpPr/>
            <p:nvPr/>
          </p:nvSpPr>
          <p:spPr>
            <a:xfrm rot="13664496">
              <a:off x="4239520" y="3483705"/>
              <a:ext cx="676785" cy="364434"/>
            </a:xfrm>
            <a:custGeom>
              <a:avLst/>
              <a:gdLst>
                <a:gd name="connsiteX0" fmla="*/ 474460 w 474460"/>
                <a:gd name="connsiteY0" fmla="*/ 165955 h 165955"/>
                <a:gd name="connsiteX1" fmla="*/ 32721 w 474460"/>
                <a:gd name="connsiteY1" fmla="*/ 303 h 165955"/>
                <a:gd name="connsiteX2" fmla="*/ 32721 w 474460"/>
                <a:gd name="connsiteY2" fmla="*/ 121781 h 16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460" h="165955">
                  <a:moveTo>
                    <a:pt x="474460" y="165955"/>
                  </a:moveTo>
                  <a:cubicBezTo>
                    <a:pt x="290402" y="86810"/>
                    <a:pt x="106344" y="7665"/>
                    <a:pt x="32721" y="303"/>
                  </a:cubicBezTo>
                  <a:cubicBezTo>
                    <a:pt x="-40902" y="-7059"/>
                    <a:pt x="32721" y="121781"/>
                    <a:pt x="32721" y="1217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25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809999" y="1256029"/>
            <a:ext cx="1451774" cy="1385804"/>
            <a:chOff x="3733162" y="1259936"/>
            <a:chExt cx="1675970" cy="1641454"/>
          </a:xfrm>
          <a:effectLst/>
        </p:grpSpPr>
        <p:grpSp>
          <p:nvGrpSpPr>
            <p:cNvPr id="8" name="Group 7"/>
            <p:cNvGrpSpPr/>
            <p:nvPr/>
          </p:nvGrpSpPr>
          <p:grpSpPr>
            <a:xfrm>
              <a:off x="3733162" y="1259936"/>
              <a:ext cx="1675970" cy="1641454"/>
              <a:chOff x="3733162" y="1259936"/>
              <a:chExt cx="1675970" cy="1641454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733162" y="1259936"/>
                <a:ext cx="1675970" cy="722798"/>
              </a:xfrm>
              <a:custGeom>
                <a:avLst/>
                <a:gdLst>
                  <a:gd name="connsiteX0" fmla="*/ 0 w 1593614"/>
                  <a:gd name="connsiteY0" fmla="*/ 65485 h 700425"/>
                  <a:gd name="connsiteX1" fmla="*/ 816400 w 1593614"/>
                  <a:gd name="connsiteY1" fmla="*/ 700425 h 700425"/>
                  <a:gd name="connsiteX2" fmla="*/ 1529130 w 1593614"/>
                  <a:gd name="connsiteY2" fmla="*/ 65485 h 700425"/>
                  <a:gd name="connsiteX3" fmla="*/ 1516171 w 1593614"/>
                  <a:gd name="connsiteY3" fmla="*/ 52527 h 700425"/>
                  <a:gd name="connsiteX0" fmla="*/ 0 w 1657358"/>
                  <a:gd name="connsiteY0" fmla="*/ 82 h 700588"/>
                  <a:gd name="connsiteX1" fmla="*/ 880144 w 1657358"/>
                  <a:gd name="connsiteY1" fmla="*/ 700425 h 700588"/>
                  <a:gd name="connsiteX2" fmla="*/ 1592874 w 1657358"/>
                  <a:gd name="connsiteY2" fmla="*/ 65485 h 700588"/>
                  <a:gd name="connsiteX3" fmla="*/ 1579915 w 1657358"/>
                  <a:gd name="connsiteY3" fmla="*/ 52527 h 700588"/>
                  <a:gd name="connsiteX0" fmla="*/ 0 w 1675970"/>
                  <a:gd name="connsiteY0" fmla="*/ 22289 h 722797"/>
                  <a:gd name="connsiteX1" fmla="*/ 880144 w 1675970"/>
                  <a:gd name="connsiteY1" fmla="*/ 722632 h 722797"/>
                  <a:gd name="connsiteX2" fmla="*/ 1592874 w 1675970"/>
                  <a:gd name="connsiteY2" fmla="*/ 87692 h 722797"/>
                  <a:gd name="connsiteX3" fmla="*/ 1618162 w 1675970"/>
                  <a:gd name="connsiteY3" fmla="*/ 35492 h 722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5970" h="722797">
                    <a:moveTo>
                      <a:pt x="0" y="22289"/>
                    </a:moveTo>
                    <a:cubicBezTo>
                      <a:pt x="280772" y="339759"/>
                      <a:pt x="614665" y="711732"/>
                      <a:pt x="880144" y="722632"/>
                    </a:cubicBezTo>
                    <a:cubicBezTo>
                      <a:pt x="1145623" y="733532"/>
                      <a:pt x="1469871" y="202215"/>
                      <a:pt x="1592874" y="87692"/>
                    </a:cubicBezTo>
                    <a:cubicBezTo>
                      <a:pt x="1715877" y="-26831"/>
                      <a:pt x="1682956" y="-12021"/>
                      <a:pt x="1618162" y="35492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76200" cmpd="tri">
                    <a:solidFill>
                      <a:srgbClr val="000090"/>
                    </a:solidFill>
                  </a:ln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965370" y="1969610"/>
                <a:ext cx="634977" cy="931780"/>
              </a:xfrm>
              <a:custGeom>
                <a:avLst/>
                <a:gdLst>
                  <a:gd name="connsiteX0" fmla="*/ 777523 w 777523"/>
                  <a:gd name="connsiteY0" fmla="*/ 0 h 939397"/>
                  <a:gd name="connsiteX1" fmla="*/ 557225 w 777523"/>
                  <a:gd name="connsiteY1" fmla="*/ 894099 h 939397"/>
                  <a:gd name="connsiteX2" fmla="*/ 0 w 777523"/>
                  <a:gd name="connsiteY2" fmla="*/ 816351 h 939397"/>
                  <a:gd name="connsiteX0" fmla="*/ 634977 w 634977"/>
                  <a:gd name="connsiteY0" fmla="*/ 0 h 931780"/>
                  <a:gd name="connsiteX1" fmla="*/ 414679 w 634977"/>
                  <a:gd name="connsiteY1" fmla="*/ 894099 h 931780"/>
                  <a:gd name="connsiteX2" fmla="*/ 0 w 634977"/>
                  <a:gd name="connsiteY2" fmla="*/ 777477 h 931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4977" h="931780">
                    <a:moveTo>
                      <a:pt x="634977" y="0"/>
                    </a:moveTo>
                    <a:cubicBezTo>
                      <a:pt x="589621" y="379020"/>
                      <a:pt x="520508" y="764520"/>
                      <a:pt x="414679" y="894099"/>
                    </a:cubicBezTo>
                    <a:cubicBezTo>
                      <a:pt x="308850" y="1023678"/>
                      <a:pt x="0" y="777477"/>
                      <a:pt x="0" y="777477"/>
                    </a:cubicBezTo>
                  </a:path>
                </a:pathLst>
              </a:custGeom>
              <a:noFill/>
              <a:ln w="57150" cmpd="sng">
                <a:solidFill>
                  <a:srgbClr val="3366FF"/>
                </a:solidFill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Donut 8"/>
            <p:cNvSpPr/>
            <p:nvPr/>
          </p:nvSpPr>
          <p:spPr>
            <a:xfrm>
              <a:off x="3819754" y="2650637"/>
              <a:ext cx="168464" cy="142537"/>
            </a:xfrm>
            <a:prstGeom prst="donu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4" y="1045097"/>
            <a:ext cx="8229600" cy="4893088"/>
          </a:xfrm>
          <a:scene3d>
            <a:camera prst="orthographicFront">
              <a:rot lat="0" lon="0" rev="0"/>
            </a:camera>
            <a:lightRig rig="threePt" dir="t"/>
          </a:scene3d>
          <a:sp3d>
            <a:bevelT w="254000" h="254000" prst="coolSlant"/>
          </a:sp3d>
        </p:spPr>
        <p:txBody>
          <a:bodyPr>
            <a:prstTxWarp prst="textArchUp">
              <a:avLst>
                <a:gd name="adj" fmla="val 7504620"/>
              </a:avLst>
            </a:prstTxWarp>
            <a:normAutofit/>
          </a:bodyPr>
          <a:lstStyle/>
          <a:p>
            <a:r>
              <a:rPr lang="en-US" sz="9600" b="1" dirty="0">
                <a:ln w="57150" cmpd="sng">
                  <a:solidFill>
                    <a:srgbClr val="33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merican Typewriter"/>
                <a:cs typeface="American Typewriter"/>
              </a:rPr>
              <a:t>e</a:t>
            </a:r>
            <a:r>
              <a:rPr lang="en-US" sz="9600" b="1" dirty="0" smtClean="0">
                <a:ln w="57150" cmpd="sng">
                  <a:solidFill>
                    <a:srgbClr val="33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merican Typewriter"/>
                <a:cs typeface="American Typewriter"/>
              </a:rPr>
              <a:t> D o c </a:t>
            </a:r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o     e</a:t>
            </a:r>
            <a:endParaRPr lang="en-US" sz="9600" b="1" dirty="0">
              <a:ln w="76200" cmpd="sng">
                <a:noFill/>
                <a:prstDash val="sysDash"/>
              </a:ln>
              <a:solidFill>
                <a:srgbClr val="FFFFFF"/>
              </a:solidFill>
              <a:effectLst>
                <a:glow rad="101600">
                  <a:srgbClr val="3366FF">
                    <a:alpha val="18000"/>
                  </a:srgbClr>
                </a:glow>
              </a:effectLst>
              <a:latin typeface="American Typewriter"/>
              <a:cs typeface="American Typewriter"/>
            </a:endParaRPr>
          </a:p>
        </p:txBody>
      </p:sp>
      <p:sp>
        <p:nvSpPr>
          <p:cNvPr id="12" name="Rectangle 11"/>
          <p:cNvSpPr/>
          <p:nvPr/>
        </p:nvSpPr>
        <p:spPr>
          <a:xfrm rot="1268043" flipH="1">
            <a:off x="6224899" y="471198"/>
            <a:ext cx="876060" cy="1569660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9600" b="1" dirty="0" smtClean="0">
                <a:ln w="76200" cmpd="sng">
                  <a:noFill/>
                  <a:prstDash val="sysDash"/>
                </a:ln>
                <a:solidFill>
                  <a:srgbClr val="FFFFFF"/>
                </a:solidFill>
                <a:effectLst>
                  <a:glow rad="101600">
                    <a:srgbClr val="3366FF">
                      <a:alpha val="18000"/>
                    </a:srgbClr>
                  </a:glow>
                </a:effectLst>
                <a:latin typeface="American Typewriter"/>
                <a:cs typeface="American Typewriter"/>
              </a:rPr>
              <a:t>D</a:t>
            </a:r>
            <a:endParaRPr lang="en-US" sz="9600" dirty="0">
              <a:ln w="76200" cmpd="sng">
                <a:noFill/>
                <a:prstDash val="sys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5940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22</Words>
  <Application>Microsoft Macintosh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e D o c o     e</vt:lpstr>
      <vt:lpstr>e D o c o     e</vt:lpstr>
      <vt:lpstr>e D o c o     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Roshni Mansfield</dc:creator>
  <cp:lastModifiedBy>Roshni Mansfield</cp:lastModifiedBy>
  <cp:revision>12</cp:revision>
  <dcterms:created xsi:type="dcterms:W3CDTF">2018-11-06T19:54:47Z</dcterms:created>
  <dcterms:modified xsi:type="dcterms:W3CDTF">2018-11-08T20:00:58Z</dcterms:modified>
</cp:coreProperties>
</file>