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4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3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992D-EA7D-6042-A048-FB62374BB333}" type="datetimeFigureOut">
              <a:rPr lang="en-US" smtClean="0"/>
              <a:t>19/11/18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C0E5-A6C5-3749-A6AF-B184B751D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eDoc</a:t>
            </a:r>
            <a:r>
              <a:rPr lang="en-US" dirty="0" smtClean="0"/>
              <a:t> person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1236086"/>
            <a:ext cx="4131651" cy="48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551082" y="0"/>
            <a:ext cx="3854072" cy="5845947"/>
            <a:chOff x="2551082" y="0"/>
            <a:chExt cx="3854072" cy="5845947"/>
          </a:xfrm>
        </p:grpSpPr>
        <p:grpSp>
          <p:nvGrpSpPr>
            <p:cNvPr id="53" name="Group 52"/>
            <p:cNvGrpSpPr/>
            <p:nvPr/>
          </p:nvGrpSpPr>
          <p:grpSpPr>
            <a:xfrm>
              <a:off x="2551082" y="0"/>
              <a:ext cx="3364031" cy="5845947"/>
              <a:chOff x="2876216" y="194834"/>
              <a:chExt cx="3364031" cy="5845947"/>
            </a:xfrm>
          </p:grpSpPr>
          <p:sp>
            <p:nvSpPr>
              <p:cNvPr id="48" name="Rounded Rectangle 47"/>
              <p:cNvSpPr/>
              <p:nvPr/>
            </p:nvSpPr>
            <p:spPr>
              <a:xfrm rot="2967531">
                <a:off x="3279954" y="2257246"/>
                <a:ext cx="437696" cy="1245171"/>
              </a:xfrm>
              <a:custGeom>
                <a:avLst/>
                <a:gdLst>
                  <a:gd name="connsiteX0" fmla="*/ 0 w 413579"/>
                  <a:gd name="connsiteY0" fmla="*/ 68931 h 1069684"/>
                  <a:gd name="connsiteX1" fmla="*/ 68931 w 413579"/>
                  <a:gd name="connsiteY1" fmla="*/ 0 h 1069684"/>
                  <a:gd name="connsiteX2" fmla="*/ 344648 w 413579"/>
                  <a:gd name="connsiteY2" fmla="*/ 0 h 1069684"/>
                  <a:gd name="connsiteX3" fmla="*/ 413579 w 413579"/>
                  <a:gd name="connsiteY3" fmla="*/ 68931 h 1069684"/>
                  <a:gd name="connsiteX4" fmla="*/ 413579 w 413579"/>
                  <a:gd name="connsiteY4" fmla="*/ 1000753 h 1069684"/>
                  <a:gd name="connsiteX5" fmla="*/ 344648 w 413579"/>
                  <a:gd name="connsiteY5" fmla="*/ 1069684 h 1069684"/>
                  <a:gd name="connsiteX6" fmla="*/ 68931 w 413579"/>
                  <a:gd name="connsiteY6" fmla="*/ 1069684 h 1069684"/>
                  <a:gd name="connsiteX7" fmla="*/ 0 w 413579"/>
                  <a:gd name="connsiteY7" fmla="*/ 1000753 h 1069684"/>
                  <a:gd name="connsiteX8" fmla="*/ 0 w 413579"/>
                  <a:gd name="connsiteY8" fmla="*/ 68931 h 1069684"/>
                  <a:gd name="connsiteX0" fmla="*/ 0 w 413579"/>
                  <a:gd name="connsiteY0" fmla="*/ 68931 h 1069742"/>
                  <a:gd name="connsiteX1" fmla="*/ 68931 w 413579"/>
                  <a:gd name="connsiteY1" fmla="*/ 0 h 1069742"/>
                  <a:gd name="connsiteX2" fmla="*/ 344648 w 413579"/>
                  <a:gd name="connsiteY2" fmla="*/ 0 h 1069742"/>
                  <a:gd name="connsiteX3" fmla="*/ 413579 w 413579"/>
                  <a:gd name="connsiteY3" fmla="*/ 68931 h 1069742"/>
                  <a:gd name="connsiteX4" fmla="*/ 413579 w 413579"/>
                  <a:gd name="connsiteY4" fmla="*/ 1000753 h 1069742"/>
                  <a:gd name="connsiteX5" fmla="*/ 344648 w 413579"/>
                  <a:gd name="connsiteY5" fmla="*/ 1069684 h 1069742"/>
                  <a:gd name="connsiteX6" fmla="*/ 68931 w 413579"/>
                  <a:gd name="connsiteY6" fmla="*/ 1069684 h 1069742"/>
                  <a:gd name="connsiteX7" fmla="*/ 28307 w 413579"/>
                  <a:gd name="connsiteY7" fmla="*/ 1034665 h 1069742"/>
                  <a:gd name="connsiteX8" fmla="*/ 0 w 413579"/>
                  <a:gd name="connsiteY8" fmla="*/ 68931 h 1069742"/>
                  <a:gd name="connsiteX0" fmla="*/ 4022 w 417601"/>
                  <a:gd name="connsiteY0" fmla="*/ 68931 h 1069742"/>
                  <a:gd name="connsiteX1" fmla="*/ 72953 w 417601"/>
                  <a:gd name="connsiteY1" fmla="*/ 0 h 1069742"/>
                  <a:gd name="connsiteX2" fmla="*/ 348670 w 417601"/>
                  <a:gd name="connsiteY2" fmla="*/ 0 h 1069742"/>
                  <a:gd name="connsiteX3" fmla="*/ 417601 w 417601"/>
                  <a:gd name="connsiteY3" fmla="*/ 68931 h 1069742"/>
                  <a:gd name="connsiteX4" fmla="*/ 417601 w 417601"/>
                  <a:gd name="connsiteY4" fmla="*/ 1000753 h 1069742"/>
                  <a:gd name="connsiteX5" fmla="*/ 348670 w 417601"/>
                  <a:gd name="connsiteY5" fmla="*/ 1069684 h 1069742"/>
                  <a:gd name="connsiteX6" fmla="*/ 72953 w 417601"/>
                  <a:gd name="connsiteY6" fmla="*/ 1069684 h 1069742"/>
                  <a:gd name="connsiteX7" fmla="*/ 32329 w 417601"/>
                  <a:gd name="connsiteY7" fmla="*/ 1034665 h 1069742"/>
                  <a:gd name="connsiteX8" fmla="*/ 4022 w 417601"/>
                  <a:gd name="connsiteY8" fmla="*/ 68931 h 1069742"/>
                  <a:gd name="connsiteX0" fmla="*/ 5062 w 418641"/>
                  <a:gd name="connsiteY0" fmla="*/ 68931 h 1109463"/>
                  <a:gd name="connsiteX1" fmla="*/ 73993 w 418641"/>
                  <a:gd name="connsiteY1" fmla="*/ 0 h 1109463"/>
                  <a:gd name="connsiteX2" fmla="*/ 349710 w 418641"/>
                  <a:gd name="connsiteY2" fmla="*/ 0 h 1109463"/>
                  <a:gd name="connsiteX3" fmla="*/ 418641 w 418641"/>
                  <a:gd name="connsiteY3" fmla="*/ 68931 h 1109463"/>
                  <a:gd name="connsiteX4" fmla="*/ 418641 w 418641"/>
                  <a:gd name="connsiteY4" fmla="*/ 1000753 h 1109463"/>
                  <a:gd name="connsiteX5" fmla="*/ 349710 w 418641"/>
                  <a:gd name="connsiteY5" fmla="*/ 1069684 h 1109463"/>
                  <a:gd name="connsiteX6" fmla="*/ 73993 w 418641"/>
                  <a:gd name="connsiteY6" fmla="*/ 1069684 h 1109463"/>
                  <a:gd name="connsiteX7" fmla="*/ 31047 w 418641"/>
                  <a:gd name="connsiteY7" fmla="*/ 1097637 h 1109463"/>
                  <a:gd name="connsiteX8" fmla="*/ 5062 w 418641"/>
                  <a:gd name="connsiteY8" fmla="*/ 68931 h 1109463"/>
                  <a:gd name="connsiteX0" fmla="*/ 24117 w 437696"/>
                  <a:gd name="connsiteY0" fmla="*/ 68931 h 1109463"/>
                  <a:gd name="connsiteX1" fmla="*/ 93048 w 437696"/>
                  <a:gd name="connsiteY1" fmla="*/ 0 h 1109463"/>
                  <a:gd name="connsiteX2" fmla="*/ 368765 w 437696"/>
                  <a:gd name="connsiteY2" fmla="*/ 0 h 1109463"/>
                  <a:gd name="connsiteX3" fmla="*/ 437696 w 437696"/>
                  <a:gd name="connsiteY3" fmla="*/ 68931 h 1109463"/>
                  <a:gd name="connsiteX4" fmla="*/ 437696 w 437696"/>
                  <a:gd name="connsiteY4" fmla="*/ 1000753 h 1109463"/>
                  <a:gd name="connsiteX5" fmla="*/ 368765 w 437696"/>
                  <a:gd name="connsiteY5" fmla="*/ 1069684 h 1109463"/>
                  <a:gd name="connsiteX6" fmla="*/ 93048 w 437696"/>
                  <a:gd name="connsiteY6" fmla="*/ 1069684 h 1109463"/>
                  <a:gd name="connsiteX7" fmla="*/ 50102 w 437696"/>
                  <a:gd name="connsiteY7" fmla="*/ 1097637 h 1109463"/>
                  <a:gd name="connsiteX8" fmla="*/ 24117 w 437696"/>
                  <a:gd name="connsiteY8" fmla="*/ 68931 h 110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7696" h="1109463">
                    <a:moveTo>
                      <a:pt x="24117" y="68931"/>
                    </a:moveTo>
                    <a:cubicBezTo>
                      <a:pt x="24117" y="30861"/>
                      <a:pt x="54978" y="0"/>
                      <a:pt x="93048" y="0"/>
                    </a:cubicBezTo>
                    <a:lnTo>
                      <a:pt x="368765" y="0"/>
                    </a:lnTo>
                    <a:cubicBezTo>
                      <a:pt x="406835" y="0"/>
                      <a:pt x="437696" y="30861"/>
                      <a:pt x="437696" y="68931"/>
                    </a:cubicBezTo>
                    <a:lnTo>
                      <a:pt x="437696" y="1000753"/>
                    </a:lnTo>
                    <a:cubicBezTo>
                      <a:pt x="437696" y="1038823"/>
                      <a:pt x="406835" y="1069684"/>
                      <a:pt x="368765" y="1069684"/>
                    </a:cubicBezTo>
                    <a:lnTo>
                      <a:pt x="93048" y="1069684"/>
                    </a:lnTo>
                    <a:cubicBezTo>
                      <a:pt x="54978" y="1069684"/>
                      <a:pt x="50102" y="1135707"/>
                      <a:pt x="50102" y="1097637"/>
                    </a:cubicBezTo>
                    <a:cubicBezTo>
                      <a:pt x="-44674" y="801626"/>
                      <a:pt x="24117" y="379538"/>
                      <a:pt x="24117" y="68931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18196753">
                <a:off x="3304388" y="2775980"/>
                <a:ext cx="413579" cy="1215167"/>
              </a:xfrm>
              <a:custGeom>
                <a:avLst/>
                <a:gdLst>
                  <a:gd name="connsiteX0" fmla="*/ 0 w 413579"/>
                  <a:gd name="connsiteY0" fmla="*/ 68931 h 1187468"/>
                  <a:gd name="connsiteX1" fmla="*/ 68931 w 413579"/>
                  <a:gd name="connsiteY1" fmla="*/ 0 h 1187468"/>
                  <a:gd name="connsiteX2" fmla="*/ 344648 w 413579"/>
                  <a:gd name="connsiteY2" fmla="*/ 0 h 1187468"/>
                  <a:gd name="connsiteX3" fmla="*/ 413579 w 413579"/>
                  <a:gd name="connsiteY3" fmla="*/ 68931 h 1187468"/>
                  <a:gd name="connsiteX4" fmla="*/ 413579 w 413579"/>
                  <a:gd name="connsiteY4" fmla="*/ 1118537 h 1187468"/>
                  <a:gd name="connsiteX5" fmla="*/ 344648 w 413579"/>
                  <a:gd name="connsiteY5" fmla="*/ 1187468 h 1187468"/>
                  <a:gd name="connsiteX6" fmla="*/ 68931 w 413579"/>
                  <a:gd name="connsiteY6" fmla="*/ 1187468 h 1187468"/>
                  <a:gd name="connsiteX7" fmla="*/ 0 w 413579"/>
                  <a:gd name="connsiteY7" fmla="*/ 1118537 h 1187468"/>
                  <a:gd name="connsiteX8" fmla="*/ 0 w 413579"/>
                  <a:gd name="connsiteY8" fmla="*/ 68931 h 1187468"/>
                  <a:gd name="connsiteX0" fmla="*/ 0 w 413579"/>
                  <a:gd name="connsiteY0" fmla="*/ 96630 h 1215167"/>
                  <a:gd name="connsiteX1" fmla="*/ 50752 w 413579"/>
                  <a:gd name="connsiteY1" fmla="*/ 0 h 1215167"/>
                  <a:gd name="connsiteX2" fmla="*/ 344648 w 413579"/>
                  <a:gd name="connsiteY2" fmla="*/ 27699 h 1215167"/>
                  <a:gd name="connsiteX3" fmla="*/ 413579 w 413579"/>
                  <a:gd name="connsiteY3" fmla="*/ 96630 h 1215167"/>
                  <a:gd name="connsiteX4" fmla="*/ 413579 w 413579"/>
                  <a:gd name="connsiteY4" fmla="*/ 1146236 h 1215167"/>
                  <a:gd name="connsiteX5" fmla="*/ 344648 w 413579"/>
                  <a:gd name="connsiteY5" fmla="*/ 1215167 h 1215167"/>
                  <a:gd name="connsiteX6" fmla="*/ 68931 w 413579"/>
                  <a:gd name="connsiteY6" fmla="*/ 1215167 h 1215167"/>
                  <a:gd name="connsiteX7" fmla="*/ 0 w 413579"/>
                  <a:gd name="connsiteY7" fmla="*/ 1146236 h 1215167"/>
                  <a:gd name="connsiteX8" fmla="*/ 0 w 413579"/>
                  <a:gd name="connsiteY8" fmla="*/ 96630 h 121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3579" h="1215167">
                    <a:moveTo>
                      <a:pt x="0" y="96630"/>
                    </a:moveTo>
                    <a:cubicBezTo>
                      <a:pt x="0" y="58560"/>
                      <a:pt x="12682" y="0"/>
                      <a:pt x="50752" y="0"/>
                    </a:cubicBezTo>
                    <a:cubicBezTo>
                      <a:pt x="142658" y="0"/>
                      <a:pt x="252742" y="27699"/>
                      <a:pt x="344648" y="27699"/>
                    </a:cubicBezTo>
                    <a:cubicBezTo>
                      <a:pt x="382718" y="27699"/>
                      <a:pt x="413579" y="58560"/>
                      <a:pt x="413579" y="96630"/>
                    </a:cubicBezTo>
                    <a:lnTo>
                      <a:pt x="413579" y="1146236"/>
                    </a:lnTo>
                    <a:cubicBezTo>
                      <a:pt x="413579" y="1184306"/>
                      <a:pt x="382718" y="1215167"/>
                      <a:pt x="344648" y="1215167"/>
                    </a:cubicBezTo>
                    <a:lnTo>
                      <a:pt x="68931" y="1215167"/>
                    </a:lnTo>
                    <a:cubicBezTo>
                      <a:pt x="30861" y="1215167"/>
                      <a:pt x="0" y="1184306"/>
                      <a:pt x="0" y="1146236"/>
                    </a:cubicBezTo>
                    <a:lnTo>
                      <a:pt x="0" y="96630"/>
                    </a:lnTo>
                    <a:close/>
                  </a:path>
                </a:pathLst>
              </a:custGeom>
              <a:solidFill>
                <a:srgbClr val="3366FF"/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3571990" y="194834"/>
                <a:ext cx="1709362" cy="2142433"/>
                <a:chOff x="4093461" y="1998870"/>
                <a:chExt cx="1709362" cy="2142433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5508104" y="2708920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5387690" y="2915476"/>
                  <a:ext cx="419652" cy="408609"/>
                  <a:chOff x="2847009" y="2672520"/>
                  <a:chExt cx="419652" cy="408609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2847009" y="2672520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976220" y="2800625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 rot="5400000">
                  <a:off x="4130261" y="2864044"/>
                  <a:ext cx="419652" cy="408609"/>
                  <a:chOff x="2292627" y="2650433"/>
                  <a:chExt cx="419652" cy="408609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2292627" y="2650433"/>
                    <a:ext cx="419652" cy="4086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2393124" y="2793097"/>
                    <a:ext cx="209826" cy="207616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AC090"/>
                      </a:solidFill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340088" y="2395818"/>
                  <a:ext cx="1266731" cy="1745485"/>
                  <a:chOff x="4340088" y="2395818"/>
                  <a:chExt cx="1266731" cy="1745485"/>
                </a:xfrm>
              </p:grpSpPr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4340088" y="2395818"/>
                    <a:ext cx="1257428" cy="1745485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4340088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977341" y="2672521"/>
                    <a:ext cx="629478" cy="688024"/>
                    <a:chOff x="1778000" y="2153478"/>
                    <a:chExt cx="629478" cy="688024"/>
                  </a:xfrm>
                </p:grpSpPr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778000" y="2153478"/>
                      <a:ext cx="629478" cy="68802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1877391" y="2274054"/>
                      <a:ext cx="430696" cy="485077"/>
                      <a:chOff x="2705652" y="2771912"/>
                      <a:chExt cx="352377" cy="334121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705652" y="2771912"/>
                        <a:ext cx="352377" cy="334121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Oval 6"/>
                      <p:cNvSpPr/>
                      <p:nvPr/>
                    </p:nvSpPr>
                    <p:spPr>
                      <a:xfrm>
                        <a:off x="2705652" y="2786283"/>
                        <a:ext cx="339895" cy="319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895" h="319750">
                            <a:moveTo>
                              <a:pt x="1297" y="212203"/>
                            </a:moveTo>
                            <a:lnTo>
                              <a:pt x="137988" y="319750"/>
                            </a:lnTo>
                            <a:lnTo>
                              <a:pt x="97666" y="312054"/>
                            </a:lnTo>
                            <a:cubicBezTo>
                              <a:pt x="55387" y="295146"/>
                              <a:pt x="21516" y="263122"/>
                              <a:pt x="3634" y="223149"/>
                            </a:cubicBezTo>
                            <a:close/>
                            <a:moveTo>
                              <a:pt x="21128" y="68561"/>
                            </a:moveTo>
                            <a:lnTo>
                              <a:pt x="287915" y="278464"/>
                            </a:lnTo>
                            <a:lnTo>
                              <a:pt x="247070" y="304501"/>
                            </a:lnTo>
                            <a:lnTo>
                              <a:pt x="0" y="110111"/>
                            </a:lnTo>
                            <a:lnTo>
                              <a:pt x="3634" y="93094"/>
                            </a:lnTo>
                            <a:close/>
                            <a:moveTo>
                              <a:pt x="119608" y="0"/>
                            </a:moveTo>
                            <a:lnTo>
                              <a:pt x="339895" y="173319"/>
                            </a:lnTo>
                            <a:lnTo>
                              <a:pt x="329260" y="223125"/>
                            </a:lnTo>
                            <a:lnTo>
                              <a:pt x="71883" y="20624"/>
                            </a:lnTo>
                            <a:lnTo>
                              <a:pt x="97666" y="4189"/>
                            </a:lnTo>
                            <a:close/>
                          </a:path>
                        </a:pathLst>
                      </a:cu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 flipV="1">
                    <a:off x="4870175" y="2813960"/>
                    <a:ext cx="206557" cy="7943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 flipV="1">
                  <a:off x="4832441" y="3499237"/>
                  <a:ext cx="232857" cy="45719"/>
                  <a:chOff x="2007478" y="3360545"/>
                  <a:chExt cx="535356" cy="216000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2007478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2326834" y="3360545"/>
                    <a:ext cx="216000" cy="216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/>
                <p:cNvSpPr/>
                <p:nvPr/>
              </p:nvSpPr>
              <p:spPr>
                <a:xfrm>
                  <a:off x="4544392" y="1998870"/>
                  <a:ext cx="696659" cy="67365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194112" y="2109304"/>
                  <a:ext cx="590259" cy="50253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102055" y="2395818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093461" y="2372544"/>
                  <a:ext cx="412280" cy="42979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065298" y="2186608"/>
                  <a:ext cx="449493" cy="3381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364088" y="2263913"/>
                  <a:ext cx="294719" cy="33288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436096" y="2492896"/>
                  <a:ext cx="294719" cy="24791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4754153" y="3589129"/>
                  <a:ext cx="574261" cy="329603"/>
                </a:xfrm>
                <a:custGeom>
                  <a:avLst/>
                  <a:gdLst>
                    <a:gd name="connsiteX0" fmla="*/ 0 w 905565"/>
                    <a:gd name="connsiteY0" fmla="*/ 254000 h 376538"/>
                    <a:gd name="connsiteX1" fmla="*/ 353391 w 905565"/>
                    <a:gd name="connsiteY1" fmla="*/ 364434 h 376538"/>
                    <a:gd name="connsiteX2" fmla="*/ 905565 w 905565"/>
                    <a:gd name="connsiteY2" fmla="*/ 0 h 376538"/>
                    <a:gd name="connsiteX0" fmla="*/ 0 w 771957"/>
                    <a:gd name="connsiteY0" fmla="*/ 209826 h 329603"/>
                    <a:gd name="connsiteX1" fmla="*/ 353391 w 771957"/>
                    <a:gd name="connsiteY1" fmla="*/ 320260 h 329603"/>
                    <a:gd name="connsiteX2" fmla="*/ 771957 w 771957"/>
                    <a:gd name="connsiteY2" fmla="*/ 0 h 329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71957" h="329603">
                      <a:moveTo>
                        <a:pt x="0" y="209826"/>
                      </a:moveTo>
                      <a:cubicBezTo>
                        <a:pt x="101231" y="286209"/>
                        <a:pt x="224732" y="355231"/>
                        <a:pt x="353391" y="320260"/>
                      </a:cubicBezTo>
                      <a:cubicBezTo>
                        <a:pt x="482051" y="285289"/>
                        <a:pt x="771957" y="0"/>
                        <a:pt x="771957" y="0"/>
                      </a:cubicBezTo>
                    </a:path>
                  </a:pathLst>
                </a:custGeom>
                <a:solidFill>
                  <a:srgbClr val="953735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>
                <a:off x="3641052" y="2337267"/>
                <a:ext cx="1569277" cy="2288214"/>
              </a:xfrm>
              <a:prstGeom prst="roundRect">
                <a:avLst/>
              </a:prstGeom>
              <a:solidFill>
                <a:srgbClr val="3366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AC090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41053" y="4625479"/>
                <a:ext cx="638329" cy="14153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565915" y="4625479"/>
                <a:ext cx="638329" cy="1415302"/>
              </a:xfrm>
              <a:custGeom>
                <a:avLst/>
                <a:gdLst>
                  <a:gd name="connsiteX0" fmla="*/ 0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0 w 638329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38329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0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0 w 660416"/>
                  <a:gd name="connsiteY4" fmla="*/ 0 h 1415302"/>
                  <a:gd name="connsiteX0" fmla="*/ 33131 w 660416"/>
                  <a:gd name="connsiteY0" fmla="*/ 0 h 1415302"/>
                  <a:gd name="connsiteX1" fmla="*/ 660416 w 660416"/>
                  <a:gd name="connsiteY1" fmla="*/ 0 h 1415302"/>
                  <a:gd name="connsiteX2" fmla="*/ 660416 w 660416"/>
                  <a:gd name="connsiteY2" fmla="*/ 1415302 h 1415302"/>
                  <a:gd name="connsiteX3" fmla="*/ 0 w 660416"/>
                  <a:gd name="connsiteY3" fmla="*/ 1415302 h 1415302"/>
                  <a:gd name="connsiteX4" fmla="*/ 33131 w 660416"/>
                  <a:gd name="connsiteY4" fmla="*/ 0 h 1415302"/>
                  <a:gd name="connsiteX0" fmla="*/ 11044 w 638329"/>
                  <a:gd name="connsiteY0" fmla="*/ 0 h 1415302"/>
                  <a:gd name="connsiteX1" fmla="*/ 638329 w 638329"/>
                  <a:gd name="connsiteY1" fmla="*/ 0 h 1415302"/>
                  <a:gd name="connsiteX2" fmla="*/ 638329 w 638329"/>
                  <a:gd name="connsiteY2" fmla="*/ 1415302 h 1415302"/>
                  <a:gd name="connsiteX3" fmla="*/ 0 w 638329"/>
                  <a:gd name="connsiteY3" fmla="*/ 1415302 h 1415302"/>
                  <a:gd name="connsiteX4" fmla="*/ 11044 w 638329"/>
                  <a:gd name="connsiteY4" fmla="*/ 0 h 141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8329" h="1415302">
                    <a:moveTo>
                      <a:pt x="11044" y="0"/>
                    </a:moveTo>
                    <a:lnTo>
                      <a:pt x="638329" y="0"/>
                    </a:lnTo>
                    <a:lnTo>
                      <a:pt x="638329" y="1415302"/>
                    </a:lnTo>
                    <a:lnTo>
                      <a:pt x="0" y="1415302"/>
                    </a:lnTo>
                    <a:cubicBezTo>
                      <a:pt x="3681" y="943535"/>
                      <a:pt x="7363" y="471767"/>
                      <a:pt x="1104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4105094" y="3523109"/>
                <a:ext cx="638329" cy="15664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hord 46"/>
              <p:cNvSpPr/>
              <p:nvPr/>
            </p:nvSpPr>
            <p:spPr>
              <a:xfrm rot="17502090">
                <a:off x="4094595" y="4271800"/>
                <a:ext cx="477707" cy="607391"/>
              </a:xfrm>
              <a:prstGeom prst="chor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 rot="13738101">
                <a:off x="5047155" y="1896561"/>
                <a:ext cx="1113455" cy="1272729"/>
                <a:chOff x="5193424" y="2389704"/>
                <a:chExt cx="1113455" cy="1272729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 rot="2391216">
                  <a:off x="5575051" y="2389704"/>
                  <a:ext cx="413579" cy="1069684"/>
                </a:xfrm>
                <a:prstGeom prst="roundRect">
                  <a:avLst/>
                </a:prstGeom>
                <a:solidFill>
                  <a:srgbClr val="3366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 rot="18196753">
                  <a:off x="5543362" y="2898916"/>
                  <a:ext cx="413579" cy="1113455"/>
                </a:xfrm>
                <a:custGeom>
                  <a:avLst/>
                  <a:gdLst>
                    <a:gd name="connsiteX0" fmla="*/ 0 w 413579"/>
                    <a:gd name="connsiteY0" fmla="*/ 68931 h 1069684"/>
                    <a:gd name="connsiteX1" fmla="*/ 68931 w 413579"/>
                    <a:gd name="connsiteY1" fmla="*/ 0 h 1069684"/>
                    <a:gd name="connsiteX2" fmla="*/ 344648 w 413579"/>
                    <a:gd name="connsiteY2" fmla="*/ 0 h 1069684"/>
                    <a:gd name="connsiteX3" fmla="*/ 413579 w 413579"/>
                    <a:gd name="connsiteY3" fmla="*/ 68931 h 1069684"/>
                    <a:gd name="connsiteX4" fmla="*/ 413579 w 413579"/>
                    <a:gd name="connsiteY4" fmla="*/ 1000753 h 1069684"/>
                    <a:gd name="connsiteX5" fmla="*/ 344648 w 413579"/>
                    <a:gd name="connsiteY5" fmla="*/ 1069684 h 1069684"/>
                    <a:gd name="connsiteX6" fmla="*/ 68931 w 413579"/>
                    <a:gd name="connsiteY6" fmla="*/ 1069684 h 1069684"/>
                    <a:gd name="connsiteX7" fmla="*/ 0 w 413579"/>
                    <a:gd name="connsiteY7" fmla="*/ 1000753 h 1069684"/>
                    <a:gd name="connsiteX8" fmla="*/ 0 w 413579"/>
                    <a:gd name="connsiteY8" fmla="*/ 68931 h 1069684"/>
                    <a:gd name="connsiteX0" fmla="*/ 0 w 413579"/>
                    <a:gd name="connsiteY0" fmla="*/ 112702 h 1113455"/>
                    <a:gd name="connsiteX1" fmla="*/ 74890 w 413579"/>
                    <a:gd name="connsiteY1" fmla="*/ 0 h 1113455"/>
                    <a:gd name="connsiteX2" fmla="*/ 344648 w 413579"/>
                    <a:gd name="connsiteY2" fmla="*/ 43771 h 1113455"/>
                    <a:gd name="connsiteX3" fmla="*/ 413579 w 413579"/>
                    <a:gd name="connsiteY3" fmla="*/ 112702 h 1113455"/>
                    <a:gd name="connsiteX4" fmla="*/ 413579 w 413579"/>
                    <a:gd name="connsiteY4" fmla="*/ 1044524 h 1113455"/>
                    <a:gd name="connsiteX5" fmla="*/ 344648 w 413579"/>
                    <a:gd name="connsiteY5" fmla="*/ 1113455 h 1113455"/>
                    <a:gd name="connsiteX6" fmla="*/ 68931 w 413579"/>
                    <a:gd name="connsiteY6" fmla="*/ 1113455 h 1113455"/>
                    <a:gd name="connsiteX7" fmla="*/ 0 w 413579"/>
                    <a:gd name="connsiteY7" fmla="*/ 1044524 h 1113455"/>
                    <a:gd name="connsiteX8" fmla="*/ 0 w 413579"/>
                    <a:gd name="connsiteY8" fmla="*/ 112702 h 1113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3579" h="1113455">
                      <a:moveTo>
                        <a:pt x="0" y="112702"/>
                      </a:moveTo>
                      <a:cubicBezTo>
                        <a:pt x="0" y="74632"/>
                        <a:pt x="36820" y="0"/>
                        <a:pt x="74890" y="0"/>
                      </a:cubicBezTo>
                      <a:cubicBezTo>
                        <a:pt x="166796" y="0"/>
                        <a:pt x="252742" y="43771"/>
                        <a:pt x="344648" y="43771"/>
                      </a:cubicBezTo>
                      <a:cubicBezTo>
                        <a:pt x="382718" y="43771"/>
                        <a:pt x="413579" y="74632"/>
                        <a:pt x="413579" y="112702"/>
                      </a:cubicBezTo>
                      <a:lnTo>
                        <a:pt x="413579" y="1044524"/>
                      </a:lnTo>
                      <a:cubicBezTo>
                        <a:pt x="413579" y="1082594"/>
                        <a:pt x="382718" y="1113455"/>
                        <a:pt x="344648" y="1113455"/>
                      </a:cubicBezTo>
                      <a:lnTo>
                        <a:pt x="68931" y="1113455"/>
                      </a:lnTo>
                      <a:cubicBezTo>
                        <a:pt x="30861" y="1113455"/>
                        <a:pt x="0" y="1082594"/>
                        <a:pt x="0" y="1044524"/>
                      </a:cubicBezTo>
                      <a:lnTo>
                        <a:pt x="0" y="11270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AC090"/>
                    </a:solidFill>
                  </a:endParaRPr>
                </a:p>
              </p:txBody>
            </p:sp>
          </p:grpSp>
        </p:grpSp>
        <p:sp>
          <p:nvSpPr>
            <p:cNvPr id="54" name="Oval Callout 53"/>
            <p:cNvSpPr/>
            <p:nvPr/>
          </p:nvSpPr>
          <p:spPr>
            <a:xfrm>
              <a:off x="4874898" y="238037"/>
              <a:ext cx="1530256" cy="1472381"/>
            </a:xfrm>
            <a:custGeom>
              <a:avLst/>
              <a:gdLst>
                <a:gd name="connsiteX0" fmla="*/ 424687 w 1456053"/>
                <a:gd name="connsiteY0" fmla="*/ 1140510 h 1013787"/>
                <a:gd name="connsiteX1" fmla="*/ 370252 w 1456053"/>
                <a:gd name="connsiteY1" fmla="*/ 948355 h 1013787"/>
                <a:gd name="connsiteX2" fmla="*/ 185463 w 1456053"/>
                <a:gd name="connsiteY2" fmla="*/ 168905 h 1013787"/>
                <a:gd name="connsiteX3" fmla="*/ 951165 w 1456053"/>
                <a:gd name="connsiteY3" fmla="*/ 24395 h 1013787"/>
                <a:gd name="connsiteX4" fmla="*/ 1389725 w 1456053"/>
                <a:gd name="connsiteY4" fmla="*/ 718285 h 1013787"/>
                <a:gd name="connsiteX5" fmla="*/ 633824 w 1456053"/>
                <a:gd name="connsiteY5" fmla="*/ 1009526 h 1013787"/>
                <a:gd name="connsiteX6" fmla="*/ 424687 w 1456053"/>
                <a:gd name="connsiteY6" fmla="*/ 1140510 h 1013787"/>
                <a:gd name="connsiteX0" fmla="*/ 71392 w 1456442"/>
                <a:gd name="connsiteY0" fmla="*/ 1162617 h 1162617"/>
                <a:gd name="connsiteX1" fmla="*/ 370348 w 1456442"/>
                <a:gd name="connsiteY1" fmla="*/ 948375 h 1162617"/>
                <a:gd name="connsiteX2" fmla="*/ 185559 w 1456442"/>
                <a:gd name="connsiteY2" fmla="*/ 168925 h 1162617"/>
                <a:gd name="connsiteX3" fmla="*/ 951261 w 1456442"/>
                <a:gd name="connsiteY3" fmla="*/ 24415 h 1162617"/>
                <a:gd name="connsiteX4" fmla="*/ 1389821 w 1456442"/>
                <a:gd name="connsiteY4" fmla="*/ 718305 h 1162617"/>
                <a:gd name="connsiteX5" fmla="*/ 633920 w 1456442"/>
                <a:gd name="connsiteY5" fmla="*/ 1009546 h 1162617"/>
                <a:gd name="connsiteX6" fmla="*/ 71392 w 1456442"/>
                <a:gd name="connsiteY6" fmla="*/ 1162617 h 1162617"/>
                <a:gd name="connsiteX0" fmla="*/ 712 w 1361005"/>
                <a:gd name="connsiteY0" fmla="*/ 1230850 h 1230850"/>
                <a:gd name="connsiteX1" fmla="*/ 299668 w 1361005"/>
                <a:gd name="connsiteY1" fmla="*/ 1016608 h 1230850"/>
                <a:gd name="connsiteX2" fmla="*/ 357835 w 1361005"/>
                <a:gd name="connsiteY2" fmla="*/ 104636 h 1230850"/>
                <a:gd name="connsiteX3" fmla="*/ 880581 w 1361005"/>
                <a:gd name="connsiteY3" fmla="*/ 92648 h 1230850"/>
                <a:gd name="connsiteX4" fmla="*/ 1319141 w 1361005"/>
                <a:gd name="connsiteY4" fmla="*/ 786538 h 1230850"/>
                <a:gd name="connsiteX5" fmla="*/ 563240 w 1361005"/>
                <a:gd name="connsiteY5" fmla="*/ 1077779 h 1230850"/>
                <a:gd name="connsiteX6" fmla="*/ 712 w 1361005"/>
                <a:gd name="connsiteY6" fmla="*/ 1230850 h 1230850"/>
                <a:gd name="connsiteX0" fmla="*/ 712 w 1411059"/>
                <a:gd name="connsiteY0" fmla="*/ 1297399 h 1297399"/>
                <a:gd name="connsiteX1" fmla="*/ 299668 w 1411059"/>
                <a:gd name="connsiteY1" fmla="*/ 1083157 h 1297399"/>
                <a:gd name="connsiteX2" fmla="*/ 357835 w 1411059"/>
                <a:gd name="connsiteY2" fmla="*/ 171185 h 1297399"/>
                <a:gd name="connsiteX3" fmla="*/ 1222929 w 1411059"/>
                <a:gd name="connsiteY3" fmla="*/ 59806 h 1297399"/>
                <a:gd name="connsiteX4" fmla="*/ 1319141 w 1411059"/>
                <a:gd name="connsiteY4" fmla="*/ 853087 h 1297399"/>
                <a:gd name="connsiteX5" fmla="*/ 563240 w 1411059"/>
                <a:gd name="connsiteY5" fmla="*/ 1144328 h 1297399"/>
                <a:gd name="connsiteX6" fmla="*/ 712 w 1411059"/>
                <a:gd name="connsiteY6" fmla="*/ 1297399 h 1297399"/>
                <a:gd name="connsiteX0" fmla="*/ 712 w 1460307"/>
                <a:gd name="connsiteY0" fmla="*/ 1437130 h 1437130"/>
                <a:gd name="connsiteX1" fmla="*/ 299668 w 1460307"/>
                <a:gd name="connsiteY1" fmla="*/ 1222888 h 1437130"/>
                <a:gd name="connsiteX2" fmla="*/ 357835 w 1460307"/>
                <a:gd name="connsiteY2" fmla="*/ 310916 h 1437130"/>
                <a:gd name="connsiteX3" fmla="*/ 1344408 w 1460307"/>
                <a:gd name="connsiteY3" fmla="*/ 33885 h 1437130"/>
                <a:gd name="connsiteX4" fmla="*/ 1319141 w 1460307"/>
                <a:gd name="connsiteY4" fmla="*/ 992818 h 1437130"/>
                <a:gd name="connsiteX5" fmla="*/ 563240 w 1460307"/>
                <a:gd name="connsiteY5" fmla="*/ 1284059 h 1437130"/>
                <a:gd name="connsiteX6" fmla="*/ 712 w 1460307"/>
                <a:gd name="connsiteY6" fmla="*/ 1437130 h 1437130"/>
                <a:gd name="connsiteX0" fmla="*/ 712 w 1461025"/>
                <a:gd name="connsiteY0" fmla="*/ 1474013 h 1474013"/>
                <a:gd name="connsiteX1" fmla="*/ 299668 w 1461025"/>
                <a:gd name="connsiteY1" fmla="*/ 1259771 h 1474013"/>
                <a:gd name="connsiteX2" fmla="*/ 346792 w 1461025"/>
                <a:gd name="connsiteY2" fmla="*/ 204234 h 1474013"/>
                <a:gd name="connsiteX3" fmla="*/ 1344408 w 1461025"/>
                <a:gd name="connsiteY3" fmla="*/ 70768 h 1474013"/>
                <a:gd name="connsiteX4" fmla="*/ 1319141 w 1461025"/>
                <a:gd name="connsiteY4" fmla="*/ 1029701 h 1474013"/>
                <a:gd name="connsiteX5" fmla="*/ 563240 w 1461025"/>
                <a:gd name="connsiteY5" fmla="*/ 1320942 h 1474013"/>
                <a:gd name="connsiteX6" fmla="*/ 712 w 1461025"/>
                <a:gd name="connsiteY6" fmla="*/ 1474013 h 1474013"/>
                <a:gd name="connsiteX0" fmla="*/ 712 w 1530256"/>
                <a:gd name="connsiteY0" fmla="*/ 1472381 h 1472381"/>
                <a:gd name="connsiteX1" fmla="*/ 299668 w 1530256"/>
                <a:gd name="connsiteY1" fmla="*/ 1258139 h 1472381"/>
                <a:gd name="connsiteX2" fmla="*/ 346792 w 1530256"/>
                <a:gd name="connsiteY2" fmla="*/ 202602 h 1472381"/>
                <a:gd name="connsiteX3" fmla="*/ 1344408 w 1530256"/>
                <a:gd name="connsiteY3" fmla="*/ 69136 h 1472381"/>
                <a:gd name="connsiteX4" fmla="*/ 1429576 w 1530256"/>
                <a:gd name="connsiteY4" fmla="*/ 1005982 h 1472381"/>
                <a:gd name="connsiteX5" fmla="*/ 563240 w 1530256"/>
                <a:gd name="connsiteY5" fmla="*/ 1319310 h 1472381"/>
                <a:gd name="connsiteX6" fmla="*/ 712 w 1530256"/>
                <a:gd name="connsiteY6" fmla="*/ 1472381 h 147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30256" h="1472381">
                  <a:moveTo>
                    <a:pt x="712" y="1472381"/>
                  </a:moveTo>
                  <a:cubicBezTo>
                    <a:pt x="-17433" y="1408329"/>
                    <a:pt x="317813" y="1322191"/>
                    <a:pt x="299668" y="1258139"/>
                  </a:cubicBezTo>
                  <a:cubicBezTo>
                    <a:pt x="-105310" y="1099033"/>
                    <a:pt x="172669" y="400769"/>
                    <a:pt x="346792" y="202602"/>
                  </a:cubicBezTo>
                  <a:cubicBezTo>
                    <a:pt x="520915" y="4435"/>
                    <a:pt x="1163944" y="-64761"/>
                    <a:pt x="1344408" y="69136"/>
                  </a:cubicBezTo>
                  <a:cubicBezTo>
                    <a:pt x="1524872" y="203033"/>
                    <a:pt x="1611505" y="729915"/>
                    <a:pt x="1429576" y="1005982"/>
                  </a:cubicBezTo>
                  <a:cubicBezTo>
                    <a:pt x="1296505" y="1207910"/>
                    <a:pt x="879648" y="1348058"/>
                    <a:pt x="563240" y="1319310"/>
                  </a:cubicBezTo>
                  <a:lnTo>
                    <a:pt x="712" y="1472381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23408" y="571355"/>
              <a:ext cx="1181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Find my organs!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05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Vertical Scroll 4"/>
          <p:cNvSpPr/>
          <p:nvPr/>
        </p:nvSpPr>
        <p:spPr>
          <a:xfrm>
            <a:off x="2040721" y="2439985"/>
            <a:ext cx="1412807" cy="1954843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94644" y="2254347"/>
            <a:ext cx="2290525" cy="2725640"/>
            <a:chOff x="5194644" y="2254347"/>
            <a:chExt cx="2290525" cy="272564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64862" y="2254347"/>
              <a:ext cx="0" cy="1084438"/>
            </a:xfrm>
            <a:prstGeom prst="line">
              <a:avLst/>
            </a:prstGeom>
            <a:ln w="152400" cmpd="sng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iagonal Stripe 10"/>
            <p:cNvSpPr/>
            <p:nvPr/>
          </p:nvSpPr>
          <p:spPr>
            <a:xfrm>
              <a:off x="6010326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iagonal Stripe 11"/>
            <p:cNvSpPr/>
            <p:nvPr/>
          </p:nvSpPr>
          <p:spPr>
            <a:xfrm flipH="1">
              <a:off x="6164975" y="3196238"/>
              <a:ext cx="325898" cy="585025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63500" h="127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elay 6"/>
            <p:cNvSpPr/>
            <p:nvPr/>
          </p:nvSpPr>
          <p:spPr>
            <a:xfrm rot="16200000">
              <a:off x="4652314" y="3410240"/>
              <a:ext cx="2112076" cy="1027415"/>
            </a:xfrm>
            <a:custGeom>
              <a:avLst/>
              <a:gdLst>
                <a:gd name="connsiteX0" fmla="*/ 0 w 2112075"/>
                <a:gd name="connsiteY0" fmla="*/ 0 h 970331"/>
                <a:gd name="connsiteX1" fmla="*/ 1056038 w 2112075"/>
                <a:gd name="connsiteY1" fmla="*/ 0 h 970331"/>
                <a:gd name="connsiteX2" fmla="*/ 2112076 w 2112075"/>
                <a:gd name="connsiteY2" fmla="*/ 485166 h 970331"/>
                <a:gd name="connsiteX3" fmla="*/ 1056038 w 2112075"/>
                <a:gd name="connsiteY3" fmla="*/ 970332 h 970331"/>
                <a:gd name="connsiteX4" fmla="*/ 0 w 2112075"/>
                <a:gd name="connsiteY4" fmla="*/ 970331 h 970331"/>
                <a:gd name="connsiteX5" fmla="*/ 0 w 2112075"/>
                <a:gd name="connsiteY5" fmla="*/ 0 h 970331"/>
                <a:gd name="connsiteX0" fmla="*/ 0 w 2112076"/>
                <a:gd name="connsiteY0" fmla="*/ 0 h 1027415"/>
                <a:gd name="connsiteX1" fmla="*/ 1056038 w 2112076"/>
                <a:gd name="connsiteY1" fmla="*/ 0 h 1027415"/>
                <a:gd name="connsiteX2" fmla="*/ 2112076 w 2112076"/>
                <a:gd name="connsiteY2" fmla="*/ 485166 h 1027415"/>
                <a:gd name="connsiteX3" fmla="*/ 1056038 w 2112076"/>
                <a:gd name="connsiteY3" fmla="*/ 1027415 h 1027415"/>
                <a:gd name="connsiteX4" fmla="*/ 0 w 2112076"/>
                <a:gd name="connsiteY4" fmla="*/ 970331 h 1027415"/>
                <a:gd name="connsiteX5" fmla="*/ 0 w 2112076"/>
                <a:gd name="connsiteY5" fmla="*/ 0 h 102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76" h="1027415">
                  <a:moveTo>
                    <a:pt x="0" y="0"/>
                  </a:moveTo>
                  <a:lnTo>
                    <a:pt x="1056038" y="0"/>
                  </a:lnTo>
                  <a:cubicBezTo>
                    <a:pt x="1639272" y="0"/>
                    <a:pt x="2112076" y="313930"/>
                    <a:pt x="2112076" y="485166"/>
                  </a:cubicBezTo>
                  <a:cubicBezTo>
                    <a:pt x="2112076" y="656402"/>
                    <a:pt x="1639272" y="1027415"/>
                    <a:pt x="1056038" y="1027415"/>
                  </a:cubicBezTo>
                  <a:lnTo>
                    <a:pt x="0" y="9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elay 7"/>
            <p:cNvSpPr/>
            <p:nvPr/>
          </p:nvSpPr>
          <p:spPr>
            <a:xfrm rot="16200000">
              <a:off x="5924843" y="3419661"/>
              <a:ext cx="2112085" cy="1008567"/>
            </a:xfrm>
            <a:custGeom>
              <a:avLst/>
              <a:gdLst>
                <a:gd name="connsiteX0" fmla="*/ 0 w 2112075"/>
                <a:gd name="connsiteY0" fmla="*/ 0 h 994295"/>
                <a:gd name="connsiteX1" fmla="*/ 1056038 w 2112075"/>
                <a:gd name="connsiteY1" fmla="*/ 0 h 994295"/>
                <a:gd name="connsiteX2" fmla="*/ 2112076 w 2112075"/>
                <a:gd name="connsiteY2" fmla="*/ 497148 h 994295"/>
                <a:gd name="connsiteX3" fmla="*/ 1056038 w 2112075"/>
                <a:gd name="connsiteY3" fmla="*/ 994296 h 994295"/>
                <a:gd name="connsiteX4" fmla="*/ 0 w 2112075"/>
                <a:gd name="connsiteY4" fmla="*/ 994295 h 994295"/>
                <a:gd name="connsiteX5" fmla="*/ 0 w 2112075"/>
                <a:gd name="connsiteY5" fmla="*/ 0 h 994295"/>
                <a:gd name="connsiteX0" fmla="*/ 0 w 2112085"/>
                <a:gd name="connsiteY0" fmla="*/ 14271 h 1008567"/>
                <a:gd name="connsiteX1" fmla="*/ 1070307 w 2112085"/>
                <a:gd name="connsiteY1" fmla="*/ 0 h 1008567"/>
                <a:gd name="connsiteX2" fmla="*/ 2112076 w 2112085"/>
                <a:gd name="connsiteY2" fmla="*/ 511419 h 1008567"/>
                <a:gd name="connsiteX3" fmla="*/ 1056038 w 2112085"/>
                <a:gd name="connsiteY3" fmla="*/ 1008567 h 1008567"/>
                <a:gd name="connsiteX4" fmla="*/ 0 w 2112085"/>
                <a:gd name="connsiteY4" fmla="*/ 1008566 h 1008567"/>
                <a:gd name="connsiteX5" fmla="*/ 0 w 2112085"/>
                <a:gd name="connsiteY5" fmla="*/ 14271 h 100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2085" h="1008567">
                  <a:moveTo>
                    <a:pt x="0" y="14271"/>
                  </a:moveTo>
                  <a:cubicBezTo>
                    <a:pt x="352013" y="14271"/>
                    <a:pt x="718294" y="0"/>
                    <a:pt x="1070307" y="0"/>
                  </a:cubicBezTo>
                  <a:cubicBezTo>
                    <a:pt x="1653541" y="0"/>
                    <a:pt x="2114454" y="343325"/>
                    <a:pt x="2112076" y="511419"/>
                  </a:cubicBezTo>
                  <a:cubicBezTo>
                    <a:pt x="2109698" y="679513"/>
                    <a:pt x="1639272" y="1008567"/>
                    <a:pt x="1056038" y="1008567"/>
                  </a:cubicBezTo>
                  <a:lnTo>
                    <a:pt x="0" y="1008566"/>
                  </a:lnTo>
                  <a:lnTo>
                    <a:pt x="0" y="14271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scene3d>
              <a:camera prst="perspectiveBelow"/>
              <a:lightRig rig="threePt" dir="t"/>
            </a:scene3d>
            <a:sp3d>
              <a:bevelT w="381000" h="3810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1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6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eDoc person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eDoc person</dc:title>
  <dc:creator>Roshni Mansfield</dc:creator>
  <cp:lastModifiedBy>Roshni Mansfield</cp:lastModifiedBy>
  <cp:revision>13</cp:revision>
  <dcterms:created xsi:type="dcterms:W3CDTF">2018-11-08T19:42:50Z</dcterms:created>
  <dcterms:modified xsi:type="dcterms:W3CDTF">2018-11-20T18:16:00Z</dcterms:modified>
</cp:coreProperties>
</file>