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5541-9B62-C847-B792-1FCD1DD14918}" type="datetimeFigureOut">
              <a:rPr lang="en-US" smtClean="0"/>
              <a:t>18/11/18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343E-203C-0D40-B15A-0E36806E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2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3001700" y="2583025"/>
            <a:ext cx="2150256" cy="2005810"/>
          </a:xfrm>
          <a:prstGeom prst="hear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62000" h="508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Roshni Mansfield</dc:creator>
  <cp:lastModifiedBy>Roshni Mansfield</cp:lastModifiedBy>
  <cp:revision>3</cp:revision>
  <dcterms:created xsi:type="dcterms:W3CDTF">2018-11-18T16:28:56Z</dcterms:created>
  <dcterms:modified xsi:type="dcterms:W3CDTF">2018-11-19T20:26:19Z</dcterms:modified>
</cp:coreProperties>
</file>