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37FA-FE2E-4E63-8DFC-9D78CA2A466D}" v="6591" dt="2021-02-03T20:34:47.305"/>
    <p1510:client id="{DBE715F9-10E2-4794-8D33-E4515CC61017}" v="21" dt="2021-02-03T13:40:06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85EAB6-BAED-4BFF-A635-698629F2BE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14A1-4EE7-4107-9852-766EE1AC89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A054-96F6-43CB-9172-6DB7B3743032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70F2C-A56F-417C-8FC6-DED3C6DCA7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AF56E-81F9-412B-9955-A098E2F8BC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B540E-1D9B-4119-A6A0-98ED495D1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8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EA740-A9E1-4120-813A-C58E9EBE4907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7E210-1DD0-42D7-A788-1FC4CB6622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3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7DFA-5255-4E86-81B8-54397D78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3B96-4E22-4B25-A6D8-A32E2088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230F-DEAE-4BE0-B643-21E2E76F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E3D7-667C-48FC-AE7B-EB3695AF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A596-BCEA-4DDF-87AB-CEBC3DFC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713D-E362-496B-98A7-A25CB65B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36F50-A59A-4148-A280-4E0577E2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EFC3-E8D0-4C1E-9245-87EBDA39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60A4-EF59-4288-BCA0-33AD7BEA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4E71-6A81-4BA8-8D57-6855BEE2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A1463-552F-4AAA-B7D7-FE9E5E2A0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C1AFF-04C1-44E4-A606-441F5DD1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1816-20D2-4D06-B8A7-3CAC5A2B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6AA7-2BEC-46DA-9FFF-34852B08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8DA-A561-4E5B-A5B6-468A995F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788F-412C-421F-AF92-FA0A136D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F082-E870-4F26-85E9-669DBA5A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07AF-4A7F-4749-BFE6-77E9AFFF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A82D-4277-45A6-9496-A6FFA247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8BB0-372A-4000-9E46-37BAA670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3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6C87-7332-424D-AF7C-7934A01C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5A3B-3BDF-4878-A75D-7FDA656C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15FE-9ADC-45C8-AFF3-D2EF1B41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D888-467B-4E08-82B0-46189E80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3156-853E-40C0-806F-3F1D446D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0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92B8-680A-4995-BD28-3A51FE72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5BA1-AF26-4A95-840B-DB42EEA0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E75C3-4538-49E7-A8E1-D8D6D08D9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8C35-C55E-4A3F-BA39-7DEBEB91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A6C1C-2E2B-4F5E-971F-4CDEC0B0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807B-2EB0-4F4A-B55B-A348FD1E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455B-7FFE-41A8-9139-2D3ED94B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0BDB2-3599-40CB-8239-5C9631F8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6833-89EC-4381-81F0-142E9442F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44137-387D-485C-BD20-64D2AABE5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C4EC1-A05B-4230-B2C0-BE64E063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CE85-A160-4074-9110-2CBE07D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4C930-07EA-48D6-8EFA-14E10E6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AA804-5452-4DAA-821E-3D66667F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5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A39A-9D1A-4EC5-8C12-C4A26453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677D0-44D0-4BB5-B87D-48590C00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5CF8B-3C32-4C52-96CC-D55DEB3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50184-34CC-47FA-B27A-4A5CC4CD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0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18F5-44D2-4F60-BF1B-1002C8CE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9F96E-C950-4DD4-BB2C-945A2470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B25CA-61A7-414C-B874-F26A9E35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863F-44D2-4F99-8ADE-DC9A699E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3104-6D40-4143-9EEB-A0AE93E82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8317B-37E0-4CB5-930A-CED53736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F34DD-6C80-4FF4-8486-858414B4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B306-2837-4582-9A0B-18F9B234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A8F4-D966-438B-A8E8-628778A4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3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8F25-AF42-4F34-AC44-3EF22AB4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D4D61-6FFB-476B-B257-15D7CA5D6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FA89-15C6-44E3-A40F-ACBD6655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479B-A27E-4B84-A70F-C35189BE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E6BE4-5F3F-4066-811B-73C09C69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74D5-B6BC-4EEB-9093-8184520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76962-7AE9-400D-84D2-47EA89DA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C4B3-52CA-444C-AC19-AC0B81FA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426F-1BD9-47E2-A72F-308B04D6E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DD1-30A5-45B0-9EE7-41435161827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9F9F-841E-4DED-BFE1-543B3EC8B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FDEA-93B8-4540-9979-7B06ADDF2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.faria@proton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CHIP-8-Emula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67BE-BEB7-4763-BB1D-08DE9C03D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Write an Emulator!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2E86A-47A2-4831-8B9B-97FAE882F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(very) Basic Crash Course in Writing an Emulator using for the CHIP-8 Language/VM.</a:t>
            </a:r>
          </a:p>
          <a:p>
            <a:endParaRPr lang="en-US" dirty="0"/>
          </a:p>
          <a:p>
            <a:r>
              <a:rPr lang="en-US" dirty="0"/>
              <a:t>Scott Faria</a:t>
            </a:r>
          </a:p>
          <a:p>
            <a:r>
              <a:rPr lang="en-US" dirty="0">
                <a:hlinkClick r:id="rId2"/>
              </a:rPr>
              <a:t>scott.faria@protonmail.com</a:t>
            </a:r>
            <a:endParaRPr lang="en-US" dirty="0"/>
          </a:p>
          <a:p>
            <a:r>
              <a:rPr lang="en-US" dirty="0"/>
              <a:t>https://github.com/sfaria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2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A00F-0661-45D5-94EB-F06BBA3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Architecture (I/O)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0420-9DB8-4235-85F6-393CA3E7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is a single tone beeper.</a:t>
            </a:r>
          </a:p>
          <a:p>
            <a:endParaRPr lang="en-US" dirty="0"/>
          </a:p>
          <a:p>
            <a:r>
              <a:rPr lang="en-US" dirty="0"/>
              <a:t>Video is a 64x32 pixel, monochrome display.</a:t>
            </a:r>
          </a:p>
          <a:p>
            <a:endParaRPr lang="en-US" dirty="0"/>
          </a:p>
          <a:p>
            <a:r>
              <a:rPr lang="en-US" dirty="0"/>
              <a:t>Keyboard is a 16 key hexadecimal pad.</a:t>
            </a:r>
          </a:p>
        </p:txBody>
      </p:sp>
    </p:spTree>
    <p:extLst>
      <p:ext uri="{BB962C8B-B14F-4D97-AF65-F5344CB8AC3E}">
        <p14:creationId xmlns:p14="http://schemas.microsoft.com/office/powerpoint/2010/main" val="292068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524-8BA7-4DC4-A0E7-47E890A5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323C-F4E2-400E-92CA-58CD277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example, the CPU in the Atari 2600 (8-bit MOS 6507) has:</a:t>
            </a:r>
          </a:p>
          <a:p>
            <a:endParaRPr lang="en-US" dirty="0"/>
          </a:p>
          <a:p>
            <a:r>
              <a:rPr lang="en-US" dirty="0"/>
              <a:t>56 instructions.</a:t>
            </a:r>
          </a:p>
          <a:p>
            <a:r>
              <a:rPr lang="en-US" dirty="0"/>
              <a:t>Up to 64KB of memory access</a:t>
            </a:r>
          </a:p>
          <a:p>
            <a:r>
              <a:rPr lang="en-US" dirty="0"/>
              <a:t>Variable length stack.</a:t>
            </a:r>
          </a:p>
          <a:p>
            <a:endParaRPr lang="en-US" dirty="0"/>
          </a:p>
          <a:p>
            <a:r>
              <a:rPr lang="en-US" dirty="0"/>
              <a:t>Each instruction has to be fully implemented.</a:t>
            </a:r>
          </a:p>
          <a:p>
            <a:pPr lvl="1"/>
            <a:r>
              <a:rPr lang="en-US" dirty="0"/>
              <a:t>More instructions === More complication.</a:t>
            </a:r>
          </a:p>
        </p:txBody>
      </p:sp>
    </p:spTree>
    <p:extLst>
      <p:ext uri="{BB962C8B-B14F-4D97-AF65-F5344CB8AC3E}">
        <p14:creationId xmlns:p14="http://schemas.microsoft.com/office/powerpoint/2010/main" val="4945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C0DF-B4F7-4E8A-B7A6-8E798F97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like, how!?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1A1-C0D5-4BC9-88A8-E1EBE733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build an emulator that behaves like the system the program expects, we act like it.</a:t>
            </a:r>
          </a:p>
          <a:p>
            <a:endParaRPr lang="en-US" dirty="0"/>
          </a:p>
          <a:p>
            <a:r>
              <a:rPr lang="en-US" dirty="0"/>
              <a:t>We follow the same formula all classical computers use:</a:t>
            </a:r>
          </a:p>
          <a:p>
            <a:endParaRPr lang="en-US" dirty="0"/>
          </a:p>
          <a:p>
            <a:pPr lvl="1"/>
            <a:r>
              <a:rPr lang="en-US" dirty="0"/>
              <a:t>Fetch</a:t>
            </a:r>
          </a:p>
          <a:p>
            <a:pPr lvl="1"/>
            <a:r>
              <a:rPr lang="en-US" dirty="0"/>
              <a:t>Decode</a:t>
            </a:r>
          </a:p>
          <a:p>
            <a:pPr lvl="1"/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Remember that from your CS classes? </a:t>
            </a:r>
          </a:p>
        </p:txBody>
      </p:sp>
    </p:spTree>
    <p:extLst>
      <p:ext uri="{BB962C8B-B14F-4D97-AF65-F5344CB8AC3E}">
        <p14:creationId xmlns:p14="http://schemas.microsoft.com/office/powerpoint/2010/main" val="328250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AB39-AA3F-4E50-8CC7-B44DAE1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Halt and Probably Don’t Catch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4B7C-D901-46A1-8F88-C9AB25B4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We need to get an instruction from memory, which will contain either an instruction or data.</a:t>
            </a:r>
          </a:p>
          <a:p>
            <a:endParaRPr lang="en-US" dirty="0"/>
          </a:p>
          <a:p>
            <a:r>
              <a:rPr lang="en-US" dirty="0"/>
              <a:t>Decode</a:t>
            </a:r>
          </a:p>
          <a:p>
            <a:pPr lvl="1"/>
            <a:r>
              <a:rPr lang="en-US" dirty="0"/>
              <a:t>Once we read that memory, we need to figure out what the program wants to do with it.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Given our newly decoded instruction we do what it wants, updating the right registers, memory, counters, etc.</a:t>
            </a:r>
          </a:p>
        </p:txBody>
      </p:sp>
    </p:spTree>
    <p:extLst>
      <p:ext uri="{BB962C8B-B14F-4D97-AF65-F5344CB8AC3E}">
        <p14:creationId xmlns:p14="http://schemas.microsoft.com/office/powerpoint/2010/main" val="287273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19B0-14BF-4476-A6E8-9A69FC69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B05-810D-4740-8278-975D1428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dirty="0"/>
              <a:t>If we want to fetch something there needs to be something to fetch, right?</a:t>
            </a:r>
          </a:p>
          <a:p>
            <a:pPr lvl="1"/>
            <a:r>
              <a:rPr lang="en-US" dirty="0"/>
              <a:t>The first step we take in CHIP-8 emulation is reading the ROM into memory.</a:t>
            </a:r>
          </a:p>
          <a:p>
            <a:pPr lvl="1"/>
            <a:endParaRPr lang="en-US" dirty="0"/>
          </a:p>
          <a:p>
            <a:r>
              <a:rPr lang="en-US" dirty="0"/>
              <a:t>We read the ROM file bytes and we copy a single byte at a time into memory starting at memory location 512.</a:t>
            </a:r>
          </a:p>
          <a:p>
            <a:pPr lvl="1"/>
            <a:r>
              <a:rPr lang="en-US" dirty="0"/>
              <a:t>Remember, our memory is organized in 4096 byte wide “words”.</a:t>
            </a:r>
          </a:p>
          <a:p>
            <a:pPr lvl="1"/>
            <a:endParaRPr lang="en-US" dirty="0"/>
          </a:p>
          <a:p>
            <a:r>
              <a:rPr lang="en-US" dirty="0"/>
              <a:t>We set the Program Counter to 512. </a:t>
            </a:r>
          </a:p>
        </p:txBody>
      </p:sp>
    </p:spTree>
    <p:extLst>
      <p:ext uri="{BB962C8B-B14F-4D97-AF65-F5344CB8AC3E}">
        <p14:creationId xmlns:p14="http://schemas.microsoft.com/office/powerpoint/2010/main" val="123439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34DA-F638-4073-8ABB-C438341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8600-CE17-4CE7-A7AA-4EE199E0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filled our memory, so now we have to fetch our first instruction. (WARNING: BIT MATH INCOMING/!\)</a:t>
            </a:r>
          </a:p>
          <a:p>
            <a:endParaRPr lang="en-US" dirty="0"/>
          </a:p>
          <a:p>
            <a:r>
              <a:rPr lang="en-US" dirty="0"/>
              <a:t>Each instruction in CHIP-8 is 8 bits (2 bytes) wide. </a:t>
            </a:r>
          </a:p>
          <a:p>
            <a:r>
              <a:rPr lang="en-US" dirty="0"/>
              <a:t>We read 2 sequential bytes from memory:</a:t>
            </a:r>
          </a:p>
          <a:p>
            <a:endParaRPr lang="en-US" dirty="0"/>
          </a:p>
          <a:p>
            <a:r>
              <a:rPr lang="en-US" dirty="0"/>
              <a:t>Now we combine them into a single 2 byte value: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F10D1-F02F-4B43-80F5-13B4448F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25" y="4225211"/>
            <a:ext cx="31908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B5BEC-F10F-47F6-8667-ECAF0716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36" y="5258237"/>
            <a:ext cx="6686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23F-B898-449C-B730-EB0BFDB2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CEA6-D839-4150-BC30-E96BEF1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endParaRPr lang="en-US" dirty="0"/>
          </a:p>
          <a:p>
            <a:r>
              <a:rPr lang="en-US" dirty="0"/>
              <a:t>Here comes the bit math: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471-2635-4B3A-AC57-0B0C3385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FB25-3B13-4230-B427-3EEF5BE6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One instruction is 16 bits wide. We have two 8-bit values. Let’s glue em’ together!</a:t>
            </a:r>
          </a:p>
          <a:p>
            <a:endParaRPr lang="en-US" dirty="0"/>
          </a:p>
          <a:p>
            <a:r>
              <a:rPr lang="en-US" dirty="0"/>
              <a:t>We take our “high byte” (memory[ProgramCounter]) and we cast it to a short:</a:t>
            </a:r>
          </a:p>
          <a:p>
            <a:pPr marL="457200" lvl="1" indent="0">
              <a:buNone/>
            </a:pPr>
            <a:r>
              <a:rPr lang="en-US" dirty="0"/>
              <a:t>  1000_0011 (0x83) -&gt; 1111_1111_1000_0011  (note: Why the leading 1’s?)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we take that number and left shift it by 8 to move it to a higher 8 bits:</a:t>
            </a:r>
          </a:p>
          <a:p>
            <a:pPr marL="457200" lvl="1" indent="0">
              <a:buNone/>
            </a:pPr>
            <a:r>
              <a:rPr lang="en-US" dirty="0"/>
              <a:t>   1000_0011_0000_0000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now take our “low byte” (memory[ProgramCounter++]) and we do the same:</a:t>
            </a:r>
          </a:p>
          <a:p>
            <a:pPr marL="457200" lvl="1" indent="0">
              <a:buNone/>
            </a:pPr>
            <a:r>
              <a:rPr lang="en-US" dirty="0"/>
              <a:t>    0100_0010 (0x42) -&gt; 0000_0000_0100_0010 (note: Why the 0’s this time?)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we AND the low byte value with 0x00FF (again, why?), then we AND the high byte and low byte together:</a:t>
            </a:r>
          </a:p>
          <a:p>
            <a:pPr marL="457200" lvl="1" indent="0">
              <a:buNone/>
            </a:pPr>
            <a:r>
              <a:rPr lang="en-US" dirty="0"/>
              <a:t>    1000_0011_0100_0010 (0x8342)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have our instruction! 0x8342</a:t>
            </a:r>
          </a:p>
        </p:txBody>
      </p:sp>
    </p:spTree>
    <p:extLst>
      <p:ext uri="{BB962C8B-B14F-4D97-AF65-F5344CB8AC3E}">
        <p14:creationId xmlns:p14="http://schemas.microsoft.com/office/powerpoint/2010/main" val="296568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C71-6A91-401F-AAA1-EACAD951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the Decoder 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F227-060F-41AE-8766-684A634E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do we do with 0x8342?</a:t>
            </a:r>
          </a:p>
          <a:p>
            <a:endParaRPr lang="en-US" dirty="0"/>
          </a:p>
          <a:p>
            <a:r>
              <a:rPr lang="en-US" dirty="0"/>
              <a:t>We look it up and see what that means!</a:t>
            </a:r>
          </a:p>
          <a:p>
            <a:endParaRPr lang="en-US" dirty="0"/>
          </a:p>
          <a:p>
            <a:r>
              <a:rPr lang="en-US" dirty="0"/>
              <a:t>All CHIP-8 instructions like this have a format that tell you it’s function and its variables.</a:t>
            </a:r>
          </a:p>
          <a:p>
            <a:endParaRPr lang="en-US" dirty="0"/>
          </a:p>
          <a:p>
            <a:r>
              <a:rPr lang="en-US" dirty="0"/>
              <a:t>The highest “nibble”, 8, tells us this is an arithmetic function. Looking that up, we can now know what to do with the rest of the nibbles:</a:t>
            </a:r>
          </a:p>
          <a:p>
            <a:endParaRPr lang="en-US" dirty="0"/>
          </a:p>
          <a:p>
            <a:r>
              <a:rPr lang="en-US" dirty="0"/>
              <a:t>Now that we know the instruction “family”, we can see that the 0x8xxx functions all follow the formula of:</a:t>
            </a:r>
          </a:p>
          <a:p>
            <a:pPr lvl="1"/>
            <a:r>
              <a:rPr lang="en-US" dirty="0"/>
              <a:t>First nibble (MSN): family</a:t>
            </a:r>
          </a:p>
          <a:p>
            <a:pPr lvl="1"/>
            <a:r>
              <a:rPr lang="en-US" dirty="0"/>
              <a:t>Second nibble: variable X value</a:t>
            </a:r>
          </a:p>
          <a:p>
            <a:pPr lvl="1"/>
            <a:r>
              <a:rPr lang="en-US" dirty="0"/>
              <a:t>Third nibble: variable Y value</a:t>
            </a:r>
          </a:p>
          <a:p>
            <a:pPr lvl="1"/>
            <a:r>
              <a:rPr lang="en-US" dirty="0"/>
              <a:t>Fourth nibble (LSN): Specific instruction</a:t>
            </a:r>
          </a:p>
          <a:p>
            <a:pPr lvl="1"/>
            <a:endParaRPr lang="en-US" dirty="0"/>
          </a:p>
          <a:p>
            <a:r>
              <a:rPr lang="en-US" dirty="0"/>
              <a:t>For 0x8342 that means:</a:t>
            </a:r>
          </a:p>
          <a:p>
            <a:pPr marL="457200" lvl="1" indent="0">
              <a:buNone/>
            </a:pPr>
            <a:r>
              <a:rPr lang="en-US" dirty="0"/>
              <a:t>8XY2 Set VX to VX AND VY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1757-5F33-47D4-8B3A-D7173E4C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Order 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DAEC-6539-4BBF-AC70-C16089F0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what? </a:t>
            </a:r>
          </a:p>
          <a:p>
            <a:endParaRPr lang="en-US" dirty="0"/>
          </a:p>
          <a:p>
            <a:r>
              <a:rPr lang="en-US" dirty="0"/>
              <a:t>Fill those registers!</a:t>
            </a:r>
          </a:p>
          <a:p>
            <a:endParaRPr lang="en-US" dirty="0"/>
          </a:p>
          <a:p>
            <a:r>
              <a:rPr lang="en-US" dirty="0"/>
              <a:t>We take the value of register v3, bitwise AND that with the value of register v4 and store that back in v3. </a:t>
            </a:r>
          </a:p>
          <a:p>
            <a:endParaRPr lang="en-US" dirty="0"/>
          </a:p>
          <a:p>
            <a:r>
              <a:rPr lang="en-US" dirty="0"/>
              <a:t>We’ve performed our first instruction! We did math, pat yourself on the back!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8577-5002-4CBD-9744-A6E89069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D22D-81F6-437D-8EA6-8858E51D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emulator</a:t>
            </a:r>
            <a:r>
              <a:rPr lang="en-US" dirty="0"/>
              <a:t> is a software program (or hardware platform!)  that enables a computer system, the </a:t>
            </a:r>
            <a:r>
              <a:rPr lang="en-US" i="1" dirty="0"/>
              <a:t>host</a:t>
            </a:r>
            <a:r>
              <a:rPr lang="en-US" dirty="0"/>
              <a:t>, to behave like another type of computer system (from here on out we will call it the </a:t>
            </a:r>
            <a:r>
              <a:rPr lang="en-US" i="1" dirty="0"/>
              <a:t>guest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For our purposes, an emulator is software that runs foreign code and responds to it’s low-level commands in a way that the guest system would expect to.</a:t>
            </a:r>
          </a:p>
          <a:p>
            <a:endParaRPr lang="en-US" dirty="0"/>
          </a:p>
          <a:p>
            <a:r>
              <a:rPr lang="en-US" dirty="0"/>
              <a:t>Game Boy on MacOS? Commodore 64 running on your Windows 10 Machine? </a:t>
            </a:r>
          </a:p>
          <a:p>
            <a:endParaRPr lang="en-US" dirty="0"/>
          </a:p>
          <a:p>
            <a:r>
              <a:rPr lang="en-US" dirty="0"/>
              <a:t>… Doom on a toaster?</a:t>
            </a:r>
          </a:p>
        </p:txBody>
      </p:sp>
    </p:spTree>
    <p:extLst>
      <p:ext uri="{BB962C8B-B14F-4D97-AF65-F5344CB8AC3E}">
        <p14:creationId xmlns:p14="http://schemas.microsoft.com/office/powerpoint/2010/main" val="2860633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66A5-A525-48C3-8207-5DBC99F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Order 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82C5-CE9E-4D03-9B76-3517DF65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such opcodes for CHIP-8.</a:t>
            </a:r>
          </a:p>
          <a:p>
            <a:endParaRPr lang="en-US" dirty="0"/>
          </a:p>
          <a:p>
            <a:r>
              <a:rPr lang="en-US" dirty="0"/>
              <a:t>They handle arithmetic, drawing to the screen, sound, etc.</a:t>
            </a:r>
          </a:p>
          <a:p>
            <a:endParaRPr lang="en-US" dirty="0"/>
          </a:p>
          <a:p>
            <a:r>
              <a:rPr lang="en-US" dirty="0"/>
              <a:t>Each pass of the decode phase you increment the program counter, take the opcode, find the correct operation and fill in the registers to match.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82A-A888-43F3-9EB6-C2956EAB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with the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1301-DB8E-4660-9726-35A4EF8D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rest of the program’s flow is just repeating this same 3 step process.</a:t>
            </a:r>
          </a:p>
          <a:p>
            <a:endParaRPr lang="en-US" dirty="0"/>
          </a:p>
          <a:p>
            <a:r>
              <a:rPr lang="en-US" dirty="0"/>
              <a:t>Loop back around, fetch a new opcode, find the operation and execute it.</a:t>
            </a:r>
          </a:p>
          <a:p>
            <a:endParaRPr lang="en-US" dirty="0"/>
          </a:p>
          <a:p>
            <a:r>
              <a:rPr lang="en-US" dirty="0"/>
              <a:t>The program will either loop back on itself (programs do that, ya know) or we hit the end of memory space.</a:t>
            </a:r>
          </a:p>
        </p:txBody>
      </p:sp>
    </p:spTree>
    <p:extLst>
      <p:ext uri="{BB962C8B-B14F-4D97-AF65-F5344CB8AC3E}">
        <p14:creationId xmlns:p14="http://schemas.microsoft.com/office/powerpoint/2010/main" val="140480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C2FC-A9E0-42A6-BEDF-75AA858C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what about sound?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0B97-7B94-41B4-9FC2-C3F8C900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Remember those two timers, delay and sound?</a:t>
            </a:r>
          </a:p>
          <a:p>
            <a:endParaRPr lang="en-US" dirty="0"/>
          </a:p>
          <a:p>
            <a:r>
              <a:rPr lang="en-US" dirty="0"/>
              <a:t>Well, when sound &gt; 0, a single tone is played. </a:t>
            </a:r>
          </a:p>
          <a:p>
            <a:endParaRPr lang="en-US" dirty="0"/>
          </a:p>
          <a:p>
            <a:r>
              <a:rPr lang="en-US" dirty="0"/>
              <a:t>That timer counts down by 1 at a steady 60hz. That means the bigger the number, the longer the sound will play.</a:t>
            </a:r>
          </a:p>
          <a:p>
            <a:endParaRPr lang="en-US" dirty="0"/>
          </a:p>
          <a:p>
            <a:r>
              <a:rPr lang="en-US" dirty="0"/>
              <a:t>Clever, huh?</a:t>
            </a:r>
          </a:p>
          <a:p>
            <a:endParaRPr lang="en-US" dirty="0"/>
          </a:p>
          <a:p>
            <a:r>
              <a:rPr lang="en-US" dirty="0"/>
              <a:t>The setting of the timers controlled by two opcodes:</a:t>
            </a:r>
          </a:p>
          <a:p>
            <a:pPr lvl="1"/>
            <a:r>
              <a:rPr lang="en-US" dirty="0"/>
              <a:t>0xFx18 - LD ST, Vx </a:t>
            </a:r>
          </a:p>
          <a:p>
            <a:pPr lvl="1"/>
            <a:r>
              <a:rPr lang="en-US" dirty="0"/>
              <a:t>0xFx07 - LD Vx, DT</a:t>
            </a:r>
          </a:p>
        </p:txBody>
      </p:sp>
    </p:spTree>
    <p:extLst>
      <p:ext uri="{BB962C8B-B14F-4D97-AF65-F5344CB8AC3E}">
        <p14:creationId xmlns:p14="http://schemas.microsoft.com/office/powerpoint/2010/main" val="212541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2E29-F987-40DE-A4CD-13367C65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Video?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485C-A329-4874-ADF9-FBE85790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CHIP-8 video is a 64x32 canvas that allows sprites that are 8 bits wide by n bits tall to be drawn to the screen.</a:t>
            </a:r>
          </a:p>
          <a:p>
            <a:pPr lvl="1"/>
            <a:r>
              <a:rPr lang="en-US" dirty="0"/>
              <a:t>Rasterized drawing (i.e. drawing pixel by pixel) is not allowed. </a:t>
            </a:r>
          </a:p>
          <a:p>
            <a:pPr lvl="1"/>
            <a:r>
              <a:rPr lang="en-US" dirty="0"/>
              <a:t>The operation is Dxyn - DRW Vx, Vy, nibble</a:t>
            </a:r>
          </a:p>
          <a:p>
            <a:r>
              <a:rPr lang="en-US" dirty="0"/>
              <a:t>We read 8 bits, an x coordinate, a y coordinate and then we write them at (x…x+i, i) by XORing them with the current bits on screen.</a:t>
            </a:r>
          </a:p>
          <a:p>
            <a:r>
              <a:rPr lang="en-US" dirty="0"/>
              <a:t>If a bit is turned off, we have a collision and a flag is set.</a:t>
            </a:r>
          </a:p>
          <a:p>
            <a:r>
              <a:rPr lang="en-US" dirty="0"/>
              <a:t>We increment y and then repeat. Example Sprite: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06D4B-86F9-4D4D-8362-656E84043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147" y="4953395"/>
            <a:ext cx="1419225" cy="10953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B8864-7155-4505-B0BF-F54A9450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http://devernay.free.fr/hacks/chip8/C8TECH10.HTM#font</a:t>
            </a:r>
          </a:p>
        </p:txBody>
      </p:sp>
    </p:spTree>
    <p:extLst>
      <p:ext uri="{BB962C8B-B14F-4D97-AF65-F5344CB8AC3E}">
        <p14:creationId xmlns:p14="http://schemas.microsoft.com/office/powerpoint/2010/main" val="111311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39D0-B995-4C53-89B6-C2EEE88F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6B7C-4F66-42AA-8D26-D7DDEC6F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code and program at: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https://github.com/sfaria/CHIP-8-Emulator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Completely written in Java with zero 3</a:t>
            </a:r>
            <a:r>
              <a:rPr lang="en-US" baseline="30000" dirty="0"/>
              <a:t>rd</a:t>
            </a:r>
            <a:r>
              <a:rPr lang="en-US" dirty="0"/>
              <a:t> party dependencies. ROMs are plentiful and all over google!</a:t>
            </a:r>
          </a:p>
        </p:txBody>
      </p:sp>
    </p:spTree>
    <p:extLst>
      <p:ext uri="{BB962C8B-B14F-4D97-AF65-F5344CB8AC3E}">
        <p14:creationId xmlns:p14="http://schemas.microsoft.com/office/powerpoint/2010/main" val="13069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80FC-204B-494C-A88C-746558C3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IS NOW</a:t>
            </a:r>
          </a:p>
        </p:txBody>
      </p:sp>
      <p:pic>
        <p:nvPicPr>
          <p:cNvPr id="1026" name="Picture 2" descr="Screen Shot 2015-10-19 at 9.53.22 am">
            <a:extLst>
              <a:ext uri="{FF2B5EF4-FFF2-40B4-BE49-F238E27FC236}">
                <a16:creationId xmlns:a16="http://schemas.microsoft.com/office/drawing/2014/main" id="{0F7836DE-0C95-4964-95B9-CE543A944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49" y="1690688"/>
            <a:ext cx="8803901" cy="434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1773B-8D75-4EEC-A87B-D5E0B2BE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Note: Not really, but still cool. (https://www.youtube.com/watch?v=vI7tWd7B3iI)</a:t>
            </a:r>
          </a:p>
        </p:txBody>
      </p:sp>
    </p:spTree>
    <p:extLst>
      <p:ext uri="{BB962C8B-B14F-4D97-AF65-F5344CB8AC3E}">
        <p14:creationId xmlns:p14="http://schemas.microsoft.com/office/powerpoint/2010/main" val="173981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C006-5D20-4B2E-B85E-62B59DF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an emulator?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6050-A71B-4975-AED1-B21E98E7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fun!</a:t>
            </a:r>
          </a:p>
          <a:p>
            <a:pPr lvl="1"/>
            <a:r>
              <a:rPr lang="en-US" dirty="0"/>
              <a:t>You learn a lot about the guest system and how it works at a low level.</a:t>
            </a:r>
          </a:p>
          <a:p>
            <a:endParaRPr lang="en-US" dirty="0"/>
          </a:p>
          <a:p>
            <a:r>
              <a:rPr lang="en-US" dirty="0"/>
              <a:t>Preservation of computing history.</a:t>
            </a:r>
          </a:p>
          <a:p>
            <a:pPr lvl="1"/>
            <a:r>
              <a:rPr lang="en-US" dirty="0"/>
              <a:t>Keep those old programs running.	</a:t>
            </a:r>
          </a:p>
          <a:p>
            <a:pPr lvl="1"/>
            <a:endParaRPr lang="en-US" dirty="0"/>
          </a:p>
          <a:p>
            <a:r>
              <a:rPr lang="en-US" dirty="0"/>
              <a:t>Some day these old computers and gaming consoles will no longer work. </a:t>
            </a:r>
          </a:p>
          <a:p>
            <a:pPr lvl="1"/>
            <a:r>
              <a:rPr lang="en-US" dirty="0"/>
              <a:t>Emulation keeps them alive.</a:t>
            </a:r>
          </a:p>
        </p:txBody>
      </p:sp>
    </p:spTree>
    <p:extLst>
      <p:ext uri="{BB962C8B-B14F-4D97-AF65-F5344CB8AC3E}">
        <p14:creationId xmlns:p14="http://schemas.microsoft.com/office/powerpoint/2010/main" val="138346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53EB-19B2-4763-8283-57628DD7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CHIP-8?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0954-B837-410C-96F1-A4B6C89D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CHIP-8 is a simple language/interpreter written in 1977 for 8-bit microcomputers such as the RCA TELMAC-1800 and COSMAC VIP.</a:t>
            </a:r>
          </a:p>
          <a:p>
            <a:endParaRPr lang="en-US" dirty="0"/>
          </a:p>
          <a:p>
            <a:r>
              <a:rPr lang="en-US" dirty="0"/>
              <a:t>These computers were very simple, hobbyist devices.</a:t>
            </a:r>
          </a:p>
          <a:p>
            <a:pPr lvl="1"/>
            <a:r>
              <a:rPr lang="en-US" dirty="0"/>
              <a:t>1.76 MHz RCA 1802 CPU</a:t>
            </a:r>
          </a:p>
          <a:p>
            <a:pPr lvl="1"/>
            <a:r>
              <a:rPr lang="en-US" dirty="0"/>
              <a:t>2 KB RAM (Expandable to 4 KB! LUXURIOUS!)</a:t>
            </a:r>
          </a:p>
          <a:p>
            <a:pPr lvl="1"/>
            <a:r>
              <a:rPr lang="en-US" dirty="0"/>
              <a:t>Compact Cassette storage</a:t>
            </a:r>
          </a:p>
          <a:p>
            <a:pPr lvl="1"/>
            <a:r>
              <a:rPr lang="en-US" dirty="0"/>
              <a:t>Hex (16 key) keyboard</a:t>
            </a:r>
          </a:p>
          <a:p>
            <a:pPr lvl="1"/>
            <a:r>
              <a:rPr lang="en-US" dirty="0"/>
              <a:t>Monochrome Video </a:t>
            </a:r>
          </a:p>
          <a:p>
            <a:pPr lvl="1"/>
            <a:r>
              <a:rPr lang="en-US" dirty="0"/>
              <a:t>Single Beeper-style speaker</a:t>
            </a:r>
          </a:p>
        </p:txBody>
      </p:sp>
    </p:spTree>
    <p:extLst>
      <p:ext uri="{BB962C8B-B14F-4D97-AF65-F5344CB8AC3E}">
        <p14:creationId xmlns:p14="http://schemas.microsoft.com/office/powerpoint/2010/main" val="407424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95A3-1D93-4624-AEAD-01DB5DC1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COSMAC VIP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722842A-7E9B-443A-8F1D-99A4E14D8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46" y="1282474"/>
            <a:ext cx="3713508" cy="47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F553-C9C7-4642-A10E-EF22A6BE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https://en.wikipedia.org/wiki/COSMAC_VIP#/media/File:RCA_Cosmac_VIP.jpg</a:t>
            </a:r>
          </a:p>
        </p:txBody>
      </p:sp>
    </p:spTree>
    <p:extLst>
      <p:ext uri="{BB962C8B-B14F-4D97-AF65-F5344CB8AC3E}">
        <p14:creationId xmlns:p14="http://schemas.microsoft.com/office/powerpoint/2010/main" val="36840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C3C-D0B3-427C-8478-CBCC1034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F4C-7155-4DD3-80D4-9179F4F4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CHIP-8 language was revived in the early 1990s by a guy named Andreas Gustafsson.</a:t>
            </a:r>
          </a:p>
          <a:p>
            <a:endParaRPr lang="en-US" dirty="0"/>
          </a:p>
          <a:p>
            <a:r>
              <a:rPr lang="en-US" dirty="0"/>
              <a:t>He wrote a CHIP-8 interpreter for the HP48 graphing calculator in order to more easily write games and programs for the platform.</a:t>
            </a:r>
          </a:p>
          <a:p>
            <a:endParaRPr lang="en-US" dirty="0"/>
          </a:p>
          <a:p>
            <a:r>
              <a:rPr lang="en-US" dirty="0"/>
              <a:t>His adaptation later spawned more emulators and even extensions to the CHIP-8 “architecture” to add extra features that didn’t exist on the original.</a:t>
            </a:r>
          </a:p>
          <a:p>
            <a:pPr lvl="1"/>
            <a:r>
              <a:rPr lang="en-US" dirty="0"/>
              <a:t>CHIP-48</a:t>
            </a:r>
          </a:p>
          <a:p>
            <a:pPr lvl="1"/>
            <a:r>
              <a:rPr lang="en-US" dirty="0"/>
              <a:t>Super CHIP-48</a:t>
            </a:r>
          </a:p>
        </p:txBody>
      </p:sp>
    </p:spTree>
    <p:extLst>
      <p:ext uri="{BB962C8B-B14F-4D97-AF65-F5344CB8AC3E}">
        <p14:creationId xmlns:p14="http://schemas.microsoft.com/office/powerpoint/2010/main" val="11400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E61E-C050-4018-A1F4-0E22DDE6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CHIP-8?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4E3A-8040-4072-936A-F4DB31A1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foremost: It’s </a:t>
            </a:r>
            <a:r>
              <a:rPr lang="en-US" i="1" dirty="0"/>
              <a:t>simple.</a:t>
            </a:r>
            <a:r>
              <a:rPr lang="en-US" dirty="0"/>
              <a:t> Compared to even other 8-bit systems CHIP-8 is dead simple by design.</a:t>
            </a:r>
          </a:p>
          <a:p>
            <a:endParaRPr lang="en-US" dirty="0"/>
          </a:p>
          <a:p>
            <a:r>
              <a:rPr lang="en-US" dirty="0"/>
              <a:t>It was designed to enable quick and easy programming that could adapt to different hardware. </a:t>
            </a:r>
          </a:p>
          <a:p>
            <a:endParaRPr lang="en-US" dirty="0"/>
          </a:p>
          <a:p>
            <a:r>
              <a:rPr lang="en-US" dirty="0"/>
              <a:t>There is plenty of documentation available and quite a lot of sample code to learn from.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5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FE84-EAE7-4141-93FB-835BE17E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Architecture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5C4F-D047-4FBE-B773-9E9D1D05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4KB RAM</a:t>
            </a:r>
          </a:p>
          <a:p>
            <a:pPr lvl="1"/>
            <a:r>
              <a:rPr lang="en-US" dirty="0"/>
              <a:t>512 bytes are reserved for the interpreter (i.e. not usable by programs)</a:t>
            </a:r>
          </a:p>
          <a:p>
            <a:pPr lvl="1"/>
            <a:endParaRPr lang="en-US" dirty="0"/>
          </a:p>
          <a:p>
            <a:r>
              <a:rPr lang="en-US" dirty="0"/>
              <a:t>16 general purpose 8-bit registers.</a:t>
            </a:r>
          </a:p>
          <a:p>
            <a:pPr lvl="1"/>
            <a:r>
              <a:rPr lang="en-US" dirty="0"/>
              <a:t>V0-VF</a:t>
            </a:r>
          </a:p>
          <a:p>
            <a:pPr lvl="1"/>
            <a:endParaRPr lang="en-US" dirty="0"/>
          </a:p>
          <a:p>
            <a:r>
              <a:rPr lang="en-US" dirty="0"/>
              <a:t>16-bit instruction register.</a:t>
            </a:r>
          </a:p>
          <a:p>
            <a:endParaRPr lang="en-US" dirty="0"/>
          </a:p>
          <a:p>
            <a:r>
              <a:rPr lang="en-US" dirty="0"/>
              <a:t>Two 8-bit registers called </a:t>
            </a:r>
            <a:r>
              <a:rPr lang="en-US" i="1" dirty="0"/>
              <a:t>delay </a:t>
            </a:r>
            <a:r>
              <a:rPr lang="en-US" dirty="0"/>
              <a:t>and </a:t>
            </a:r>
            <a:r>
              <a:rPr lang="en-US" i="1" dirty="0"/>
              <a:t>sound</a:t>
            </a:r>
            <a:r>
              <a:rPr lang="en-US" dirty="0"/>
              <a:t> that handle timing and sound, respectively.</a:t>
            </a:r>
          </a:p>
          <a:p>
            <a:endParaRPr lang="en-US" dirty="0"/>
          </a:p>
          <a:p>
            <a:r>
              <a:rPr lang="en-US" dirty="0"/>
              <a:t>A stack of sixteen 16-bit values to represent the call stack for subroutines.</a:t>
            </a:r>
          </a:p>
          <a:p>
            <a:endParaRPr lang="en-US" dirty="0"/>
          </a:p>
          <a:p>
            <a:r>
              <a:rPr lang="en-US" dirty="0"/>
              <a:t>16-bit program counter and stack counter “registers”.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7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1546</Words>
  <Application>Microsoft Office PowerPoint</Application>
  <PresentationFormat>Widescreen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Let’s Write an Emulator!</vt:lpstr>
      <vt:lpstr>What is an emulator?</vt:lpstr>
      <vt:lpstr>THE FUTURE IS NOW</vt:lpstr>
      <vt:lpstr>Why write an emulator?</vt:lpstr>
      <vt:lpstr>What is CHIP-8?</vt:lpstr>
      <vt:lpstr>COSMAC VIP</vt:lpstr>
      <vt:lpstr>CHIP-8 History</vt:lpstr>
      <vt:lpstr>Why CHIP-8? </vt:lpstr>
      <vt:lpstr>CHIP-8 Architecture (CPU)</vt:lpstr>
      <vt:lpstr>CHIP-8 Architecture (I/O)</vt:lpstr>
      <vt:lpstr>Simple!?</vt:lpstr>
      <vt:lpstr>But, like, how!?</vt:lpstr>
      <vt:lpstr>Don’t Halt and Probably Don’t Catch Fire</vt:lpstr>
      <vt:lpstr>Let’s Play Fetch </vt:lpstr>
      <vt:lpstr>Let’s Play Fetch</vt:lpstr>
      <vt:lpstr>Let’s Play Fetch</vt:lpstr>
      <vt:lpstr>Let’s Play Fetch</vt:lpstr>
      <vt:lpstr>Sync the Decoder Rings</vt:lpstr>
      <vt:lpstr>Execute Order 66</vt:lpstr>
      <vt:lpstr>Execute Order 66</vt:lpstr>
      <vt:lpstr>Going with the Flow</vt:lpstr>
      <vt:lpstr>Well, what about sound? </vt:lpstr>
      <vt:lpstr>And Video? 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Write an Emulator!</dc:title>
  <dc:creator>Scott Faria</dc:creator>
  <cp:lastModifiedBy>Scott Faria</cp:lastModifiedBy>
  <cp:revision>2</cp:revision>
  <dcterms:created xsi:type="dcterms:W3CDTF">2021-02-03T12:14:56Z</dcterms:created>
  <dcterms:modified xsi:type="dcterms:W3CDTF">2021-02-03T20:34:47Z</dcterms:modified>
</cp:coreProperties>
</file>