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67CB-65E9-4323-B3DA-19341144F3F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4469-15E1-499E-BF30-E944245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4469-15E1-499E-BF30-E944245E0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hibernate_customization_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Hibernate with Annotations (and more)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on the </a:t>
            </a:r>
            <a:r>
              <a:rPr lang="en-US" dirty="0" err="1" smtClean="0"/>
              <a:t>EntityManagerFactory</a:t>
            </a:r>
            <a:r>
              <a:rPr lang="en-US" dirty="0" smtClean="0"/>
              <a:t> and applies to all functions performed on the </a:t>
            </a:r>
            <a:r>
              <a:rPr lang="en-US" dirty="0" err="1" smtClean="0"/>
              <a:t>EntityManager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Allows for more complicated and deeper hooking into the Hibernate lifecycle.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code </a:t>
            </a:r>
            <a:r>
              <a:rPr lang="en-US" dirty="0"/>
              <a:t>and slides @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https://github.com/sfaria/hibernate_customization_demo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6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common or error-prone behaviors in your Hibernate-driven application.</a:t>
            </a:r>
          </a:p>
          <a:p>
            <a:endParaRPr lang="en-US" dirty="0" smtClean="0"/>
          </a:p>
          <a:p>
            <a:r>
              <a:rPr lang="en-US" dirty="0" smtClean="0"/>
              <a:t>Inject behavior in existing applications (audit logging, etc.).</a:t>
            </a:r>
          </a:p>
          <a:p>
            <a:endParaRPr lang="en-US" dirty="0" smtClean="0"/>
          </a:p>
          <a:p>
            <a:r>
              <a:rPr lang="en-US" dirty="0" smtClean="0"/>
              <a:t>Overcome shortcomings in Hibernate and/or your RDBMS (Seriously, Oracle, why is there no bool type?).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few ways of customizing the runtime behavior of Hibernate: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Callback methods.</a:t>
            </a:r>
          </a:p>
          <a:p>
            <a:pPr lvl="1"/>
            <a:r>
              <a:rPr lang="en-US" dirty="0" smtClean="0"/>
              <a:t>Entity listeners.</a:t>
            </a:r>
          </a:p>
          <a:p>
            <a:pPr lvl="1"/>
            <a:r>
              <a:rPr lang="en-US" dirty="0" smtClean="0"/>
              <a:t>Interceptors.</a:t>
            </a:r>
          </a:p>
        </p:txBody>
      </p:sp>
    </p:spTree>
    <p:extLst>
      <p:ext uri="{BB962C8B-B14F-4D97-AF65-F5344CB8AC3E}">
        <p14:creationId xmlns:p14="http://schemas.microsoft.com/office/powerpoint/2010/main" val="3767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But first a quick word on the hibernate lifecycle…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166519"/>
            <a:ext cx="5295900" cy="3686175"/>
          </a:xfrm>
        </p:spPr>
      </p:pic>
    </p:spTree>
    <p:extLst>
      <p:ext uri="{BB962C8B-B14F-4D97-AF65-F5344CB8AC3E}">
        <p14:creationId xmlns:p14="http://schemas.microsoft.com/office/powerpoint/2010/main" val="6409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for customization here act on objects as they move from transient -&gt;  persistent and persistent -&gt; transient.</a:t>
            </a:r>
          </a:p>
          <a:p>
            <a:endParaRPr lang="en-US" dirty="0"/>
          </a:p>
          <a:p>
            <a:r>
              <a:rPr lang="en-US" dirty="0" smtClean="0"/>
              <a:t>Allows us to modify state before the SQL gets generated and executed and before queries are transformed into results.</a:t>
            </a:r>
          </a:p>
        </p:txBody>
      </p:sp>
    </p:spTree>
    <p:extLst>
      <p:ext uri="{BB962C8B-B14F-4D97-AF65-F5344CB8AC3E}">
        <p14:creationId xmlns:p14="http://schemas.microsoft.com/office/powerpoint/2010/main" val="36095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form of hooking into the hibernate lifecycle.</a:t>
            </a:r>
          </a:p>
          <a:p>
            <a:endParaRPr lang="en-US" dirty="0"/>
          </a:p>
          <a:p>
            <a:r>
              <a:rPr lang="en-US" dirty="0" smtClean="0"/>
              <a:t>Consist of annotated methods declared on the entity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1325563"/>
          </a:xfrm>
        </p:spPr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9025"/>
              </p:ext>
            </p:extLst>
          </p:nvPr>
        </p:nvGraphicFramePr>
        <p:xfrm>
          <a:off x="852433" y="1821316"/>
          <a:ext cx="10501366" cy="452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683"/>
                <a:gridCol w="5250683"/>
              </a:tblGrid>
              <a:tr h="2337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PrePersist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entity manager persist operation is actually executed or cascaded. This call is synchronous with the persist operation.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PreRemove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entity manager remove operation is actually executed or cascaded. This call is synchronous with the remove operation.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PostPersist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entity manager persist operation is actually executed or cascaded. This call is invoked after the database INSERT is executed.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PostRemove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entity manager remove operation is actually executed or cascaded. This call is synchronous with the remove operation.</a:t>
                      </a:r>
                      <a:endParaRPr lang="en-US" sz="1200" dirty="0"/>
                    </a:p>
                  </a:txBody>
                  <a:tcPr/>
                </a:tc>
              </a:tr>
              <a:tr h="3916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database UPDATE operation.</a:t>
                      </a:r>
                      <a:endParaRPr lang="en-US" sz="1200" dirty="0"/>
                    </a:p>
                  </a:txBody>
                  <a:tcPr/>
                </a:tc>
              </a:tr>
              <a:tr h="3916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database UPDATE operation.</a:t>
                      </a:r>
                      <a:endParaRPr lang="en-US" sz="1200" dirty="0"/>
                    </a:p>
                  </a:txBody>
                  <a:tcPr/>
                </a:tc>
              </a:tr>
              <a:tr h="5595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an entity has been loaded into the current persistence context or an entity has been refreshed.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 smtClean="0"/>
              <a:t>1. Red Hat Inc., "Chapter 6. Entity listeners and Callback methods" https://docs.jboss.org/hibernate/orm/4.0/hem/en-US/html/listeners.html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Callback methods.</a:t>
            </a:r>
          </a:p>
          <a:p>
            <a:endParaRPr lang="en-US" dirty="0"/>
          </a:p>
          <a:p>
            <a:r>
              <a:rPr lang="en-US" dirty="0" smtClean="0"/>
              <a:t>Allows for extraction and reuse of callback methods.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39" y="1825625"/>
            <a:ext cx="8601921" cy="4351338"/>
          </a:xfrm>
        </p:spPr>
      </p:pic>
    </p:spTree>
    <p:extLst>
      <p:ext uri="{BB962C8B-B14F-4D97-AF65-F5344CB8AC3E}">
        <p14:creationId xmlns:p14="http://schemas.microsoft.com/office/powerpoint/2010/main" val="386561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364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Customizing Hibernate with Annotations (and more)</vt:lpstr>
      <vt:lpstr>Why?</vt:lpstr>
      <vt:lpstr>How?</vt:lpstr>
      <vt:lpstr> But first a quick word on the hibernate lifecycle…</vt:lpstr>
      <vt:lpstr>Hibernate Lifecycle</vt:lpstr>
      <vt:lpstr>Callback Methods</vt:lpstr>
      <vt:lpstr>Callback Methods</vt:lpstr>
      <vt:lpstr>Entity Listeners</vt:lpstr>
      <vt:lpstr>Interceptors </vt:lpstr>
      <vt:lpstr>Interceptors</vt:lpstr>
      <vt:lpstr>Thanks!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Hibernate with Annotations (and more)</dc:title>
  <dc:creator>Scott Faria</dc:creator>
  <cp:lastModifiedBy>Scott Faria</cp:lastModifiedBy>
  <cp:revision>18</cp:revision>
  <dcterms:created xsi:type="dcterms:W3CDTF">2017-08-22T11:43:46Z</dcterms:created>
  <dcterms:modified xsi:type="dcterms:W3CDTF">2017-09-05T13:19:39Z</dcterms:modified>
</cp:coreProperties>
</file>