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7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1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6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FE8C-0B83-49DC-A131-EBFF9AFA35A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0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FE8C-0B83-49DC-A131-EBFF9AFA35A6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A732-F9A0-411E-AB2D-2055BF67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Customizing Hibernate with Annotations (and more)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Scott Faria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3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common or error-prone behaviors in your Hibernate-driven application.</a:t>
            </a:r>
          </a:p>
          <a:p>
            <a:endParaRPr lang="en-US" dirty="0" smtClean="0"/>
          </a:p>
          <a:p>
            <a:r>
              <a:rPr lang="en-US" dirty="0" smtClean="0"/>
              <a:t>Inject behavior in existing applications (audit logging, etc.).</a:t>
            </a:r>
          </a:p>
          <a:p>
            <a:endParaRPr lang="en-US" dirty="0" smtClean="0"/>
          </a:p>
          <a:p>
            <a:r>
              <a:rPr lang="en-US" dirty="0" smtClean="0"/>
              <a:t>Overcome shortcomings in Hibernate and/or your RDBMS (Seriously, Oracle, why is there no bool type?).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2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few ways of customizing the runtime behavior of Hibernate: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Callback methods.</a:t>
            </a:r>
          </a:p>
          <a:p>
            <a:pPr lvl="1"/>
            <a:r>
              <a:rPr lang="en-US" dirty="0" smtClean="0"/>
              <a:t>Entity listeners.</a:t>
            </a:r>
          </a:p>
          <a:p>
            <a:pPr lvl="1"/>
            <a:r>
              <a:rPr lang="en-US" dirty="0" smtClean="0"/>
              <a:t>Interceptors.</a:t>
            </a:r>
          </a:p>
        </p:txBody>
      </p:sp>
    </p:spTree>
    <p:extLst>
      <p:ext uri="{BB962C8B-B14F-4D97-AF65-F5344CB8AC3E}">
        <p14:creationId xmlns:p14="http://schemas.microsoft.com/office/powerpoint/2010/main" val="37678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But first a quick word on the hibernate lifecycle…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2166519"/>
            <a:ext cx="5295900" cy="3686175"/>
          </a:xfrm>
        </p:spPr>
      </p:pic>
    </p:spTree>
    <p:extLst>
      <p:ext uri="{BB962C8B-B14F-4D97-AF65-F5344CB8AC3E}">
        <p14:creationId xmlns:p14="http://schemas.microsoft.com/office/powerpoint/2010/main" val="64097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Customizing Hibernate with Annotations (and more)</vt:lpstr>
      <vt:lpstr>Why?</vt:lpstr>
      <vt:lpstr>How?</vt:lpstr>
      <vt:lpstr> But first a quick word on the hibernate lifecycle…</vt:lpstr>
    </vt:vector>
  </TitlesOfParts>
  <Company>Genedata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Hibernate with Annotations (and more)</dc:title>
  <dc:creator>Scott Faria</dc:creator>
  <cp:lastModifiedBy>Scott Faria</cp:lastModifiedBy>
  <cp:revision>9</cp:revision>
  <dcterms:created xsi:type="dcterms:W3CDTF">2017-08-22T11:43:46Z</dcterms:created>
  <dcterms:modified xsi:type="dcterms:W3CDTF">2017-08-22T12:52:57Z</dcterms:modified>
</cp:coreProperties>
</file>