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767CB-65E9-4323-B3DA-19341144F3F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74469-15E1-499E-BF30-E944245E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06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74469-15E1-499E-BF30-E944245E0A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4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0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7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9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1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3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8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6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2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6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0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9FE8C-0B83-49DC-A131-EBFF9AFA35A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0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aria/hibernate_customization_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Customizing Hibernate with Annotations (and more)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Faria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36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Interceptors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39" y="1825625"/>
            <a:ext cx="8601921" cy="4351338"/>
          </a:xfrm>
        </p:spPr>
      </p:pic>
    </p:spTree>
    <p:extLst>
      <p:ext uri="{BB962C8B-B14F-4D97-AF65-F5344CB8AC3E}">
        <p14:creationId xmlns:p14="http://schemas.microsoft.com/office/powerpoint/2010/main" val="3865612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on the </a:t>
            </a:r>
            <a:r>
              <a:rPr lang="en-US" dirty="0" err="1" smtClean="0"/>
              <a:t>EntityManagerFactory</a:t>
            </a:r>
            <a:r>
              <a:rPr lang="en-US" dirty="0" smtClean="0"/>
              <a:t> and applies to all functions performed on the </a:t>
            </a:r>
            <a:r>
              <a:rPr lang="en-US" dirty="0" err="1" smtClean="0"/>
              <a:t>EntityManager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Allows for more complicated and deeper hooking into the Hibernate lifecycle.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8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View code </a:t>
            </a:r>
            <a:r>
              <a:rPr lang="en-US" dirty="0"/>
              <a:t>and slides @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https://github.com/sfaria/hibernate_customization_demo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67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common or error-prone behaviors in your Hibernate-driven application.</a:t>
            </a:r>
          </a:p>
          <a:p>
            <a:endParaRPr lang="en-US" dirty="0" smtClean="0"/>
          </a:p>
          <a:p>
            <a:r>
              <a:rPr lang="en-US" dirty="0" smtClean="0"/>
              <a:t>Inject behavior in existing applications (audit logging, etc.).</a:t>
            </a:r>
          </a:p>
          <a:p>
            <a:endParaRPr lang="en-US" dirty="0" smtClean="0"/>
          </a:p>
          <a:p>
            <a:r>
              <a:rPr lang="en-US" dirty="0" smtClean="0"/>
              <a:t>Overcome shortcomings in Hibernate and/or your RDBMS (Seriously, Oracle, why is there no bool type?).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2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few ways of customizing the runtime behavior of Hibernate: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Callback methods.</a:t>
            </a:r>
          </a:p>
          <a:p>
            <a:pPr lvl="1"/>
            <a:r>
              <a:rPr lang="en-US" dirty="0" smtClean="0"/>
              <a:t>Entity listeners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Custom Types.</a:t>
            </a:r>
            <a:endParaRPr lang="en-US" dirty="0" smtClean="0"/>
          </a:p>
          <a:p>
            <a:pPr lvl="1"/>
            <a:r>
              <a:rPr lang="en-US" dirty="0" smtClean="0"/>
              <a:t>Interceptors.</a:t>
            </a:r>
          </a:p>
        </p:txBody>
      </p:sp>
    </p:spTree>
    <p:extLst>
      <p:ext uri="{BB962C8B-B14F-4D97-AF65-F5344CB8AC3E}">
        <p14:creationId xmlns:p14="http://schemas.microsoft.com/office/powerpoint/2010/main" val="37678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But first a quick word on the hibernate lifecycle…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0" y="2166519"/>
            <a:ext cx="5295900" cy="3686175"/>
          </a:xfrm>
        </p:spPr>
      </p:pic>
    </p:spTree>
    <p:extLst>
      <p:ext uri="{BB962C8B-B14F-4D97-AF65-F5344CB8AC3E}">
        <p14:creationId xmlns:p14="http://schemas.microsoft.com/office/powerpoint/2010/main" val="64097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methods for customization here act on objects as they move from transient -&gt;  persistent and persistent -&gt; transient.</a:t>
            </a:r>
          </a:p>
          <a:p>
            <a:endParaRPr lang="en-US" dirty="0"/>
          </a:p>
          <a:p>
            <a:r>
              <a:rPr lang="en-US" dirty="0" smtClean="0"/>
              <a:t>Allows us to modify state before the SQL gets generated and executed and before queries are transformed into results.</a:t>
            </a:r>
          </a:p>
        </p:txBody>
      </p:sp>
    </p:spTree>
    <p:extLst>
      <p:ext uri="{BB962C8B-B14F-4D97-AF65-F5344CB8AC3E}">
        <p14:creationId xmlns:p14="http://schemas.microsoft.com/office/powerpoint/2010/main" val="360950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form of hooking into the hibernate lifecycle.</a:t>
            </a:r>
          </a:p>
          <a:p>
            <a:endParaRPr lang="en-US" dirty="0"/>
          </a:p>
          <a:p>
            <a:r>
              <a:rPr lang="en-US" dirty="0" smtClean="0"/>
              <a:t>Consist of annotated methods declared on the entity object.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2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5753"/>
            <a:ext cx="10515600" cy="1325563"/>
          </a:xfrm>
        </p:spPr>
        <p:txBody>
          <a:bodyPr/>
          <a:lstStyle/>
          <a:p>
            <a:r>
              <a:rPr lang="en-US" dirty="0" smtClean="0"/>
              <a:t>Callback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6253"/>
            <a:ext cx="10515600" cy="4351338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29025"/>
              </p:ext>
            </p:extLst>
          </p:nvPr>
        </p:nvGraphicFramePr>
        <p:xfrm>
          <a:off x="852433" y="1821316"/>
          <a:ext cx="10501366" cy="4526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0683"/>
                <a:gridCol w="5250683"/>
              </a:tblGrid>
              <a:tr h="23371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7274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@</a:t>
                      </a:r>
                      <a:r>
                        <a:rPr lang="en-US" sz="1200" dirty="0" err="1" smtClean="0"/>
                        <a:t>PrePersist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Executed before the entity manager persist operation is actually executed or cascaded. This call is synchronous with the persist operation.</a:t>
                      </a:r>
                      <a:endParaRPr lang="en-US" sz="1200" dirty="0"/>
                    </a:p>
                  </a:txBody>
                  <a:tcPr/>
                </a:tc>
              </a:tr>
              <a:tr h="7274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@</a:t>
                      </a:r>
                      <a:r>
                        <a:rPr lang="en-US" sz="1200" dirty="0" err="1" smtClean="0"/>
                        <a:t>PreRemove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Executed before the entity manager remove operation is actually executed or cascaded. This call is synchronous with the remove operation.</a:t>
                      </a:r>
                      <a:endParaRPr lang="en-US" sz="1200" dirty="0"/>
                    </a:p>
                  </a:txBody>
                  <a:tcPr/>
                </a:tc>
              </a:tr>
              <a:tr h="7274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@</a:t>
                      </a:r>
                      <a:r>
                        <a:rPr lang="en-US" sz="1200" dirty="0" err="1" smtClean="0"/>
                        <a:t>PostPersist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Executed after the entity manager persist operation is actually executed or cascaded. This call is invoked after the database INSERT is executed.</a:t>
                      </a:r>
                      <a:endParaRPr lang="en-US" sz="1200" dirty="0"/>
                    </a:p>
                  </a:txBody>
                  <a:tcPr/>
                </a:tc>
              </a:tr>
              <a:tr h="7274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@</a:t>
                      </a:r>
                      <a:r>
                        <a:rPr lang="en-US" sz="1200" dirty="0" err="1" smtClean="0"/>
                        <a:t>PostRemove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Executed after the entity manager remove operation is actually executed or cascaded. This call is synchronous with the remove operation.</a:t>
                      </a:r>
                      <a:endParaRPr lang="en-US" sz="1200" dirty="0"/>
                    </a:p>
                  </a:txBody>
                  <a:tcPr/>
                </a:tc>
              </a:tr>
              <a:tr h="3916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@</a:t>
                      </a:r>
                      <a:r>
                        <a:rPr lang="en-US" sz="1200" dirty="0" err="1" smtClean="0"/>
                        <a:t>PreUpdate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Executed before the database UPDATE operation.</a:t>
                      </a:r>
                      <a:endParaRPr lang="en-US" sz="1200" dirty="0"/>
                    </a:p>
                  </a:txBody>
                  <a:tcPr/>
                </a:tc>
              </a:tr>
              <a:tr h="3916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@</a:t>
                      </a:r>
                      <a:r>
                        <a:rPr lang="en-US" sz="1200" dirty="0" err="1" smtClean="0"/>
                        <a:t>PostUpdate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Executed after the database UPDATE operation.</a:t>
                      </a:r>
                      <a:endParaRPr lang="en-US" sz="1200" dirty="0"/>
                    </a:p>
                  </a:txBody>
                  <a:tcPr/>
                </a:tc>
              </a:tr>
              <a:tr h="55954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@</a:t>
                      </a:r>
                      <a:r>
                        <a:rPr lang="en-US" sz="1200" dirty="0" err="1" smtClean="0"/>
                        <a:t>PostLoad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Executed after an entity has been loaded into the current persistence context or an entity has been refreshed.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r>
              <a:rPr lang="en-US" dirty="0" smtClean="0"/>
              <a:t>1. Red Hat Inc., "Chapter 6. Entity listeners and Callback methods" https://docs.jboss.org/hibernate/orm/4.0/hem/en-US/html/listeners.html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0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Callback methods.</a:t>
            </a:r>
          </a:p>
          <a:p>
            <a:endParaRPr lang="en-US" dirty="0"/>
          </a:p>
          <a:p>
            <a:r>
              <a:rPr lang="en-US" dirty="0" smtClean="0"/>
              <a:t>Allows for extraction and reuse of callback methods.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8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 smtClean="0"/>
              <a:t>org.hibernate.usertype.UserType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Defines custom types for fields in an Entity.</a:t>
            </a:r>
          </a:p>
          <a:p>
            <a:endParaRPr lang="en-US" dirty="0"/>
          </a:p>
          <a:p>
            <a:r>
              <a:rPr lang="en-US" dirty="0" smtClean="0"/>
              <a:t>Useful for simple value conversions.</a:t>
            </a:r>
          </a:p>
          <a:p>
            <a:pPr lvl="1"/>
            <a:r>
              <a:rPr lang="en-US" dirty="0" smtClean="0"/>
              <a:t>String -&gt; </a:t>
            </a:r>
            <a:r>
              <a:rPr lang="en-US" dirty="0" err="1" smtClean="0"/>
              <a:t>Enum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String -&gt; Boolean.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1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397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Customizing Hibernate with Annotations (and more)</vt:lpstr>
      <vt:lpstr>Why?</vt:lpstr>
      <vt:lpstr>How?</vt:lpstr>
      <vt:lpstr> But first a quick word on the hibernate lifecycle…</vt:lpstr>
      <vt:lpstr>Hibernate Lifecycle</vt:lpstr>
      <vt:lpstr>Callback Methods</vt:lpstr>
      <vt:lpstr>Callback Methods</vt:lpstr>
      <vt:lpstr>Entity Listeners</vt:lpstr>
      <vt:lpstr>Custom Types</vt:lpstr>
      <vt:lpstr>Interceptors </vt:lpstr>
      <vt:lpstr>Interceptors</vt:lpstr>
      <vt:lpstr>Thanks!</vt:lpstr>
    </vt:vector>
  </TitlesOfParts>
  <Company>Genedata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Customizing Hibernate with Annotations (and more)</dc:title>
  <dc:creator>Scott Faria</dc:creator>
  <cp:lastModifiedBy>Scott Faria</cp:lastModifiedBy>
  <cp:revision>21</cp:revision>
  <dcterms:created xsi:type="dcterms:W3CDTF">2017-08-22T11:43:46Z</dcterms:created>
  <dcterms:modified xsi:type="dcterms:W3CDTF">2017-09-05T13:40:49Z</dcterms:modified>
</cp:coreProperties>
</file>