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jpa-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</a:p>
          <a:p>
            <a:endParaRPr lang="en-US" dirty="0"/>
          </a:p>
          <a:p>
            <a:r>
              <a:rPr lang="en-US" dirty="0" smtClean="0"/>
              <a:t>JPA/Hibernate made the same number of queries, but instead chose to do them before materializing the collection.</a:t>
            </a:r>
          </a:p>
          <a:p>
            <a:endParaRPr lang="en-US" dirty="0"/>
          </a:p>
          <a:p>
            <a:r>
              <a:rPr lang="en-US" dirty="0" smtClean="0"/>
              <a:t>Probably not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9892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little edit to our code!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5" y="2712523"/>
            <a:ext cx="6088020" cy="2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there! We’re down to a single query!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2428570"/>
            <a:ext cx="3983767" cy="3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query was made, but we have way too many results!</a:t>
            </a:r>
          </a:p>
          <a:p>
            <a:endParaRPr lang="en-US" dirty="0"/>
          </a:p>
          <a:p>
            <a:r>
              <a:rPr lang="en-US" dirty="0" smtClean="0"/>
              <a:t>Hibernate has directly joined the AUTHOR table to BOOK</a:t>
            </a:r>
          </a:p>
          <a:p>
            <a:pPr lvl="1"/>
            <a:r>
              <a:rPr lang="en-US" dirty="0" smtClean="0"/>
              <a:t>Our result set now has a size of n authors x m books.</a:t>
            </a:r>
          </a:p>
          <a:p>
            <a:pPr lvl="1"/>
            <a:r>
              <a:rPr lang="en-US" dirty="0" smtClean="0"/>
              <a:t>Definitely not what we wanted or expected!</a:t>
            </a:r>
          </a:p>
        </p:txBody>
      </p:sp>
    </p:spTree>
    <p:extLst>
      <p:ext uri="{BB962C8B-B14F-4D97-AF65-F5344CB8AC3E}">
        <p14:creationId xmlns:p14="http://schemas.microsoft.com/office/powerpoint/2010/main" val="116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There, I fixed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5" y="2735681"/>
            <a:ext cx="6497909" cy="2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finally produces the result set of objects we were looking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5" y="2309225"/>
            <a:ext cx="4348935" cy="38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red flags here!</a:t>
            </a:r>
          </a:p>
          <a:p>
            <a:endParaRPr lang="en-US" dirty="0"/>
          </a:p>
          <a:p>
            <a:r>
              <a:rPr lang="en-US" dirty="0" smtClean="0"/>
              <a:t>DISTINCT keyword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We’re Java object based, so the semantics of this depend on the equals method on the entity 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the SELECT statement, you can drastically change the result set that’s returned.</a:t>
            </a:r>
          </a:p>
        </p:txBody>
      </p:sp>
    </p:spTree>
    <p:extLst>
      <p:ext uri="{BB962C8B-B14F-4D97-AF65-F5344CB8AC3E}">
        <p14:creationId xmlns:p14="http://schemas.microsoft.com/office/powerpoint/2010/main" val="14925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what’s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Honest answer: There isn’t a best approach.</a:t>
            </a:r>
          </a:p>
          <a:p>
            <a:endParaRPr lang="en-US" dirty="0"/>
          </a:p>
          <a:p>
            <a:r>
              <a:rPr lang="en-US" dirty="0" smtClean="0"/>
              <a:t>The best way is to simply think of how your JPQL query is going to be used and pick the best strategy.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Preferring lazy fetching is often a good approach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Use pagination! It’s built into JPA for a reason!</a:t>
            </a:r>
          </a:p>
          <a:p>
            <a:endParaRPr lang="en-US" dirty="0"/>
          </a:p>
          <a:p>
            <a:r>
              <a:rPr lang="en-US" dirty="0" smtClean="0"/>
              <a:t>Minimize your result sets as much as possible.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Just need an ID? Only return it instead of the whole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stuff when it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tradeoff of the JPA/ORM approach is a lack of transparency.</a:t>
            </a:r>
          </a:p>
          <a:p>
            <a:endParaRPr lang="en-US" dirty="0"/>
          </a:p>
          <a:p>
            <a:pPr lvl="1"/>
            <a:r>
              <a:rPr lang="en-US" dirty="0" smtClean="0"/>
              <a:t>With SQL you are generally in direct control of what gets executed on the RDBMS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Lack of transparency when dealing with managed objects.</a:t>
            </a:r>
          </a:p>
          <a:p>
            <a:endParaRPr lang="en-US" dirty="0"/>
          </a:p>
          <a:p>
            <a:r>
              <a:rPr lang="en-US" dirty="0" smtClean="0"/>
              <a:t>Logging!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Most JPA implementations like Hibernate have incredibly useful logging switches.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your implementation’s documentation for the flags needed to enable things like:</a:t>
            </a:r>
          </a:p>
          <a:p>
            <a:pPr lvl="2"/>
            <a:r>
              <a:rPr lang="en-US" dirty="0" smtClean="0"/>
              <a:t>JPA query output</a:t>
            </a:r>
          </a:p>
          <a:p>
            <a:pPr lvl="2"/>
            <a:r>
              <a:rPr lang="en-US" dirty="0" smtClean="0"/>
              <a:t>SQL query logging</a:t>
            </a:r>
          </a:p>
          <a:p>
            <a:pPr lvl="2"/>
            <a:r>
              <a:rPr lang="en-US" dirty="0" smtClean="0"/>
              <a:t>Query plan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Caching!</a:t>
            </a:r>
          </a:p>
          <a:p>
            <a:endParaRPr lang="en-US" dirty="0"/>
          </a:p>
          <a:p>
            <a:r>
              <a:rPr lang="en-US" dirty="0" smtClean="0"/>
              <a:t>JPA has what is called a Level 2 cache, with two modes: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cache.</a:t>
            </a:r>
          </a:p>
          <a:p>
            <a:pPr lvl="1"/>
            <a:endParaRPr lang="en-US" dirty="0"/>
          </a:p>
          <a:p>
            <a:r>
              <a:rPr lang="en-US" dirty="0" smtClean="0"/>
              <a:t>Different use cases, pick the one that makes most sense for your </a:t>
            </a:r>
          </a:p>
          <a:p>
            <a:r>
              <a:rPr lang="en-US" dirty="0" smtClean="0"/>
              <a:t>application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 is good for retrieving the same object by id without hitting the db.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 is best for general queries that are run often.</a:t>
            </a:r>
          </a:p>
        </p:txBody>
      </p:sp>
    </p:spTree>
    <p:extLst>
      <p:ext uri="{BB962C8B-B14F-4D97-AF65-F5344CB8AC3E}">
        <p14:creationId xmlns:p14="http://schemas.microsoft.com/office/powerpoint/2010/main" val="8354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Slides and code are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https://github.com/sfaria/jpa-demo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Platform-independent object-oriented query language.</a:t>
            </a:r>
          </a:p>
          <a:p>
            <a:endParaRPr lang="en-US" dirty="0"/>
          </a:p>
          <a:p>
            <a:r>
              <a:rPr lang="en-US" dirty="0" smtClean="0"/>
              <a:t>In short, it simplifies the writing of SQL using a SQL-like syntax that operates on Java objects instead of record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model tables in the relational database.</a:t>
            </a:r>
          </a:p>
          <a:p>
            <a:endParaRPr lang="en-US" dirty="0"/>
          </a:p>
          <a:p>
            <a:r>
              <a:rPr lang="en-US" dirty="0" smtClean="0"/>
              <a:t>Each instance of an Entity represents a single row in that table.</a:t>
            </a:r>
          </a:p>
          <a:p>
            <a:endParaRPr lang="en-US" dirty="0"/>
          </a:p>
          <a:p>
            <a:r>
              <a:rPr lang="en-US" dirty="0" smtClean="0"/>
              <a:t>Entities can have relationships to other entities.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simple JPQL query and code:</a:t>
            </a:r>
          </a:p>
          <a:p>
            <a:pPr lvl="1"/>
            <a:r>
              <a:rPr lang="en-US" dirty="0" smtClean="0"/>
              <a:t>Simple, right?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979215"/>
            <a:ext cx="6477000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what went wrong, we should look to see what SQL gets generated when we run that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847975"/>
            <a:ext cx="3733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2 separate queries for each and every item in the returned list.</a:t>
            </a:r>
          </a:p>
          <a:p>
            <a:pPr lvl="1"/>
            <a:r>
              <a:rPr lang="en-US" dirty="0" smtClean="0"/>
              <a:t>This can get amazingly expensive for large datasets.</a:t>
            </a:r>
          </a:p>
          <a:p>
            <a:pPr lvl="1"/>
            <a:endParaRPr lang="en-US" dirty="0"/>
          </a:p>
          <a:p>
            <a:r>
              <a:rPr lang="en-US" dirty="0" smtClean="0"/>
              <a:t>Fetching strategy is to blame</a:t>
            </a:r>
          </a:p>
          <a:p>
            <a:pPr lvl="1"/>
            <a:r>
              <a:rPr lang="en-US" dirty="0" smtClean="0"/>
              <a:t>Hibernate (our JPA implementation of choice) defaults to “Lazy” fetching of child collections.</a:t>
            </a:r>
          </a:p>
          <a:p>
            <a:pPr lvl="1"/>
            <a:r>
              <a:rPr lang="en-US" dirty="0" smtClean="0"/>
              <a:t>Faster if you never expect to access child collections.</a:t>
            </a:r>
          </a:p>
          <a:p>
            <a:pPr lvl="1"/>
            <a:endParaRPr lang="en-US" dirty="0"/>
          </a:p>
          <a:p>
            <a:r>
              <a:rPr lang="en-US" dirty="0" smtClean="0"/>
              <a:t>Commonly known as the n+1 query problem in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“Eager” fetching?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2448131"/>
            <a:ext cx="3379444" cy="4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855</Words>
  <Application>Microsoft Office PowerPoint</Application>
  <PresentationFormat>Widescreen</PresentationFormat>
  <Paragraphs>144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What can go wrong?</vt:lpstr>
      <vt:lpstr>What can go wrong?</vt:lpstr>
      <vt:lpstr>What can go wrong?</vt:lpstr>
      <vt:lpstr>What can go wrong? </vt:lpstr>
      <vt:lpstr>What can go wrong?</vt:lpstr>
      <vt:lpstr>What can go wrong?</vt:lpstr>
      <vt:lpstr>What can go wrong?</vt:lpstr>
      <vt:lpstr>What can go wrong?</vt:lpstr>
      <vt:lpstr>What can go wrong?</vt:lpstr>
      <vt:lpstr>What could go wrong?</vt:lpstr>
      <vt:lpstr>What could go wrong?</vt:lpstr>
      <vt:lpstr>Well, what’s the best approach?</vt:lpstr>
      <vt:lpstr>How to fix stuff when it goes wrong</vt:lpstr>
      <vt:lpstr>Other ways to improve performance </vt:lpstr>
      <vt:lpstr>Fin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34</cp:revision>
  <dcterms:created xsi:type="dcterms:W3CDTF">2016-10-18T13:33:15Z</dcterms:created>
  <dcterms:modified xsi:type="dcterms:W3CDTF">2016-10-20T11:38:49Z</dcterms:modified>
</cp:coreProperties>
</file>