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write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1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250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Why not just write SQL?</vt:lpstr>
      <vt:lpstr>What can go wrong?</vt:lpstr>
      <vt:lpstr>Okay, where do we start?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9</cp:revision>
  <dcterms:created xsi:type="dcterms:W3CDTF">2016-10-18T13:33:15Z</dcterms:created>
  <dcterms:modified xsi:type="dcterms:W3CDTF">2016-10-19T09:40:33Z</dcterms:modified>
</cp:coreProperties>
</file>