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Faria" initials="SF" lastIdx="1" clrIdx="0">
    <p:extLst>
      <p:ext uri="{19B8F6BF-5375-455C-9EA6-DF929625EA0E}">
        <p15:presenceInfo xmlns:p15="http://schemas.microsoft.com/office/powerpoint/2012/main" userId="S-1-5-21-3166713466-1501777841-2096282971-1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7089" autoAdjust="0"/>
  </p:normalViewPr>
  <p:slideViewPr>
    <p:cSldViewPr snapToGrid="0">
      <p:cViewPr varScale="1">
        <p:scale>
          <a:sx n="78" d="100"/>
          <a:sy n="78" d="100"/>
        </p:scale>
        <p:origin x="1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8T15:31:32.6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8903-3F4A-4A2C-83EA-FF6ECD7D120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B474-9894-41A2-AA85-66119773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Scott Faria</a:t>
            </a:r>
          </a:p>
          <a:p>
            <a:endParaRPr lang="en-US" dirty="0" smtClean="0"/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JPA/JPQL Query Performance</a:t>
            </a:r>
          </a:p>
          <a:p>
            <a:endParaRPr lang="en-US" dirty="0" smtClean="0"/>
          </a:p>
          <a:p>
            <a:r>
              <a:rPr lang="en-US" dirty="0" smtClean="0"/>
              <a:t>Abstract</a:t>
            </a:r>
          </a:p>
          <a:p>
            <a:r>
              <a:rPr lang="en-US" dirty="0" smtClean="0"/>
              <a:t>JPA and JPQL make writing CRUD-style database applications fast and easy. Using it comes with a cost -- it is very easy to write JPQL that performs very poorly. This talk will cover the basics of JPA/JPQL, how it relates to the SQL it generates, some common performance pitfalls, anti-patterns and ways of mitigating these issues.</a:t>
            </a:r>
          </a:p>
          <a:p>
            <a:r>
              <a:rPr lang="en-US" dirty="0" smtClean="0"/>
              <a:t>Talk Content:</a:t>
            </a:r>
          </a:p>
          <a:p>
            <a:endParaRPr lang="en-US" dirty="0" smtClean="0"/>
          </a:p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How does it differ from just writing SQL?</a:t>
            </a:r>
          </a:p>
          <a:p>
            <a:r>
              <a:rPr lang="en-US" dirty="0" smtClean="0"/>
              <a:t>Where 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294D-35D7-4DFC-94FB-8574C2B2E0F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aria/jpa-dem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JPA/JPQL Query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Faria, 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</a:p>
          <a:p>
            <a:endParaRPr lang="en-US" dirty="0"/>
          </a:p>
          <a:p>
            <a:r>
              <a:rPr lang="en-US" dirty="0" smtClean="0"/>
              <a:t>JPA/Hibernate made the same number of queries, but instead chose to do them before materializing the collection.</a:t>
            </a:r>
          </a:p>
          <a:p>
            <a:endParaRPr lang="en-US" dirty="0"/>
          </a:p>
          <a:p>
            <a:r>
              <a:rPr lang="en-US" dirty="0" smtClean="0"/>
              <a:t>Probably not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398926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make a little edit to our code!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5" y="2712523"/>
            <a:ext cx="6088020" cy="26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8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there! We’re down to a single query!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16" y="2428570"/>
            <a:ext cx="3983767" cy="34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8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query was made, but we have way too many results!</a:t>
            </a:r>
          </a:p>
          <a:p>
            <a:endParaRPr lang="en-US" dirty="0"/>
          </a:p>
          <a:p>
            <a:r>
              <a:rPr lang="en-US" dirty="0" smtClean="0"/>
              <a:t>Hibernate has directly joined the AUTHOR table to BOOK</a:t>
            </a:r>
          </a:p>
          <a:p>
            <a:pPr lvl="1"/>
            <a:r>
              <a:rPr lang="en-US" dirty="0" smtClean="0"/>
              <a:t>Our result set now has a size of n authors x m books.</a:t>
            </a:r>
          </a:p>
          <a:p>
            <a:pPr lvl="1"/>
            <a:r>
              <a:rPr lang="en-US" dirty="0" smtClean="0"/>
              <a:t>Definitely not what we wanted or expected!</a:t>
            </a:r>
          </a:p>
        </p:txBody>
      </p:sp>
    </p:spTree>
    <p:extLst>
      <p:ext uri="{BB962C8B-B14F-4D97-AF65-F5344CB8AC3E}">
        <p14:creationId xmlns:p14="http://schemas.microsoft.com/office/powerpoint/2010/main" val="1165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There, I fixed it: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45" y="2735681"/>
            <a:ext cx="6497909" cy="25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8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finally produces the result set of objects we were looking for.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05" y="2309225"/>
            <a:ext cx="4348935" cy="38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3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red flags here!</a:t>
            </a:r>
          </a:p>
          <a:p>
            <a:endParaRPr lang="en-US" dirty="0"/>
          </a:p>
          <a:p>
            <a:r>
              <a:rPr lang="en-US" dirty="0" smtClean="0"/>
              <a:t>DISTINCT keyword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We’re Java object based, so the semantics of this depend on the equals method on the entity object.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Change the SELECT statement, you can drastically change the result set that’s returned.</a:t>
            </a:r>
          </a:p>
        </p:txBody>
      </p:sp>
    </p:spTree>
    <p:extLst>
      <p:ext uri="{BB962C8B-B14F-4D97-AF65-F5344CB8AC3E}">
        <p14:creationId xmlns:p14="http://schemas.microsoft.com/office/powerpoint/2010/main" val="149254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what’s the best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Honest answer: There isn’t a best approach.</a:t>
            </a:r>
          </a:p>
          <a:p>
            <a:endParaRPr lang="en-US" dirty="0"/>
          </a:p>
          <a:p>
            <a:r>
              <a:rPr lang="en-US" dirty="0" smtClean="0"/>
              <a:t>The best way is to simply think of how your JPQL query is going to be used and pick the best strategy.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Preferring lazy fetching is often a good approach.</a:t>
            </a:r>
          </a:p>
          <a:p>
            <a:pPr lvl="1"/>
            <a:endParaRPr lang="en-US" dirty="0"/>
          </a:p>
          <a:p>
            <a:r>
              <a:rPr lang="en-US" dirty="0" smtClean="0"/>
              <a:t>Use pagination! It’s built into JPA for a reason!</a:t>
            </a:r>
          </a:p>
          <a:p>
            <a:endParaRPr lang="en-US" dirty="0"/>
          </a:p>
          <a:p>
            <a:r>
              <a:rPr lang="en-US" dirty="0" smtClean="0"/>
              <a:t>Minimize your result sets as much as possible.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Just need an ID? Only return it instead of the whole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stuff when it goes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tradeoff of the JPA/ORM approach is a lack of transparency.</a:t>
            </a:r>
          </a:p>
          <a:p>
            <a:endParaRPr lang="en-US" dirty="0"/>
          </a:p>
          <a:p>
            <a:pPr lvl="1"/>
            <a:r>
              <a:rPr lang="en-US" dirty="0" smtClean="0"/>
              <a:t>With SQL you are generally in direct control of what gets executed on the RDBMS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Lack of transparency when dealing with managed objects.</a:t>
            </a:r>
          </a:p>
          <a:p>
            <a:endParaRPr lang="en-US" dirty="0"/>
          </a:p>
          <a:p>
            <a:r>
              <a:rPr lang="en-US" dirty="0" smtClean="0"/>
              <a:t>Logging!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Most JPA implementations like Hibernate have incredibly useful logging switches.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Check your implementation’s documentation for the flags needed to enable things like:</a:t>
            </a:r>
          </a:p>
          <a:p>
            <a:pPr lvl="2"/>
            <a:r>
              <a:rPr lang="en-US" dirty="0" smtClean="0"/>
              <a:t>JPA query output</a:t>
            </a:r>
          </a:p>
          <a:p>
            <a:pPr lvl="2"/>
            <a:r>
              <a:rPr lang="en-US" dirty="0" smtClean="0"/>
              <a:t>SQL query logging</a:t>
            </a:r>
          </a:p>
          <a:p>
            <a:pPr lvl="2"/>
            <a:r>
              <a:rPr lang="en-US" dirty="0" smtClean="0"/>
              <a:t>Query plan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0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improve performance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Keep your entities as simple as </a:t>
            </a:r>
            <a:r>
              <a:rPr lang="en-US" smtClean="0"/>
              <a:t>possible!</a:t>
            </a:r>
          </a:p>
          <a:p>
            <a:endParaRPr lang="en-US" dirty="0" smtClean="0"/>
          </a:p>
          <a:p>
            <a:r>
              <a:rPr lang="en-US" dirty="0" smtClean="0"/>
              <a:t>Caching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JPA has what is called a Level 2 cache, with two modes: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Object cache.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Query cache.</a:t>
            </a:r>
          </a:p>
          <a:p>
            <a:pPr lvl="1"/>
            <a:endParaRPr lang="en-US" dirty="0"/>
          </a:p>
          <a:p>
            <a:r>
              <a:rPr lang="en-US" dirty="0" smtClean="0"/>
              <a:t>Different use cases, pick the one that makes most sense for your </a:t>
            </a:r>
          </a:p>
          <a:p>
            <a:r>
              <a:rPr lang="en-US" dirty="0" smtClean="0"/>
              <a:t>application.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Object cache is good for retrieving the same object by id without hitting the db.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Query cache is best for general queries that are run often.</a:t>
            </a:r>
          </a:p>
        </p:txBody>
      </p:sp>
    </p:spTree>
    <p:extLst>
      <p:ext uri="{BB962C8B-B14F-4D97-AF65-F5344CB8AC3E}">
        <p14:creationId xmlns:p14="http://schemas.microsoft.com/office/powerpoint/2010/main" val="83544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Where 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Slides and code are on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https://github.com/sfaria/jpa-demo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JPA?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Persistence API </a:t>
            </a:r>
          </a:p>
          <a:p>
            <a:endParaRPr lang="en-US" dirty="0"/>
          </a:p>
          <a:p>
            <a:r>
              <a:rPr lang="en-US" dirty="0" smtClean="0"/>
              <a:t>Java’s API spec that describes the management of relational data in an application using Java objects.</a:t>
            </a:r>
          </a:p>
          <a:p>
            <a:endParaRPr lang="en-US" dirty="0"/>
          </a:p>
          <a:p>
            <a:r>
              <a:rPr lang="en-US" dirty="0" smtClean="0"/>
              <a:t>Three parts:</a:t>
            </a:r>
          </a:p>
          <a:p>
            <a:pPr lvl="1"/>
            <a:r>
              <a:rPr lang="en-US" dirty="0" smtClean="0"/>
              <a:t>The API in </a:t>
            </a:r>
            <a:r>
              <a:rPr lang="en-US" dirty="0" err="1" smtClean="0"/>
              <a:t>javax.persistence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Java Persistence Query Language (JPQL)</a:t>
            </a:r>
          </a:p>
          <a:p>
            <a:pPr lvl="1"/>
            <a:r>
              <a:rPr lang="en-US" dirty="0" smtClean="0"/>
              <a:t>Object/relational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4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JPQL?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Platform-independent object-oriented query language.</a:t>
            </a:r>
          </a:p>
          <a:p>
            <a:endParaRPr lang="en-US" dirty="0"/>
          </a:p>
          <a:p>
            <a:r>
              <a:rPr lang="en-US" dirty="0" smtClean="0"/>
              <a:t>In short, it simplifies the writing of SQL using a SQL-like syntax that operates on Java objects instead of record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7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model tables in the relational database.</a:t>
            </a:r>
          </a:p>
          <a:p>
            <a:endParaRPr lang="en-US" dirty="0"/>
          </a:p>
          <a:p>
            <a:r>
              <a:rPr lang="en-US" dirty="0" smtClean="0"/>
              <a:t>Each instance of an Entity represents a single row in that table.</a:t>
            </a:r>
          </a:p>
          <a:p>
            <a:endParaRPr lang="en-US" dirty="0"/>
          </a:p>
          <a:p>
            <a:r>
              <a:rPr lang="en-US" dirty="0" smtClean="0"/>
              <a:t>Entities can have relationships to other entities.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50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simple JPQL query and code:</a:t>
            </a:r>
          </a:p>
          <a:p>
            <a:pPr lvl="1"/>
            <a:r>
              <a:rPr lang="en-US" dirty="0" smtClean="0"/>
              <a:t>Simple, right?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979215"/>
            <a:ext cx="6477000" cy="33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6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what went wrong, we should look to see what SQL gets generated when we run that code.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2847975"/>
            <a:ext cx="37338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2 separate queries for each and every item in the returned list.</a:t>
            </a:r>
          </a:p>
          <a:p>
            <a:pPr lvl="1"/>
            <a:r>
              <a:rPr lang="en-US" dirty="0" smtClean="0"/>
              <a:t>This can get amazingly expensive for large datasets.</a:t>
            </a:r>
          </a:p>
          <a:p>
            <a:pPr lvl="1"/>
            <a:endParaRPr lang="en-US" dirty="0"/>
          </a:p>
          <a:p>
            <a:r>
              <a:rPr lang="en-US" dirty="0" smtClean="0"/>
              <a:t>Fetching strategy is to blame</a:t>
            </a:r>
          </a:p>
          <a:p>
            <a:pPr lvl="1"/>
            <a:r>
              <a:rPr lang="en-US" dirty="0" smtClean="0"/>
              <a:t>Hibernate (our JPA implementation of choice) defaults to “Lazy” fetching of child collections.</a:t>
            </a:r>
          </a:p>
          <a:p>
            <a:pPr lvl="1"/>
            <a:r>
              <a:rPr lang="en-US" dirty="0" smtClean="0"/>
              <a:t>Faster if you never expect to access child collections.</a:t>
            </a:r>
          </a:p>
          <a:p>
            <a:pPr lvl="1"/>
            <a:endParaRPr lang="en-US" dirty="0"/>
          </a:p>
          <a:p>
            <a:r>
              <a:rPr lang="en-US" dirty="0" smtClean="0"/>
              <a:t>Commonly known as the n+1 query problem in JPA.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2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“Eager” fetching?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62" y="2448131"/>
            <a:ext cx="3379444" cy="44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8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863</Words>
  <Application>Microsoft Office PowerPoint</Application>
  <PresentationFormat>Widescreen</PresentationFormat>
  <Paragraphs>146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JPA/JPQL Query Performance</vt:lpstr>
      <vt:lpstr>Overview </vt:lpstr>
      <vt:lpstr>What is JPA?</vt:lpstr>
      <vt:lpstr>What about JPQL?</vt:lpstr>
      <vt:lpstr>Entities?</vt:lpstr>
      <vt:lpstr>What can go wrong?</vt:lpstr>
      <vt:lpstr>What can go wrong?</vt:lpstr>
      <vt:lpstr>What can go wrong?</vt:lpstr>
      <vt:lpstr>What can go wrong? </vt:lpstr>
      <vt:lpstr>What can go wrong?</vt:lpstr>
      <vt:lpstr>What can go wrong?</vt:lpstr>
      <vt:lpstr>What can go wrong?</vt:lpstr>
      <vt:lpstr>What can go wrong?</vt:lpstr>
      <vt:lpstr>What can go wrong?</vt:lpstr>
      <vt:lpstr>What could go wrong?</vt:lpstr>
      <vt:lpstr>What could go wrong?</vt:lpstr>
      <vt:lpstr>Well, what’s the best approach?</vt:lpstr>
      <vt:lpstr>How to fix stuff when it goes wrong</vt:lpstr>
      <vt:lpstr>Other ways to improve performance </vt:lpstr>
      <vt:lpstr>Fin</vt:lpstr>
    </vt:vector>
  </TitlesOfParts>
  <Company>Genedata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JPA/JPQL Query Performance</dc:title>
  <dc:creator>Scott Faria</dc:creator>
  <cp:lastModifiedBy>Scott Faria</cp:lastModifiedBy>
  <cp:revision>35</cp:revision>
  <dcterms:created xsi:type="dcterms:W3CDTF">2016-10-18T13:33:15Z</dcterms:created>
  <dcterms:modified xsi:type="dcterms:W3CDTF">2016-10-21T14:15:14Z</dcterms:modified>
</cp:coreProperties>
</file>