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Faria" initials="SF" lastIdx="1" clrIdx="0">
    <p:extLst>
      <p:ext uri="{19B8F6BF-5375-455C-9EA6-DF929625EA0E}">
        <p15:presenceInfo xmlns:p15="http://schemas.microsoft.com/office/powerpoint/2012/main" userId="S-1-5-21-3166713466-1501777841-2096282971-13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67089" autoAdjust="0"/>
  </p:normalViewPr>
  <p:slideViewPr>
    <p:cSldViewPr snapToGrid="0">
      <p:cViewPr varScale="1">
        <p:scale>
          <a:sx n="78" d="100"/>
          <a:sy n="78" d="100"/>
        </p:scale>
        <p:origin x="18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18T15:31:32.60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F8903-3F4A-4A2C-83EA-FF6ECD7D120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2B474-9894-41A2-AA85-661197730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0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Author</a:t>
            </a:r>
          </a:p>
          <a:p>
            <a:r>
              <a:rPr lang="en-US" dirty="0" smtClean="0"/>
              <a:t>Scott Faria</a:t>
            </a:r>
          </a:p>
          <a:p>
            <a:endParaRPr lang="en-US" dirty="0" smtClean="0"/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JPA/JPQL Query Performance</a:t>
            </a:r>
          </a:p>
          <a:p>
            <a:endParaRPr lang="en-US" dirty="0" smtClean="0"/>
          </a:p>
          <a:p>
            <a:r>
              <a:rPr lang="en-US" dirty="0" smtClean="0"/>
              <a:t>Abstract</a:t>
            </a:r>
          </a:p>
          <a:p>
            <a:r>
              <a:rPr lang="en-US" dirty="0" smtClean="0"/>
              <a:t>JPA and JPQL make writing CRUD-style database applications fast and easy. Using it comes with a cost -- it is very easy to write JPQL that performs very poorly. This talk will cover the basics of JPA/JPQL, how it relates to the SQL it generates, some common performance pitfalls, anti-patterns and ways of mitigating these issues.</a:t>
            </a:r>
          </a:p>
          <a:p>
            <a:r>
              <a:rPr lang="en-US" dirty="0" smtClean="0"/>
              <a:t>Talk Content:</a:t>
            </a:r>
          </a:p>
          <a:p>
            <a:endParaRPr lang="en-US" dirty="0" smtClean="0"/>
          </a:p>
          <a:p>
            <a:r>
              <a:rPr lang="en-US" dirty="0" smtClean="0"/>
              <a:t>What is JPA/JPQL?</a:t>
            </a:r>
          </a:p>
          <a:p>
            <a:r>
              <a:rPr lang="en-US" dirty="0" smtClean="0"/>
              <a:t>How does it differ from just writing SQL?</a:t>
            </a:r>
          </a:p>
          <a:p>
            <a:r>
              <a:rPr lang="en-US" dirty="0" smtClean="0"/>
              <a:t>Where you can go wrong, and understanding why it went wrong.</a:t>
            </a:r>
          </a:p>
          <a:p>
            <a:r>
              <a:rPr lang="en-US" dirty="0" smtClean="0"/>
              <a:t>How you can fix things when they go wrong.</a:t>
            </a:r>
          </a:p>
          <a:p>
            <a:r>
              <a:rPr lang="en-US" dirty="0" smtClean="0"/>
              <a:t>Debugging performance issues with JPQL.</a:t>
            </a:r>
          </a:p>
          <a:p>
            <a:r>
              <a:rPr lang="en-US" dirty="0" smtClean="0"/>
              <a:t>More ways of increasing performance and best practices.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2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18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15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11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474-9894-41A2-AA85-6611977307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95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2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3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8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3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5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9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9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5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294D-35D7-4DFC-94FB-8574C2B2E0F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2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294D-35D7-4DFC-94FB-8574C2B2E0F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81F95-CF00-4442-AD96-D1749CC8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0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JPA/JPQL Query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Faria, Profiler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difference?</a:t>
            </a:r>
          </a:p>
          <a:p>
            <a:endParaRPr lang="en-US" dirty="0"/>
          </a:p>
          <a:p>
            <a:r>
              <a:rPr lang="en-US" dirty="0" smtClean="0"/>
              <a:t>JPA/Hibernate made the same number of queries, but instead chose to do them before materializing the collection.</a:t>
            </a:r>
          </a:p>
          <a:p>
            <a:endParaRPr lang="en-US" dirty="0"/>
          </a:p>
          <a:p>
            <a:r>
              <a:rPr lang="en-US" dirty="0" smtClean="0"/>
              <a:t>Probably not what you want.</a:t>
            </a:r>
          </a:p>
        </p:txBody>
      </p:sp>
    </p:spTree>
    <p:extLst>
      <p:ext uri="{BB962C8B-B14F-4D97-AF65-F5344CB8AC3E}">
        <p14:creationId xmlns:p14="http://schemas.microsoft.com/office/powerpoint/2010/main" val="398926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make a little edit to our code!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205" y="2712523"/>
            <a:ext cx="6088020" cy="260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8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there! We’re down to a single query!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116" y="2428570"/>
            <a:ext cx="3983767" cy="345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80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query was made, but we have way too many results!</a:t>
            </a:r>
          </a:p>
          <a:p>
            <a:endParaRPr lang="en-US" dirty="0"/>
          </a:p>
          <a:p>
            <a:r>
              <a:rPr lang="en-US" dirty="0" smtClean="0"/>
              <a:t>Hibernate has directly joined the AUTHOR table to BOOK</a:t>
            </a:r>
          </a:p>
          <a:p>
            <a:pPr lvl="1"/>
            <a:r>
              <a:rPr lang="en-US" dirty="0" smtClean="0"/>
              <a:t>Our result set now has a size of n authors x m books.</a:t>
            </a:r>
          </a:p>
          <a:p>
            <a:pPr lvl="1"/>
            <a:r>
              <a:rPr lang="en-US" dirty="0" smtClean="0"/>
              <a:t>Definitely not what we wanted or expected!</a:t>
            </a:r>
          </a:p>
        </p:txBody>
      </p:sp>
    </p:spTree>
    <p:extLst>
      <p:ext uri="{BB962C8B-B14F-4D97-AF65-F5344CB8AC3E}">
        <p14:creationId xmlns:p14="http://schemas.microsoft.com/office/powerpoint/2010/main" val="11650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There, I fixed it: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45" y="2735681"/>
            <a:ext cx="6497909" cy="253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89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finally produces the result set of objects we were looking for.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605" y="2309225"/>
            <a:ext cx="4348935" cy="386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35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red flags here!</a:t>
            </a:r>
          </a:p>
          <a:p>
            <a:endParaRPr lang="en-US" dirty="0"/>
          </a:p>
          <a:p>
            <a:r>
              <a:rPr lang="en-US" dirty="0" smtClean="0"/>
              <a:t>DISTINCT keyword</a:t>
            </a:r>
          </a:p>
          <a:p>
            <a:pPr lvl="1"/>
            <a:r>
              <a:rPr lang="en-US" dirty="0" smtClean="0"/>
              <a:t>We’re Java object based, so the semantics of this depend on the equals method on the entity object.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Change the SELECT statement, you can drastically change the result set that’s returned.</a:t>
            </a:r>
          </a:p>
        </p:txBody>
      </p:sp>
    </p:spTree>
    <p:extLst>
      <p:ext uri="{BB962C8B-B14F-4D97-AF65-F5344CB8AC3E}">
        <p14:creationId xmlns:p14="http://schemas.microsoft.com/office/powerpoint/2010/main" val="149254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Well, what’s the best approach?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Honest answer: There isn’t a best approach.</a:t>
            </a:r>
          </a:p>
          <a:p>
            <a:endParaRPr lang="en-US" dirty="0"/>
          </a:p>
          <a:p>
            <a:r>
              <a:rPr lang="en-US" dirty="0" smtClean="0"/>
              <a:t>The best way is to simply think of how your JPQL query is going to be used and pick the best strategy.</a:t>
            </a:r>
          </a:p>
          <a:p>
            <a:pPr lvl="1"/>
            <a:r>
              <a:rPr lang="en-US" dirty="0" smtClean="0"/>
              <a:t>Sometimes lazy fetching is perfectly fine.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JPA/JPQL?</a:t>
            </a:r>
          </a:p>
          <a:p>
            <a:r>
              <a:rPr lang="en-US" dirty="0" smtClean="0"/>
              <a:t>Where </a:t>
            </a:r>
            <a:r>
              <a:rPr lang="en-US" dirty="0" smtClean="0"/>
              <a:t>you can go wrong, and understanding why it went wrong.</a:t>
            </a:r>
          </a:p>
          <a:p>
            <a:r>
              <a:rPr lang="en-US" dirty="0" smtClean="0"/>
              <a:t>How you can fix things when they go wrong.</a:t>
            </a:r>
          </a:p>
          <a:p>
            <a:r>
              <a:rPr lang="en-US" dirty="0" smtClean="0"/>
              <a:t>Debugging performance issues with JPQL.</a:t>
            </a:r>
          </a:p>
          <a:p>
            <a:r>
              <a:rPr lang="en-US" dirty="0" smtClean="0"/>
              <a:t>More ways of increasing performance and best practices.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8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JPA?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Persistence API </a:t>
            </a:r>
          </a:p>
          <a:p>
            <a:endParaRPr lang="en-US" dirty="0"/>
          </a:p>
          <a:p>
            <a:r>
              <a:rPr lang="en-US" dirty="0" smtClean="0"/>
              <a:t>Java’s API spec that describes the management of relational data in an application using Java objects.</a:t>
            </a:r>
          </a:p>
          <a:p>
            <a:endParaRPr lang="en-US" dirty="0"/>
          </a:p>
          <a:p>
            <a:r>
              <a:rPr lang="en-US" dirty="0" smtClean="0"/>
              <a:t>Three parts:</a:t>
            </a:r>
          </a:p>
          <a:p>
            <a:pPr lvl="1"/>
            <a:r>
              <a:rPr lang="en-US" dirty="0" smtClean="0"/>
              <a:t>The API in </a:t>
            </a:r>
            <a:r>
              <a:rPr lang="en-US" dirty="0" err="1" smtClean="0"/>
              <a:t>javax.persistence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Java Persistence Query Language (JPQL)</a:t>
            </a:r>
          </a:p>
          <a:p>
            <a:pPr lvl="1"/>
            <a:r>
              <a:rPr lang="en-US" dirty="0" smtClean="0"/>
              <a:t>Object/relational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4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JPQL?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Platform-independent object-oriented query language.</a:t>
            </a:r>
          </a:p>
          <a:p>
            <a:endParaRPr lang="en-US" dirty="0"/>
          </a:p>
          <a:p>
            <a:r>
              <a:rPr lang="en-US" dirty="0" smtClean="0"/>
              <a:t>In short, it simplifies the writing of SQL using a SQL-like syntax that operates on Java objects instead of record 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7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Directly model tables in the relational database.</a:t>
            </a:r>
          </a:p>
          <a:p>
            <a:endParaRPr lang="en-US" dirty="0"/>
          </a:p>
          <a:p>
            <a:r>
              <a:rPr lang="en-US" dirty="0" smtClean="0"/>
              <a:t>Each instance of an Entity represents a single row in that table.</a:t>
            </a:r>
          </a:p>
          <a:p>
            <a:endParaRPr lang="en-US" dirty="0"/>
          </a:p>
          <a:p>
            <a:r>
              <a:rPr lang="en-US" dirty="0" smtClean="0"/>
              <a:t>Entities can have relationships to other entities.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OneToOne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OneToMany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ManyToOne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ManyToMany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350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simple JPQL query and code:</a:t>
            </a:r>
          </a:p>
          <a:p>
            <a:pPr lvl="1"/>
            <a:r>
              <a:rPr lang="en-US" dirty="0" smtClean="0"/>
              <a:t>Simple, right?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2979215"/>
            <a:ext cx="6477000" cy="333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6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see what went wrong, we should look to see what SQL gets generated when we run that code.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155" y="2843637"/>
            <a:ext cx="3725690" cy="40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0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That’s 2 separate queries for each and every item in the returned list.</a:t>
            </a:r>
          </a:p>
          <a:p>
            <a:pPr lvl="1"/>
            <a:r>
              <a:rPr lang="en-US" dirty="0" smtClean="0"/>
              <a:t>This can get amazingly expensive for large datasets.</a:t>
            </a:r>
          </a:p>
          <a:p>
            <a:pPr lvl="1"/>
            <a:endParaRPr lang="en-US" dirty="0"/>
          </a:p>
          <a:p>
            <a:r>
              <a:rPr lang="en-US" dirty="0" smtClean="0"/>
              <a:t>Fetching strategy is to blame</a:t>
            </a:r>
          </a:p>
          <a:p>
            <a:pPr lvl="1"/>
            <a:r>
              <a:rPr lang="en-US" dirty="0" smtClean="0"/>
              <a:t>Hibernate (our JPA implementation of choice) defaults to “Lazy” fetching of child collections.</a:t>
            </a:r>
          </a:p>
          <a:p>
            <a:pPr lvl="1"/>
            <a:r>
              <a:rPr lang="en-US" dirty="0" smtClean="0"/>
              <a:t>Faster if you never expect to access child collections.</a:t>
            </a:r>
          </a:p>
          <a:p>
            <a:pPr lvl="1"/>
            <a:endParaRPr lang="en-US" dirty="0"/>
          </a:p>
          <a:p>
            <a:r>
              <a:rPr lang="en-US" dirty="0" smtClean="0"/>
              <a:t>Commonly known as the n+1 query problem in JPA.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2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“Eager” fetching?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362" y="2448131"/>
            <a:ext cx="3379444" cy="440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8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653</Words>
  <Application>Microsoft Office PowerPoint</Application>
  <PresentationFormat>Widescreen</PresentationFormat>
  <Paragraphs>100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JPA/JPQL Query Performance</vt:lpstr>
      <vt:lpstr>Overview </vt:lpstr>
      <vt:lpstr>What is JPA?</vt:lpstr>
      <vt:lpstr>What about JPQL?</vt:lpstr>
      <vt:lpstr>Entities?</vt:lpstr>
      <vt:lpstr>What can go wrong?</vt:lpstr>
      <vt:lpstr>What can go wrong?</vt:lpstr>
      <vt:lpstr>What can go wrong?</vt:lpstr>
      <vt:lpstr>What can go wrong? </vt:lpstr>
      <vt:lpstr>What can go wrong?</vt:lpstr>
      <vt:lpstr>What can go wrong?</vt:lpstr>
      <vt:lpstr>What can go wrong?</vt:lpstr>
      <vt:lpstr>What can go wrong?</vt:lpstr>
      <vt:lpstr>What can go wrong?</vt:lpstr>
      <vt:lpstr>What could go wrong?</vt:lpstr>
      <vt:lpstr>What could go wrong?</vt:lpstr>
      <vt:lpstr>Well, what’s the best approach?</vt:lpstr>
    </vt:vector>
  </TitlesOfParts>
  <Company>Genedata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JPA/JPQL Query Performance</dc:title>
  <dc:creator>Scott Faria</dc:creator>
  <cp:lastModifiedBy>Scott Faria</cp:lastModifiedBy>
  <cp:revision>25</cp:revision>
  <dcterms:created xsi:type="dcterms:W3CDTF">2016-10-18T13:33:15Z</dcterms:created>
  <dcterms:modified xsi:type="dcterms:W3CDTF">2016-10-19T12:34:13Z</dcterms:modified>
</cp:coreProperties>
</file>