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F2CF-C6D3-495E-9F1A-FF589CD4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1AA6-CB69-47D9-8AFD-3A024EFDC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DB8E-729A-4B73-A42A-19C0378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3B49-01EC-476F-82D3-EEC2BD48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2E43-282E-4540-BFB5-A862C904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AF2A-36C5-4961-B904-B0BBD56B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F8CFE-F256-4906-BB7B-E0A9BB049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FDC17-DCA0-4C88-806A-A6CFA523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56FF-A342-45EF-83DE-F4F4624D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B439-8850-4798-9C52-C502788D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66948-8473-4D2B-9732-D3FCF5D73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09F7-610B-4213-8326-5C0837F96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DA2-C701-4FA4-A52F-6957047A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FEF4-0BF2-4405-B61A-D0AAD0DE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1619-A8C6-4E99-B8B7-48AF287D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9E87-8360-4B51-B4B9-2787783F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801F-8514-4F28-BF42-01F5B52E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9D3C-B1FC-4756-AC67-22C16557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7C0F4-642A-44FF-B0FD-2CAB1936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E7BE-3467-4BA6-9A6E-601DC25E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10C-CCE5-49AD-8716-C36CF241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574B-D279-4279-B8F8-AF76C536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59084-7EF3-499D-BB38-385688F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EB477-BEA7-4F1E-A975-B857A55C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87E8-FEBB-4D77-96DD-0CFA38CB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BF40-043C-4E45-83EF-AAAC3C20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C762-7749-4723-BEF7-B4A1EFD7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1EC0-6F47-43C0-B51B-EDDE0924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7FAD4-2CE9-4DA7-8240-C9F5D0E3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E57C4-C85D-47C5-9689-22B1CDED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A6680-1BAC-4478-BF2E-28B95ABD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AD84-0F50-4156-9D95-13C51BBF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223F-B494-4C2C-A94C-53364189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BF3C5-91EC-404E-85A7-230D2DA03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CD2C3-0B33-44B9-B70A-36294ACA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D3303-01CE-460A-AFAB-DA2E46854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2EFDD-8A00-49B8-8047-24E759A9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0F178-44C4-4F41-ACAB-91ED939D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763F8-A605-4CF2-98D1-BFDDB39E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EB55-20D8-4C32-AF0B-B6480938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FE811-05C1-47CB-B55E-C50E2AF4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AE934-5144-43E5-846C-01F38C41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6CAC-E39E-4595-A5CA-0276A18A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FF043-D7F4-46E2-9BA8-D0211061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E9AA8-068B-4864-8310-B2B1172C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EEEC6-C386-4752-8B80-AF30E977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49BF-C950-4810-BD73-A649BE5F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3C36-7892-45DD-8B8B-8F4FD306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601C5-EA90-4CDD-8805-88875DD38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C7B38-5AC3-490D-805B-E11F5A64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66CE-AA37-47EB-982E-B98655BE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73A83-A5F0-4633-8593-A028F232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EB49-971C-4480-8363-C585933C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EC91F-4DCB-4B12-9645-8DD3F69F9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5DD85-9556-47AD-8E2E-806D22DCE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B9DA5-CA82-4CBD-842A-28774051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2EDE0-24DF-49EF-83C5-F9B39928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F5E52-3C06-42EF-8E5D-16494D16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9AD34-4C1F-4AFA-8CE6-E19FC907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F02E8-C9B2-4677-827C-A46DAE15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5C4C-CD28-427A-B72A-A9BEF8F32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7F4C-CBFE-4BAB-8889-F0DC0AE1973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5F9F-7C30-416D-BA30-4D3867CFC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DA34-DD67-4867-A53D-4EB14052D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0E75-6F07-4C24-8BAF-46E3D12E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Semantic_We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6B43-BFFC-48E7-BD69-88D223D21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907" y="11262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Triplestores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98C3A-4934-4410-9FC7-72F012069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6989"/>
          </a:xfrm>
        </p:spPr>
        <p:txBody>
          <a:bodyPr/>
          <a:lstStyle/>
          <a:p>
            <a:r>
              <a:rPr lang="en-US" dirty="0"/>
              <a:t>-or-</a:t>
            </a:r>
          </a:p>
          <a:p>
            <a:r>
              <a:rPr lang="en-US" dirty="0"/>
              <a:t>Semantic queries and how to use them</a:t>
            </a:r>
          </a:p>
          <a:p>
            <a:endParaRPr lang="en-US" dirty="0"/>
          </a:p>
          <a:p>
            <a:r>
              <a:rPr lang="en-US" dirty="0"/>
              <a:t>Scott Faria, Software Engineer @ Profiler</a:t>
            </a:r>
          </a:p>
          <a:p>
            <a:r>
              <a:rPr lang="en-US" dirty="0" err="1"/>
              <a:t>GDev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26487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9AC55-8737-4B40-B52B-B7281FBF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Knowledge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91D4C-9DA6-47F0-B63E-D98DE99E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how it’s stored, but how do I get something out of it?</a:t>
            </a:r>
          </a:p>
          <a:p>
            <a:endParaRPr lang="en-US" dirty="0"/>
          </a:p>
          <a:p>
            <a:r>
              <a:rPr lang="en-US" dirty="0"/>
              <a:t>Well, you query it! </a:t>
            </a:r>
          </a:p>
          <a:p>
            <a:pPr lvl="1"/>
            <a:r>
              <a:rPr lang="en-US" dirty="0"/>
              <a:t>URI</a:t>
            </a:r>
          </a:p>
          <a:p>
            <a:pPr lvl="1"/>
            <a:r>
              <a:rPr lang="en-US" dirty="0"/>
              <a:t>SPARQL</a:t>
            </a:r>
          </a:p>
          <a:p>
            <a:pPr lvl="1"/>
            <a:endParaRPr lang="en-US" dirty="0"/>
          </a:p>
          <a:p>
            <a:r>
              <a:rPr lang="en-US" dirty="0"/>
              <a:t>Combine it with an optional ontology.</a:t>
            </a:r>
          </a:p>
        </p:txBody>
      </p:sp>
    </p:spTree>
    <p:extLst>
      <p:ext uri="{BB962C8B-B14F-4D97-AF65-F5344CB8AC3E}">
        <p14:creationId xmlns:p14="http://schemas.microsoft.com/office/powerpoint/2010/main" val="119741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EEB6-6B3E-42D9-ACEA-399ECFB1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CC1-409F-4ADF-8F28-88EFDFB7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9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6FAF-61BA-4E51-8568-1123172D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B766-CE3A-49AE-9B78-B6129C56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A6C8-B109-4B60-B90F-A6899370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D791-E721-43E0-A8FF-B501AFF0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F561-6BBE-4ADB-AB56-A97B7501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semantic web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9114-F2EB-4C90-ABA4-062D94AA10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Simply put, it’s making the web </a:t>
            </a:r>
            <a:r>
              <a:rPr lang="en-US" i="1" dirty="0"/>
              <a:t>machine readable.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triplestore</a:t>
            </a:r>
            <a:r>
              <a:rPr lang="en-US" dirty="0"/>
              <a:t> tech and concepts to build a </a:t>
            </a:r>
            <a:r>
              <a:rPr lang="en-US" dirty="0" err="1"/>
              <a:t>parseable</a:t>
            </a:r>
            <a:r>
              <a:rPr lang="en-US" dirty="0"/>
              <a:t> web.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860BC9-8A29-4980-AB01-2D5F8A085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3170" y="1825625"/>
            <a:ext cx="4470630" cy="762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8BD740-C99D-4F7D-9B9D-CB2D32EE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70" y="3335764"/>
            <a:ext cx="4584936" cy="2165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E7D3F-FDA2-418B-86C9-CF4BB5237510}"/>
              </a:ext>
            </a:extLst>
          </p:cNvPr>
          <p:cNvSpPr txBox="1"/>
          <p:nvPr/>
        </p:nvSpPr>
        <p:spPr>
          <a:xfrm>
            <a:off x="6883170" y="5637084"/>
            <a:ext cx="4537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222222"/>
                </a:solidFill>
                <a:latin typeface="Arial" panose="020B0604020202020204" pitchFamily="34" charset="0"/>
              </a:rPr>
              <a:t>Wikipedia: The Free Encyclopedia</a:t>
            </a:r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. Wikimedia Foundation, Inc.</a:t>
            </a:r>
            <a:r>
              <a:rPr lang="en-US" sz="800" dirty="0"/>
              <a:t> </a:t>
            </a:r>
            <a:r>
              <a:rPr lang="en-US" sz="800" dirty="0">
                <a:hlinkClick r:id="rId4"/>
              </a:rPr>
              <a:t>https://en.wikipedia.org/wiki/Semantic_Web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27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26A6-D469-4396-9B33-74A458C5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D576-BC1D-4F42-9599-D7769BA4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B41E-5965-4678-9019-F2217A9D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a </a:t>
            </a:r>
            <a:r>
              <a:rPr lang="en-US" dirty="0" err="1"/>
              <a:t>triplestore</a:t>
            </a:r>
            <a:r>
              <a:rPr lang="en-US" dirty="0"/>
              <a:t>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DD17-3679-45DD-9DD1-55618DBF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Easy. It is data store purpose-built to store </a:t>
            </a:r>
            <a:r>
              <a:rPr lang="en-US" i="1" dirty="0"/>
              <a:t>triples.</a:t>
            </a:r>
          </a:p>
          <a:p>
            <a:endParaRPr lang="en-US" dirty="0"/>
          </a:p>
          <a:p>
            <a:r>
              <a:rPr lang="en-US" dirty="0"/>
              <a:t>Retrieval of those </a:t>
            </a:r>
            <a:r>
              <a:rPr lang="en-US" i="1" dirty="0"/>
              <a:t>triples</a:t>
            </a:r>
            <a:r>
              <a:rPr lang="en-US" dirty="0"/>
              <a:t> is done via </a:t>
            </a:r>
            <a:r>
              <a:rPr lang="en-US" i="1" dirty="0"/>
              <a:t>semantic queries.</a:t>
            </a:r>
          </a:p>
          <a:p>
            <a:endParaRPr lang="en-US" i="1" dirty="0"/>
          </a:p>
          <a:p>
            <a:r>
              <a:rPr lang="en-US" dirty="0"/>
              <a:t>Easy, right?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4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A006-98A5-4AD8-973D-D00DF5B1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break it down a bit more.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B86A-FC72-4058-BC71-6792FDD0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247F-22FC-4F5B-95B4-981B9A77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4B93-D33D-4D88-BA17-BE3B9FF5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entity and basis of the triple store</a:t>
            </a:r>
          </a:p>
          <a:p>
            <a:endParaRPr lang="en-US" dirty="0"/>
          </a:p>
          <a:p>
            <a:r>
              <a:rPr lang="en-US" dirty="0"/>
              <a:t>Consists of three parts, hence the </a:t>
            </a:r>
            <a:r>
              <a:rPr lang="en-US" i="1" dirty="0"/>
              <a:t>triple</a:t>
            </a:r>
            <a:r>
              <a:rPr lang="en-US" dirty="0"/>
              <a:t> designation: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Predicate</a:t>
            </a:r>
          </a:p>
          <a:p>
            <a:pPr lvl="1"/>
            <a:r>
              <a:rPr lang="en-US" dirty="0"/>
              <a:t>Object</a:t>
            </a:r>
          </a:p>
          <a:p>
            <a:endParaRPr lang="en-US" dirty="0"/>
          </a:p>
          <a:p>
            <a:r>
              <a:rPr lang="en-US" dirty="0"/>
              <a:t>Example: “Scott likes Pizza”</a:t>
            </a:r>
          </a:p>
          <a:p>
            <a:pPr lvl="1"/>
            <a:r>
              <a:rPr lang="en-US" dirty="0"/>
              <a:t>Subject == Scott</a:t>
            </a:r>
          </a:p>
          <a:p>
            <a:pPr lvl="1"/>
            <a:r>
              <a:rPr lang="en-US" dirty="0"/>
              <a:t>Predicate == likes</a:t>
            </a:r>
          </a:p>
          <a:p>
            <a:pPr lvl="1"/>
            <a:r>
              <a:rPr lang="en-US" dirty="0"/>
              <a:t>Object == Pizza</a:t>
            </a:r>
          </a:p>
        </p:txBody>
      </p:sp>
    </p:spTree>
    <p:extLst>
      <p:ext uri="{BB962C8B-B14F-4D97-AF65-F5344CB8AC3E}">
        <p14:creationId xmlns:p14="http://schemas.microsoft.com/office/powerpoint/2010/main" val="39759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43D0-50D9-45A8-AFD4-F1F14FD3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8C73-D2E8-41EE-A688-8F22D0F8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Queries over associative and contextual data.</a:t>
            </a:r>
          </a:p>
          <a:p>
            <a:endParaRPr lang="en-US" dirty="0"/>
          </a:p>
          <a:p>
            <a:r>
              <a:rPr lang="en-US" dirty="0"/>
              <a:t>The data is </a:t>
            </a:r>
            <a:r>
              <a:rPr lang="en-US" i="1" dirty="0" err="1"/>
              <a:t>explicity</a:t>
            </a:r>
            <a:r>
              <a:rPr lang="en-US" dirty="0"/>
              <a:t> linked in it’s relationship.</a:t>
            </a:r>
          </a:p>
          <a:p>
            <a:pPr lvl="1"/>
            <a:r>
              <a:rPr lang="en-US" dirty="0"/>
              <a:t>The relationship between triples requires no definition and is encoded into the store.</a:t>
            </a:r>
          </a:p>
          <a:p>
            <a:pPr lvl="1"/>
            <a:r>
              <a:rPr lang="en-US" dirty="0"/>
              <a:t>Requires zero prior knowledge of the data to discover relationships.</a:t>
            </a:r>
          </a:p>
          <a:p>
            <a:pPr lvl="1"/>
            <a:endParaRPr lang="en-US" dirty="0"/>
          </a:p>
          <a:p>
            <a:r>
              <a:rPr lang="en-US" dirty="0"/>
              <a:t>Contrast with Relational Databases:</a:t>
            </a:r>
          </a:p>
          <a:p>
            <a:pPr lvl="1"/>
            <a:r>
              <a:rPr lang="en-US" dirty="0"/>
              <a:t>Relationships are implicit - they only exist when a query is written by a developer.</a:t>
            </a:r>
          </a:p>
          <a:p>
            <a:pPr lvl="1"/>
            <a:r>
              <a:rPr lang="en-US" dirty="0"/>
              <a:t>Requires full knowledge of the schema to materialize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405539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EFD2-1FBA-4D4E-AA39-E4B89A68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E7562F-7CB8-45E7-B7BA-9A3D44303F9D}"/>
              </a:ext>
            </a:extLst>
          </p:cNvPr>
          <p:cNvSpPr/>
          <p:nvPr/>
        </p:nvSpPr>
        <p:spPr>
          <a:xfrm>
            <a:off x="3398585" y="2291886"/>
            <a:ext cx="1200886" cy="89870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5B88DA-E476-4DAF-BC4B-CC8BCC8574C2}"/>
              </a:ext>
            </a:extLst>
          </p:cNvPr>
          <p:cNvSpPr/>
          <p:nvPr/>
        </p:nvSpPr>
        <p:spPr>
          <a:xfrm>
            <a:off x="7291652" y="2291886"/>
            <a:ext cx="1200886" cy="89870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1F8A68-5C9C-498D-B55A-A275215D6820}"/>
              </a:ext>
            </a:extLst>
          </p:cNvPr>
          <p:cNvCxnSpPr/>
          <p:nvPr/>
        </p:nvCxnSpPr>
        <p:spPr>
          <a:xfrm>
            <a:off x="4799618" y="2703955"/>
            <a:ext cx="229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F21A7E-C2E4-4BCA-B818-C60B0622C7FA}"/>
              </a:ext>
            </a:extLst>
          </p:cNvPr>
          <p:cNvSpPr txBox="1"/>
          <p:nvPr/>
        </p:nvSpPr>
        <p:spPr>
          <a:xfrm>
            <a:off x="3645826" y="2519289"/>
            <a:ext cx="70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Scott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E301A-857D-4560-BF01-672B26965B30}"/>
              </a:ext>
            </a:extLst>
          </p:cNvPr>
          <p:cNvSpPr txBox="1"/>
          <p:nvPr/>
        </p:nvSpPr>
        <p:spPr>
          <a:xfrm>
            <a:off x="7561132" y="2556571"/>
            <a:ext cx="6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Pizza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1A8C2-465F-432F-BF75-3C803AF23CD4}"/>
              </a:ext>
            </a:extLst>
          </p:cNvPr>
          <p:cNvSpPr txBox="1"/>
          <p:nvPr/>
        </p:nvSpPr>
        <p:spPr>
          <a:xfrm>
            <a:off x="5664309" y="2371905"/>
            <a:ext cx="76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780E8F-11B7-4840-B58B-ED8442302526}"/>
              </a:ext>
            </a:extLst>
          </p:cNvPr>
          <p:cNvSpPr/>
          <p:nvPr/>
        </p:nvSpPr>
        <p:spPr>
          <a:xfrm>
            <a:off x="6635613" y="4483699"/>
            <a:ext cx="1200886" cy="89870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25FD7-C56C-492C-A201-963F39FD3126}"/>
              </a:ext>
            </a:extLst>
          </p:cNvPr>
          <p:cNvSpPr txBox="1"/>
          <p:nvPr/>
        </p:nvSpPr>
        <p:spPr>
          <a:xfrm>
            <a:off x="6899206" y="4748384"/>
            <a:ext cx="67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Food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32892-B6A8-42B6-B936-33940EEDE671}"/>
              </a:ext>
            </a:extLst>
          </p:cNvPr>
          <p:cNvCxnSpPr/>
          <p:nvPr/>
        </p:nvCxnSpPr>
        <p:spPr>
          <a:xfrm flipV="1">
            <a:off x="7377991" y="3288700"/>
            <a:ext cx="396371" cy="109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029758-5E19-45DE-B8F6-B65C825D9B86}"/>
              </a:ext>
            </a:extLst>
          </p:cNvPr>
          <p:cNvSpPr txBox="1"/>
          <p:nvPr/>
        </p:nvSpPr>
        <p:spPr>
          <a:xfrm>
            <a:off x="4085366" y="3669696"/>
            <a:ext cx="7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43D065-351A-49E2-8DA6-091C4983FF37}"/>
              </a:ext>
            </a:extLst>
          </p:cNvPr>
          <p:cNvSpPr/>
          <p:nvPr/>
        </p:nvSpPr>
        <p:spPr>
          <a:xfrm>
            <a:off x="4352230" y="4483699"/>
            <a:ext cx="1200886" cy="89870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C4D3B0-28AA-40AF-9D33-6814AF9703D2}"/>
              </a:ext>
            </a:extLst>
          </p:cNvPr>
          <p:cNvCxnSpPr/>
          <p:nvPr/>
        </p:nvCxnSpPr>
        <p:spPr>
          <a:xfrm flipH="1" flipV="1">
            <a:off x="4269816" y="3220671"/>
            <a:ext cx="565123" cy="11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5AEED7-F0B5-47BA-851A-1CD0A636039E}"/>
              </a:ext>
            </a:extLst>
          </p:cNvPr>
          <p:cNvSpPr txBox="1"/>
          <p:nvPr/>
        </p:nvSpPr>
        <p:spPr>
          <a:xfrm>
            <a:off x="7122247" y="3669696"/>
            <a:ext cx="7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E4F5C4-4303-4773-BB4D-8D5A2E4F086A}"/>
              </a:ext>
            </a:extLst>
          </p:cNvPr>
          <p:cNvSpPr txBox="1"/>
          <p:nvPr/>
        </p:nvSpPr>
        <p:spPr>
          <a:xfrm>
            <a:off x="4520982" y="4748384"/>
            <a:ext cx="8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9751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E0CA-3B90-45C6-9BDA-FEAF37AC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3529-22FA-4CFC-A2DD-3711C920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“Scott likes Pizza”</a:t>
            </a:r>
          </a:p>
          <a:p>
            <a:r>
              <a:rPr lang="en-US" dirty="0"/>
              <a:t>“Pizza </a:t>
            </a:r>
            <a:r>
              <a:rPr lang="en-US" dirty="0" err="1"/>
              <a:t>isA</a:t>
            </a:r>
            <a:r>
              <a:rPr lang="en-US" dirty="0"/>
              <a:t> Food”</a:t>
            </a:r>
          </a:p>
          <a:p>
            <a:r>
              <a:rPr lang="en-US" dirty="0"/>
              <a:t>“Scott </a:t>
            </a:r>
            <a:r>
              <a:rPr lang="en-US" dirty="0" err="1"/>
              <a:t>isA</a:t>
            </a:r>
            <a:r>
              <a:rPr lang="en-US" dirty="0"/>
              <a:t> Person” (allegedly)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triplestore</a:t>
            </a:r>
            <a:r>
              <a:rPr lang="en-US" dirty="0"/>
              <a:t> deals with graphs where the nodes are subjects and/or objects and the vertices are the predicates.</a:t>
            </a:r>
          </a:p>
        </p:txBody>
      </p:sp>
    </p:spTree>
    <p:extLst>
      <p:ext uri="{BB962C8B-B14F-4D97-AF65-F5344CB8AC3E}">
        <p14:creationId xmlns:p14="http://schemas.microsoft.com/office/powerpoint/2010/main" val="35357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0ACC-C04D-4956-9F14-978D31DF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6136-95D6-4ACF-B503-D506AA6B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NoSQL databases, </a:t>
            </a:r>
            <a:r>
              <a:rPr lang="en-US" dirty="0" err="1"/>
              <a:t>triplestores</a:t>
            </a:r>
            <a:r>
              <a:rPr lang="en-US" dirty="0"/>
              <a:t> are schema-less.</a:t>
            </a:r>
          </a:p>
          <a:p>
            <a:pPr lvl="1"/>
            <a:r>
              <a:rPr lang="en-US" dirty="0"/>
              <a:t>Adding new relationships is easy and requires no re-organization of the data or migration.</a:t>
            </a:r>
          </a:p>
          <a:p>
            <a:pPr lvl="1"/>
            <a:endParaRPr lang="en-US" dirty="0"/>
          </a:p>
          <a:p>
            <a:r>
              <a:rPr lang="en-US" dirty="0"/>
              <a:t>An Ontology can be used to align data and give some structure to this loosely-structured data.</a:t>
            </a:r>
          </a:p>
          <a:p>
            <a:pPr lvl="1"/>
            <a:r>
              <a:rPr lang="en-US" dirty="0"/>
              <a:t>Ex: Ontology file aligns two datasets of books by saying the predicates “author” and “creator” should be treated the same.</a:t>
            </a:r>
          </a:p>
        </p:txBody>
      </p:sp>
    </p:spTree>
    <p:extLst>
      <p:ext uri="{BB962C8B-B14F-4D97-AF65-F5344CB8AC3E}">
        <p14:creationId xmlns:p14="http://schemas.microsoft.com/office/powerpoint/2010/main" val="210163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7A89-5708-4A23-8F09-41A9F8FB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BEEF-63E6-4A60-886F-7EAD120F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Why a </a:t>
            </a:r>
            <a:r>
              <a:rPr lang="en-US" dirty="0" err="1"/>
              <a:t>triplestore</a:t>
            </a:r>
            <a:r>
              <a:rPr lang="en-US" dirty="0"/>
              <a:t> and not just and RDBMS?</a:t>
            </a:r>
          </a:p>
          <a:p>
            <a:endParaRPr lang="en-US" dirty="0"/>
          </a:p>
          <a:p>
            <a:r>
              <a:rPr lang="en-US" dirty="0"/>
              <a:t>Flexible – no schema (for better and for worse)</a:t>
            </a:r>
          </a:p>
          <a:p>
            <a:endParaRPr lang="en-US" dirty="0"/>
          </a:p>
          <a:p>
            <a:r>
              <a:rPr lang="en-US" dirty="0"/>
              <a:t>Efficient (for the kinds of questions you’d ask)</a:t>
            </a:r>
          </a:p>
          <a:p>
            <a:endParaRPr lang="en-US" dirty="0"/>
          </a:p>
          <a:p>
            <a:r>
              <a:rPr lang="en-US" dirty="0"/>
              <a:t>Easy to import/export.</a:t>
            </a:r>
          </a:p>
          <a:p>
            <a:pPr lvl="1"/>
            <a:r>
              <a:rPr lang="en-US" dirty="0"/>
              <a:t>RDF (Resource Description Framework) is a standard, textual format used by </a:t>
            </a:r>
            <a:r>
              <a:rPr lang="en-US" dirty="0" err="1"/>
              <a:t>triplestores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Easy interoperability with outside systems.</a:t>
            </a:r>
          </a:p>
          <a:p>
            <a:pPr lvl="1"/>
            <a:r>
              <a:rPr lang="en-US" dirty="0"/>
              <a:t>URI querying for easy interop.</a:t>
            </a:r>
          </a:p>
          <a:p>
            <a:pPr lvl="1"/>
            <a:r>
              <a:rPr lang="en-US" dirty="0"/>
              <a:t>https://www.pizzabro.org/Scott/likes =&gt; “Pizza”</a:t>
            </a:r>
          </a:p>
          <a:p>
            <a:pPr lvl="1"/>
            <a:endParaRPr lang="en-US" dirty="0"/>
          </a:p>
          <a:p>
            <a:r>
              <a:rPr lang="en-US" dirty="0"/>
              <a:t>Relationships and discovery.</a:t>
            </a:r>
          </a:p>
          <a:p>
            <a:pPr lvl="1"/>
            <a:r>
              <a:rPr lang="en-US" dirty="0"/>
              <a:t>Combine with an ontology to understand the data and you can start making a lot of interesting inferences.</a:t>
            </a:r>
          </a:p>
        </p:txBody>
      </p:sp>
    </p:spTree>
    <p:extLst>
      <p:ext uri="{BB962C8B-B14F-4D97-AF65-F5344CB8AC3E}">
        <p14:creationId xmlns:p14="http://schemas.microsoft.com/office/powerpoint/2010/main" val="77124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 Triplestores  </vt:lpstr>
      <vt:lpstr>So, what is a triplestore, anyway?</vt:lpstr>
      <vt:lpstr>Lets break it down a bit more.</vt:lpstr>
      <vt:lpstr>Triples</vt:lpstr>
      <vt:lpstr>Semantic Queries</vt:lpstr>
      <vt:lpstr>Organization</vt:lpstr>
      <vt:lpstr>Organization</vt:lpstr>
      <vt:lpstr>Organization</vt:lpstr>
      <vt:lpstr>Advantages  </vt:lpstr>
      <vt:lpstr>Extracting Knowledge</vt:lpstr>
      <vt:lpstr>URI Query</vt:lpstr>
      <vt:lpstr>SPARQL</vt:lpstr>
      <vt:lpstr>Ontologies</vt:lpstr>
      <vt:lpstr>What about this semantic web thing?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Triplestores  </dc:title>
  <dc:creator>Scott Faria</dc:creator>
  <cp:lastModifiedBy>Scott Faria</cp:lastModifiedBy>
  <cp:revision>29</cp:revision>
  <dcterms:created xsi:type="dcterms:W3CDTF">2020-02-06T15:34:21Z</dcterms:created>
  <dcterms:modified xsi:type="dcterms:W3CDTF">2020-02-07T15:53:31Z</dcterms:modified>
</cp:coreProperties>
</file>