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09/12/2021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FEA67-AF46-4217-ABD9-0D7F7D1C290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96C42-C0F3-4132-947C-645A508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38781" y="-332182"/>
            <a:ext cx="4056963" cy="1179400"/>
          </a:xfrm>
        </p:spPr>
        <p:txBody>
          <a:bodyPr/>
          <a:lstStyle/>
          <a:p>
            <a:r>
              <a:rPr lang="it-IT" dirty="0">
                <a:solidFill>
                  <a:srgbClr val="F8B323"/>
                </a:solidFill>
              </a:rPr>
              <a:t>Utenza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EF22B7-830E-44AE-B90B-E323CAE5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4" y="1238748"/>
            <a:ext cx="4957297" cy="2491042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F4A5511-EBC1-4E0E-8365-9B269201E0DD}"/>
              </a:ext>
            </a:extLst>
          </p:cNvPr>
          <p:cNvSpPr txBox="1">
            <a:spLocks/>
          </p:cNvSpPr>
          <p:nvPr/>
        </p:nvSpPr>
        <p:spPr>
          <a:xfrm>
            <a:off x="1179401" y="409074"/>
            <a:ext cx="10197845" cy="587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Nella sezione «shop» del sistema, gli utenti possono sfogliare i libri presenti nell’inventario suddivisi per categoria.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					      Gli utenti non registrati saranno in grado 					      di poter visualizzare le informazioni 					  	      aggiuntive di ogni libro e inserirlo nel 		 				      carrello, ma non potranno acquistarli, 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mentre quelli registrati potranno acquistarli,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inserendo le informazioni di pagamento che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possono essere «carta di credito» o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«contrassegno»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CDAEB7-1F86-4C0B-92DB-7110C7BF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2170"/>
            <a:ext cx="5167673" cy="25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CFE12-7186-46F5-85B7-6D4EA41E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3193" y="2583636"/>
            <a:ext cx="6375290" cy="868899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F8B323"/>
                </a:solidFill>
              </a:rPr>
              <a:t>DIAGRAMMA DELLE </a:t>
            </a:r>
            <a:r>
              <a:rPr lang="it-IT" sz="4000" dirty="0" err="1">
                <a:solidFill>
                  <a:srgbClr val="F8B323"/>
                </a:solidFill>
              </a:rPr>
              <a:t>ATTIVITà</a:t>
            </a:r>
            <a:endParaRPr lang="it-IT" sz="4000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C50F3-33B0-46CA-9303-7EE18FE6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62" y="153043"/>
            <a:ext cx="10178322" cy="1017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Abbiamo ritenuto opportuno sviluppare un Activity </a:t>
            </a:r>
            <a:r>
              <a:rPr lang="it-IT" sz="1800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Diagram</a:t>
            </a:r>
            <a: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relativo alle operazioni precedenti all’utilizzo di Dodo.net. </a:t>
            </a:r>
            <a:b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</a:b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CB11FA31-0243-4B16-8C8D-E4955BADA7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8104" y="649535"/>
            <a:ext cx="5155791" cy="62084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495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9457"/>
            <a:ext cx="10178322" cy="180441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alcuni requisiti da noi </a:t>
            </a:r>
            <a:r>
              <a:rPr lang="it-IT" dirty="0" err="1"/>
              <a:t>itrovati</a:t>
            </a:r>
            <a:r>
              <a:rPr lang="it-IT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243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Gill Sans MT</vt:lpstr>
      <vt:lpstr>Impact</vt:lpstr>
      <vt:lpstr>Times New Roman</vt:lpstr>
      <vt:lpstr>Badge</vt:lpstr>
      <vt:lpstr>DodO.NET</vt:lpstr>
      <vt:lpstr>Powered by</vt:lpstr>
      <vt:lpstr>Presentazione standard di PowerPoint</vt:lpstr>
      <vt:lpstr>Utenza</vt:lpstr>
      <vt:lpstr>DIAGRAMMA DELLE ATTIVITà</vt:lpstr>
      <vt:lpstr>Requisiti  funzionali e non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5</cp:revision>
  <dcterms:created xsi:type="dcterms:W3CDTF">2021-12-09T10:14:25Z</dcterms:created>
  <dcterms:modified xsi:type="dcterms:W3CDTF">2021-12-09T11:12:09Z</dcterms:modified>
</cp:coreProperties>
</file>