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1"/>
  </p:notesMasterIdLst>
  <p:sldIdLst>
    <p:sldId id="257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8BF"/>
    <a:srgbClr val="F8B323"/>
    <a:srgbClr val="FEF2E8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20/01/2022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ing.informatica.unisa.it/el-platform/mod/resource/view.php?id=184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ing.informatica.unisa.it/el-platform/mod/assign/view.php?id=184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6130" y="197747"/>
            <a:ext cx="176408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1CE17-6933-436C-90FD-FA90536C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21226" b="14525"/>
          <a:stretch/>
        </p:blipFill>
        <p:spPr>
          <a:xfrm rot="16200000">
            <a:off x="1642252" y="1559669"/>
            <a:ext cx="3156087" cy="23410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976363-663B-4BB9-9EFA-B8098E3A2718}"/>
              </a:ext>
            </a:extLst>
          </p:cNvPr>
          <p:cNvSpPr txBox="1"/>
          <p:nvPr/>
        </p:nvSpPr>
        <p:spPr>
          <a:xfrm>
            <a:off x="1831843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Farina Simone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0512106049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CE78B6-2968-4BC4-A9A5-86BB21041EF9}"/>
              </a:ext>
            </a:extLst>
          </p:cNvPr>
          <p:cNvSpPr txBox="1"/>
          <p:nvPr/>
        </p:nvSpPr>
        <p:spPr>
          <a:xfrm>
            <a:off x="7004651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Cuomo Alfonso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0512105143</a:t>
            </a:r>
          </a:p>
        </p:txBody>
      </p:sp>
      <p:pic>
        <p:nvPicPr>
          <p:cNvPr id="4" name="Immagine 3" descr="Immagine che contiene persona, uomo, finestra, interni&#10;&#10;Descrizione generata automaticamente">
            <a:extLst>
              <a:ext uri="{FF2B5EF4-FFF2-40B4-BE49-F238E27FC236}">
                <a16:creationId xmlns:a16="http://schemas.microsoft.com/office/drawing/2014/main" id="{576627EC-0EB9-475F-BE18-19F304D4F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 b="3892"/>
          <a:stretch/>
        </p:blipFill>
        <p:spPr>
          <a:xfrm>
            <a:off x="7439394" y="1152144"/>
            <a:ext cx="1907418" cy="31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>
                <a:solidFill>
                  <a:srgbClr val="F8B323"/>
                </a:solidFill>
              </a:rPr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012" y="225563"/>
            <a:ext cx="10178322" cy="1337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Il sistema da noi proposto consiste in una applicazione web, che memorizza i dati in maniera persistente in un database relazionale. </a:t>
            </a:r>
          </a:p>
          <a:p>
            <a:pPr marL="0" indent="0" algn="just">
              <a:buNone/>
            </a:pPr>
            <a:r>
              <a:rPr lang="it-IT" dirty="0"/>
              <a:t>Il design pattern utilizzato è il </a:t>
            </a:r>
            <a:r>
              <a:rPr lang="it-IT" i="1" dirty="0"/>
              <a:t>Model-Control-</a:t>
            </a:r>
            <a:r>
              <a:rPr lang="it-IT" i="1" dirty="0" err="1"/>
              <a:t>View</a:t>
            </a:r>
            <a:r>
              <a:rPr lang="it-IT" dirty="0"/>
              <a:t>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22290C-65C0-4A55-BB23-5C235D39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8" y="1676388"/>
            <a:ext cx="7168896" cy="495604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2D8B024-594A-44E3-976E-B0BD3038D357}"/>
              </a:ext>
            </a:extLst>
          </p:cNvPr>
          <p:cNvSpPr txBox="1">
            <a:spLocks/>
          </p:cNvSpPr>
          <p:nvPr/>
        </p:nvSpPr>
        <p:spPr>
          <a:xfrm>
            <a:off x="8587047" y="1676388"/>
            <a:ext cx="3217026" cy="495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/>
              <a:t>Si è deciso di sostituire il sistema in sottosistemi, garantendo un basso accoppiamento ed un elevata coesione tramite l’ausilio di un’architettura aperta così da favorirne la </a:t>
            </a:r>
            <a:r>
              <a:rPr lang="it-IT" b="1" dirty="0"/>
              <a:t>modificabilità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39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>
                <a:solidFill>
                  <a:srgbClr val="F8B323"/>
                </a:solidFill>
              </a:rPr>
              <a:t>OBJECT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7" y="200626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con particolare riferimento all’utilizzo di design pattern (sarà importante spiegare perché e come il loro utilizzo si è reso necessario);</a:t>
            </a:r>
          </a:p>
        </p:txBody>
      </p:sp>
    </p:spTree>
    <p:extLst>
      <p:ext uri="{BB962C8B-B14F-4D97-AF65-F5344CB8AC3E}">
        <p14:creationId xmlns:p14="http://schemas.microsoft.com/office/powerpoint/2010/main" val="345629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>
                <a:solidFill>
                  <a:srgbClr val="F8B323"/>
                </a:solidFill>
              </a:rPr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7" y="200626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con particolare riferimento alla strategie e alle tipologie di testing adottate nel progetto. Inoltre, sarebbe apprezzata la discussione di un esempio di test case sviluppato nel contesto del progetto</a:t>
            </a:r>
          </a:p>
        </p:txBody>
      </p:sp>
    </p:spTree>
    <p:extLst>
      <p:ext uri="{BB962C8B-B14F-4D97-AF65-F5344CB8AC3E}">
        <p14:creationId xmlns:p14="http://schemas.microsoft.com/office/powerpoint/2010/main" val="23506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>
                <a:solidFill>
                  <a:srgbClr val="F8B323"/>
                </a:solidFill>
              </a:rPr>
              <a:t>LESSON </a:t>
            </a:r>
            <a:r>
              <a:rPr lang="it-IT" sz="4000" dirty="0" err="1">
                <a:solidFill>
                  <a:srgbClr val="F8B323"/>
                </a:solidFill>
              </a:rPr>
              <a:t>learned</a:t>
            </a:r>
            <a:endParaRPr lang="it-IT" sz="4000" dirty="0">
              <a:solidFill>
                <a:srgbClr val="F8B32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7" y="200626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ovvero le principali esperienze e conoscenze apprese durante il progetto. Queste possono non solo essere relative al lato tecnico dell’ingegneria del software, ma anche e soprattutto a quello socio-tecnico (ad esempio, cosa avete appreso lavorando in gruppo? Quali errori non fareste di nuovo?</a:t>
            </a:r>
          </a:p>
        </p:txBody>
      </p:sp>
    </p:spTree>
    <p:extLst>
      <p:ext uri="{BB962C8B-B14F-4D97-AF65-F5344CB8AC3E}">
        <p14:creationId xmlns:p14="http://schemas.microsoft.com/office/powerpoint/2010/main" val="386926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 err="1">
                <a:solidFill>
                  <a:srgbClr val="F8B323"/>
                </a:solidFill>
              </a:rPr>
              <a:t>effort</a:t>
            </a:r>
            <a:endParaRPr lang="it-IT" sz="4000" dirty="0">
              <a:solidFill>
                <a:srgbClr val="F8B32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7" y="200626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***chiara*** indicazione di come l’</a:t>
            </a:r>
            <a:r>
              <a:rPr lang="it-IT" dirty="0" err="1"/>
              <a:t>effort</a:t>
            </a:r>
            <a:r>
              <a:rPr lang="it-IT" dirty="0"/>
              <a:t> del progetto è stato distribuito tra i membri del team. A questo proposito, vi ricordiamo che i vari artefatti sviluppati nel progetto devono avere l’indicazione dell’autore (o degli autori) - pertanto, sarebbe apprezzato caricare una documentazione finale che indichi i contributi individuali</a:t>
            </a:r>
          </a:p>
        </p:txBody>
      </p:sp>
    </p:spTree>
    <p:extLst>
      <p:ext uri="{BB962C8B-B14F-4D97-AF65-F5344CB8AC3E}">
        <p14:creationId xmlns:p14="http://schemas.microsoft.com/office/powerpoint/2010/main" val="244584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>
                <a:solidFill>
                  <a:srgbClr val="F8B323"/>
                </a:solidFill>
              </a:rPr>
              <a:t>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7" y="200626"/>
            <a:ext cx="10178322" cy="3593591"/>
          </a:xfrm>
        </p:spPr>
        <p:txBody>
          <a:bodyPr/>
          <a:lstStyle/>
          <a:p>
            <a:pPr marL="0" indent="0" algn="l">
              <a:buNone/>
            </a:pP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Metriche del software, come, ad esempio: LOC (Lines of Code) totali del progetto, numero di design pattern implementati, numero di test case e test suite sviluppate, </a:t>
            </a:r>
            <a:r>
              <a:rPr lang="it-IT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branch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coverage dei casi di test, numero di warning identificati (e risolti) da </a:t>
            </a:r>
            <a:r>
              <a:rPr lang="it-IT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CheckStyle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 Ulteriori metriche che possano descrivere il vostro progetto sono ben accette. Inoltre, richiediamo la presentazione di alcune statistiche </a:t>
            </a:r>
            <a:r>
              <a:rPr lang="it-IT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2" tooltip="Github"/>
              </a:rPr>
              <a:t>GitHub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come numero di </a:t>
            </a:r>
            <a:r>
              <a:rPr lang="it-IT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totale e numero di </a:t>
            </a:r>
            <a:r>
              <a:rPr lang="it-IT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per team </a:t>
            </a:r>
            <a:r>
              <a:rPr lang="it-IT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member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912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8" y="3053088"/>
            <a:ext cx="6858003" cy="751823"/>
          </a:xfrm>
        </p:spPr>
        <p:txBody>
          <a:bodyPr>
            <a:noAutofit/>
          </a:bodyPr>
          <a:lstStyle/>
          <a:p>
            <a:pPr algn="r"/>
            <a:r>
              <a:rPr lang="it-IT" sz="4000" dirty="0">
                <a:solidFill>
                  <a:srgbClr val="F8B323"/>
                </a:solidFill>
              </a:rPr>
              <a:t>Criteri di accettazione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7" y="200626"/>
            <a:ext cx="10178322" cy="3593591"/>
          </a:xfrm>
        </p:spPr>
        <p:txBody>
          <a:bodyPr/>
          <a:lstStyle/>
          <a:p>
            <a:pPr marL="0" indent="0" algn="l">
              <a:buNone/>
            </a:pP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Criteri di accettazione del vostro progetto, con particolare riferimento a se e come questi siano stati rispettati. Fate riferimento allo </a:t>
            </a:r>
            <a:r>
              <a:rPr lang="it-IT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statement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of work presentato alla </a:t>
            </a:r>
            <a:r>
              <a:rPr lang="it-IT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2" tooltip="Consegna Intermedia"/>
              </a:rPr>
              <a:t>consegna intermedia</a:t>
            </a:r>
            <a:r>
              <a:rPr lang="it-IT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e confrontato quanto fatto con quanto prestabilito.</a:t>
            </a:r>
          </a:p>
        </p:txBody>
      </p:sp>
    </p:spTree>
    <p:extLst>
      <p:ext uri="{BB962C8B-B14F-4D97-AF65-F5344CB8AC3E}">
        <p14:creationId xmlns:p14="http://schemas.microsoft.com/office/powerpoint/2010/main" val="224778496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374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Roboto</vt:lpstr>
      <vt:lpstr>Badge</vt:lpstr>
      <vt:lpstr>DodO.NET</vt:lpstr>
      <vt:lpstr>Team</vt:lpstr>
      <vt:lpstr>Architettura del sistema</vt:lpstr>
      <vt:lpstr>OBJECT DESIGN</vt:lpstr>
      <vt:lpstr>TESTING</vt:lpstr>
      <vt:lpstr>LESSON learned</vt:lpstr>
      <vt:lpstr>effort</vt:lpstr>
      <vt:lpstr>metriche</vt:lpstr>
      <vt:lpstr>Criteri di accettazione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Simone Farina</cp:lastModifiedBy>
  <cp:revision>41</cp:revision>
  <dcterms:created xsi:type="dcterms:W3CDTF">2021-12-09T10:14:25Z</dcterms:created>
  <dcterms:modified xsi:type="dcterms:W3CDTF">2022-01-20T15:26:44Z</dcterms:modified>
</cp:coreProperties>
</file>