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Questrial"/>
      <p:regular r:id="rId12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font" Target="fonts/Questrial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ctrTitle"/>
          </p:nvPr>
        </p:nvSpPr>
        <p:spPr>
          <a:xfrm>
            <a:off x="1154954" y="1447800"/>
            <a:ext cx="8825657" cy="33295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baseline="0" i="0" sz="7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2"/>
                </a:solidFill>
              </a:defRPr>
            </a:lvl2pPr>
            <a:lvl3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2"/>
                </a:solidFill>
              </a:defRPr>
            </a:lvl3pPr>
            <a:lvl4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2"/>
                </a:solidFill>
              </a:defRPr>
            </a:lvl4pPr>
            <a:lvl5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2"/>
                </a:solidFill>
              </a:defRPr>
            </a:lvl5pPr>
            <a:lvl6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2"/>
                </a:solidFill>
              </a:defRPr>
            </a:lvl6pPr>
            <a:lvl7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2"/>
                </a:solidFill>
              </a:defRPr>
            </a:lvl7pPr>
            <a:lvl8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2"/>
                </a:solidFill>
              </a:defRPr>
            </a:lvl8pPr>
            <a:lvl9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 b="0" baseline="0" i="0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 b="0" baseline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 b="0" baseline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 b="0" baseline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 b="0" baseline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 b="0" baseline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 b="0" baseline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1154955" y="4800587"/>
            <a:ext cx="8825657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 b="0" sz="2400"/>
            </a:lvl1pPr>
            <a:lvl2pPr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5" name="Shape 75"/>
          <p:cNvSpPr/>
          <p:nvPr>
            <p:ph idx="2" type="pic"/>
          </p:nvPr>
        </p:nvSpPr>
        <p:spPr>
          <a:xfrm>
            <a:off x="1154954" y="685800"/>
            <a:ext cx="8825657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1154955" y="5367325"/>
            <a:ext cx="8825655" cy="493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Questrial"/>
              <a:buNone/>
              <a:defRPr sz="1200"/>
            </a:lvl1pPr>
            <a:lvl2pPr indent="0" marL="457200" rtl="0">
              <a:spcBef>
                <a:spcPts val="0"/>
              </a:spcBef>
              <a:buFont typeface="Questrial"/>
              <a:buNone/>
              <a:defRPr sz="1200"/>
            </a:lvl2pPr>
            <a:lvl3pPr indent="0" marL="914400" rtl="0">
              <a:spcBef>
                <a:spcPts val="0"/>
              </a:spcBef>
              <a:buFont typeface="Questrial"/>
              <a:buNone/>
              <a:defRPr sz="1000"/>
            </a:lvl3pPr>
            <a:lvl4pPr indent="0" marL="1371600" rtl="0">
              <a:spcBef>
                <a:spcPts val="0"/>
              </a:spcBef>
              <a:buFont typeface="Questrial"/>
              <a:buNone/>
              <a:defRPr sz="900"/>
            </a:lvl4pPr>
            <a:lvl5pPr indent="0" marL="1828800" rtl="0">
              <a:spcBef>
                <a:spcPts val="0"/>
              </a:spcBef>
              <a:buFont typeface="Questrial"/>
              <a:buNone/>
              <a:defRPr sz="900"/>
            </a:lvl5pPr>
            <a:lvl6pPr indent="0" marL="2286000" rtl="0">
              <a:spcBef>
                <a:spcPts val="0"/>
              </a:spcBef>
              <a:buFont typeface="Questrial"/>
              <a:buNone/>
              <a:defRPr sz="900"/>
            </a:lvl6pPr>
            <a:lvl7pPr indent="0" marL="2743200" rtl="0">
              <a:spcBef>
                <a:spcPts val="0"/>
              </a:spcBef>
              <a:buFont typeface="Questrial"/>
              <a:buNone/>
              <a:defRPr sz="900"/>
            </a:lvl7pPr>
            <a:lvl8pPr indent="0" marL="3200400" rtl="0">
              <a:spcBef>
                <a:spcPts val="0"/>
              </a:spcBef>
              <a:buFont typeface="Questrial"/>
              <a:buNone/>
              <a:defRPr sz="900"/>
            </a:lvl8pPr>
            <a:lvl9pPr indent="0" marL="3657600" rtl="0">
              <a:spcBef>
                <a:spcPts val="0"/>
              </a:spcBef>
              <a:buFont typeface="Questrial"/>
              <a:buNone/>
              <a:defRPr sz="900"/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1154954" y="1447800"/>
            <a:ext cx="8825659" cy="198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4800"/>
            </a:lvl1pPr>
            <a:lvl2pPr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Questrial"/>
              <a:buNone/>
              <a:defRPr sz="1800"/>
            </a:lvl1pPr>
            <a:lvl2pPr indent="0" marL="457200" rtl="0">
              <a:spcBef>
                <a:spcPts val="0"/>
              </a:spcBef>
              <a:buFont typeface="Questrial"/>
              <a:buNone/>
              <a:defRPr sz="1200"/>
            </a:lvl2pPr>
            <a:lvl3pPr indent="0" marL="914400" rtl="0">
              <a:spcBef>
                <a:spcPts val="0"/>
              </a:spcBef>
              <a:buFont typeface="Questrial"/>
              <a:buNone/>
              <a:defRPr sz="1000"/>
            </a:lvl3pPr>
            <a:lvl4pPr indent="0" marL="1371600" rtl="0">
              <a:spcBef>
                <a:spcPts val="0"/>
              </a:spcBef>
              <a:buFont typeface="Questrial"/>
              <a:buNone/>
              <a:defRPr sz="900"/>
            </a:lvl4pPr>
            <a:lvl5pPr indent="0" marL="1828800" rtl="0">
              <a:spcBef>
                <a:spcPts val="0"/>
              </a:spcBef>
              <a:buFont typeface="Questrial"/>
              <a:buNone/>
              <a:defRPr sz="900"/>
            </a:lvl5pPr>
            <a:lvl6pPr indent="0" marL="2286000" rtl="0">
              <a:spcBef>
                <a:spcPts val="0"/>
              </a:spcBef>
              <a:buFont typeface="Questrial"/>
              <a:buNone/>
              <a:defRPr sz="900"/>
            </a:lvl6pPr>
            <a:lvl7pPr indent="0" marL="2743200" rtl="0">
              <a:spcBef>
                <a:spcPts val="0"/>
              </a:spcBef>
              <a:buFont typeface="Questrial"/>
              <a:buNone/>
              <a:defRPr sz="900"/>
            </a:lvl7pPr>
            <a:lvl8pPr indent="0" marL="3200400" rtl="0">
              <a:spcBef>
                <a:spcPts val="0"/>
              </a:spcBef>
              <a:buFont typeface="Questrial"/>
              <a:buNone/>
              <a:defRPr sz="900"/>
            </a:lvl8pPr>
            <a:lvl9pPr indent="0" marL="3657600" rtl="0">
              <a:spcBef>
                <a:spcPts val="0"/>
              </a:spcBef>
              <a:buFont typeface="Questrial"/>
              <a:buNone/>
              <a:defRPr sz="900"/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1574800" y="1447800"/>
            <a:ext cx="7999315" cy="2323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4800"/>
            </a:lvl1pPr>
            <a:lvl2pPr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1930400" y="3771173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chemeClr val="accent1"/>
              </a:buClr>
              <a:buFont typeface="Questrial"/>
              <a:buNone/>
              <a:defRPr b="0" i="0" sz="1400" cap="small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rtl="0">
              <a:spcBef>
                <a:spcPts val="0"/>
              </a:spcBef>
              <a:buFont typeface="Questrial"/>
              <a:buNone/>
              <a:defRPr sz="1200"/>
            </a:lvl2pPr>
            <a:lvl3pPr indent="0" marL="914400" rtl="0">
              <a:spcBef>
                <a:spcPts val="0"/>
              </a:spcBef>
              <a:buFont typeface="Questrial"/>
              <a:buNone/>
              <a:defRPr sz="1000"/>
            </a:lvl3pPr>
            <a:lvl4pPr indent="0" marL="1371600" rtl="0">
              <a:spcBef>
                <a:spcPts val="0"/>
              </a:spcBef>
              <a:buFont typeface="Questrial"/>
              <a:buNone/>
              <a:defRPr sz="900"/>
            </a:lvl4pPr>
            <a:lvl5pPr indent="0" marL="1828800" rtl="0">
              <a:spcBef>
                <a:spcPts val="0"/>
              </a:spcBef>
              <a:buFont typeface="Questrial"/>
              <a:buNone/>
              <a:defRPr sz="900"/>
            </a:lvl5pPr>
            <a:lvl6pPr indent="0" marL="2286000" rtl="0">
              <a:spcBef>
                <a:spcPts val="0"/>
              </a:spcBef>
              <a:buFont typeface="Questrial"/>
              <a:buNone/>
              <a:defRPr sz="900"/>
            </a:lvl6pPr>
            <a:lvl7pPr indent="0" marL="2743200" rtl="0">
              <a:spcBef>
                <a:spcPts val="0"/>
              </a:spcBef>
              <a:buFont typeface="Questrial"/>
              <a:buNone/>
              <a:defRPr sz="900"/>
            </a:lvl7pPr>
            <a:lvl8pPr indent="0" marL="3200400" rtl="0">
              <a:spcBef>
                <a:spcPts val="0"/>
              </a:spcBef>
              <a:buFont typeface="Questrial"/>
              <a:buNone/>
              <a:defRPr sz="900"/>
            </a:lvl8pPr>
            <a:lvl9pPr indent="0" marL="3657600" rtl="0">
              <a:spcBef>
                <a:spcPts val="0"/>
              </a:spcBef>
              <a:buFont typeface="Questrial"/>
              <a:buNone/>
              <a:defRPr sz="900"/>
            </a:lvl9pPr>
          </a:lstStyle>
          <a:p/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1154954" y="4350657"/>
            <a:ext cx="8825659" cy="167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Questrial"/>
              <a:buNone/>
              <a:defRPr sz="1800"/>
            </a:lvl1pPr>
            <a:lvl2pPr indent="0" marL="457200" rtl="0">
              <a:spcBef>
                <a:spcPts val="0"/>
              </a:spcBef>
              <a:buFont typeface="Questrial"/>
              <a:buNone/>
              <a:defRPr sz="1200"/>
            </a:lvl2pPr>
            <a:lvl3pPr indent="0" marL="914400" rtl="0">
              <a:spcBef>
                <a:spcPts val="0"/>
              </a:spcBef>
              <a:buFont typeface="Questrial"/>
              <a:buNone/>
              <a:defRPr sz="1000"/>
            </a:lvl3pPr>
            <a:lvl4pPr indent="0" marL="1371600" rtl="0">
              <a:spcBef>
                <a:spcPts val="0"/>
              </a:spcBef>
              <a:buFont typeface="Questrial"/>
              <a:buNone/>
              <a:defRPr sz="900"/>
            </a:lvl4pPr>
            <a:lvl5pPr indent="0" marL="1828800" rtl="0">
              <a:spcBef>
                <a:spcPts val="0"/>
              </a:spcBef>
              <a:buFont typeface="Questrial"/>
              <a:buNone/>
              <a:defRPr sz="900"/>
            </a:lvl5pPr>
            <a:lvl6pPr indent="0" marL="2286000" rtl="0">
              <a:spcBef>
                <a:spcPts val="0"/>
              </a:spcBef>
              <a:buFont typeface="Questrial"/>
              <a:buNone/>
              <a:defRPr sz="900"/>
            </a:lvl6pPr>
            <a:lvl7pPr indent="0" marL="2743200" rtl="0">
              <a:spcBef>
                <a:spcPts val="0"/>
              </a:spcBef>
              <a:buFont typeface="Questrial"/>
              <a:buNone/>
              <a:defRPr sz="900"/>
            </a:lvl7pPr>
            <a:lvl8pPr indent="0" marL="3200400" rtl="0">
              <a:spcBef>
                <a:spcPts val="0"/>
              </a:spcBef>
              <a:buFont typeface="Questrial"/>
              <a:buNone/>
              <a:defRPr sz="900"/>
            </a:lvl8pPr>
            <a:lvl9pPr indent="0" marL="3657600" rtl="0">
              <a:spcBef>
                <a:spcPts val="0"/>
              </a:spcBef>
              <a:buFont typeface="Questrial"/>
              <a:buNone/>
              <a:defRPr sz="900"/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93" name="Shape 93"/>
          <p:cNvSpPr txBox="1"/>
          <p:nvPr/>
        </p:nvSpPr>
        <p:spPr>
          <a:xfrm>
            <a:off x="898295" y="971253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-US" sz="1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9330489" y="2613786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-US" sz="1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1154954" y="3124200"/>
            <a:ext cx="8825659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 b="0" sz="4000" cap="none"/>
            </a:lvl1pPr>
            <a:lvl2pPr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1154954" y="4777380"/>
            <a:ext cx="8825659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l">
              <a:spcBef>
                <a:spcPts val="0"/>
              </a:spcBef>
              <a:buClr>
                <a:schemeClr val="accent1"/>
              </a:buClr>
              <a:buFont typeface="Questrial"/>
              <a:buNone/>
              <a:defRPr sz="2000" cap="none">
                <a:solidFill>
                  <a:schemeClr val="accent1"/>
                </a:solidFill>
              </a:defRPr>
            </a:lvl1pPr>
            <a:lvl2pPr indent="0" marL="4572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800">
                <a:solidFill>
                  <a:schemeClr val="lt1"/>
                </a:solidFill>
              </a:defRPr>
            </a:lvl2pPr>
            <a:lvl3pPr indent="0" marL="9144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600">
                <a:solidFill>
                  <a:schemeClr val="lt1"/>
                </a:solidFill>
              </a:defRPr>
            </a:lvl3pPr>
            <a:lvl4pPr indent="0" marL="13716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400">
                <a:solidFill>
                  <a:schemeClr val="lt1"/>
                </a:solidFill>
              </a:defRPr>
            </a:lvl4pPr>
            <a:lvl5pPr indent="0" marL="18288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400">
                <a:solidFill>
                  <a:schemeClr val="lt1"/>
                </a:solidFill>
              </a:defRPr>
            </a:lvl5pPr>
            <a:lvl6pPr indent="0" marL="22860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400">
                <a:solidFill>
                  <a:schemeClr val="lt1"/>
                </a:solidFill>
              </a:defRPr>
            </a:lvl6pPr>
            <a:lvl7pPr indent="0" marL="27432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400">
                <a:solidFill>
                  <a:schemeClr val="lt1"/>
                </a:solidFill>
              </a:defRPr>
            </a:lvl7pPr>
            <a:lvl8pPr indent="0" marL="32004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400">
                <a:solidFill>
                  <a:schemeClr val="lt1"/>
                </a:solidFill>
              </a:defRPr>
            </a:lvl8pPr>
            <a:lvl9pPr indent="0" marL="36576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lum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4200"/>
            </a:lvl1pPr>
            <a:lvl2pPr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32947" y="1981200"/>
            <a:ext cx="294686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chemeClr val="accent1"/>
              </a:buClr>
              <a:buFont typeface="Questrial"/>
              <a:buNone/>
              <a:defRPr b="0" sz="2400">
                <a:solidFill>
                  <a:schemeClr val="accent1"/>
                </a:solidFill>
              </a:defRPr>
            </a:lvl1pPr>
            <a:lvl2pPr indent="0" marL="457200" rtl="0">
              <a:spcBef>
                <a:spcPts val="0"/>
              </a:spcBef>
              <a:buFont typeface="Questrial"/>
              <a:buNone/>
              <a:defRPr b="1" sz="2000"/>
            </a:lvl2pPr>
            <a:lvl3pPr indent="0" marL="914400" rtl="0">
              <a:spcBef>
                <a:spcPts val="0"/>
              </a:spcBef>
              <a:buFont typeface="Questrial"/>
              <a:buNone/>
              <a:defRPr b="1" sz="1800"/>
            </a:lvl3pPr>
            <a:lvl4pPr indent="0" marL="1371600" rtl="0">
              <a:spcBef>
                <a:spcPts val="0"/>
              </a:spcBef>
              <a:buFont typeface="Questrial"/>
              <a:buNone/>
              <a:defRPr b="1" sz="1600"/>
            </a:lvl4pPr>
            <a:lvl5pPr indent="0" marL="1828800" rtl="0">
              <a:spcBef>
                <a:spcPts val="0"/>
              </a:spcBef>
              <a:buFont typeface="Questrial"/>
              <a:buNone/>
              <a:defRPr b="1" sz="1600"/>
            </a:lvl5pPr>
            <a:lvl6pPr indent="0" marL="2286000" rtl="0">
              <a:spcBef>
                <a:spcPts val="0"/>
              </a:spcBef>
              <a:buFont typeface="Questrial"/>
              <a:buNone/>
              <a:defRPr b="1" sz="1600"/>
            </a:lvl6pPr>
            <a:lvl7pPr indent="0" marL="2743200" rtl="0">
              <a:spcBef>
                <a:spcPts val="0"/>
              </a:spcBef>
              <a:buFont typeface="Questrial"/>
              <a:buNone/>
              <a:defRPr b="1" sz="1600"/>
            </a:lvl7pPr>
            <a:lvl8pPr indent="0" marL="3200400" rtl="0">
              <a:spcBef>
                <a:spcPts val="0"/>
              </a:spcBef>
              <a:buFont typeface="Questrial"/>
              <a:buNone/>
              <a:defRPr b="1" sz="1600"/>
            </a:lvl8pPr>
            <a:lvl9pPr indent="0" marL="3657600" rtl="0">
              <a:spcBef>
                <a:spcPts val="0"/>
              </a:spcBef>
              <a:buFont typeface="Questrial"/>
              <a:buNone/>
              <a:defRPr b="1" sz="1600"/>
            </a:lvl9pPr>
          </a:lstStyle>
          <a:p/>
        </p:txBody>
      </p:sp>
      <p:sp>
        <p:nvSpPr>
          <p:cNvPr id="104" name="Shape 104"/>
          <p:cNvSpPr txBox="1"/>
          <p:nvPr>
            <p:ph idx="2" type="body"/>
          </p:nvPr>
        </p:nvSpPr>
        <p:spPr>
          <a:xfrm>
            <a:off x="652462" y="2667000"/>
            <a:ext cx="2927350" cy="3589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Questrial"/>
              <a:buNone/>
              <a:defRPr sz="1400"/>
            </a:lvl1pPr>
            <a:lvl2pPr indent="0" marL="457200" rtl="0">
              <a:spcBef>
                <a:spcPts val="0"/>
              </a:spcBef>
              <a:buFont typeface="Questrial"/>
              <a:buNone/>
              <a:defRPr sz="1200"/>
            </a:lvl2pPr>
            <a:lvl3pPr indent="0" marL="914400" rtl="0">
              <a:spcBef>
                <a:spcPts val="0"/>
              </a:spcBef>
              <a:buFont typeface="Questrial"/>
              <a:buNone/>
              <a:defRPr sz="1000"/>
            </a:lvl3pPr>
            <a:lvl4pPr indent="0" marL="1371600" rtl="0">
              <a:spcBef>
                <a:spcPts val="0"/>
              </a:spcBef>
              <a:buFont typeface="Questrial"/>
              <a:buNone/>
              <a:defRPr sz="900"/>
            </a:lvl4pPr>
            <a:lvl5pPr indent="0" marL="1828800" rtl="0">
              <a:spcBef>
                <a:spcPts val="0"/>
              </a:spcBef>
              <a:buFont typeface="Questrial"/>
              <a:buNone/>
              <a:defRPr sz="900"/>
            </a:lvl5pPr>
            <a:lvl6pPr indent="0" marL="2286000" rtl="0">
              <a:spcBef>
                <a:spcPts val="0"/>
              </a:spcBef>
              <a:buFont typeface="Questrial"/>
              <a:buNone/>
              <a:defRPr sz="900"/>
            </a:lvl6pPr>
            <a:lvl7pPr indent="0" marL="2743200" rtl="0">
              <a:spcBef>
                <a:spcPts val="0"/>
              </a:spcBef>
              <a:buFont typeface="Questrial"/>
              <a:buNone/>
              <a:defRPr sz="900"/>
            </a:lvl7pPr>
            <a:lvl8pPr indent="0" marL="3200400" rtl="0">
              <a:spcBef>
                <a:spcPts val="0"/>
              </a:spcBef>
              <a:buFont typeface="Questrial"/>
              <a:buNone/>
              <a:defRPr sz="900"/>
            </a:lvl8pPr>
            <a:lvl9pPr indent="0" marL="3657600" rtl="0">
              <a:spcBef>
                <a:spcPts val="0"/>
              </a:spcBef>
              <a:buFont typeface="Questrial"/>
              <a:buNone/>
              <a:defRPr sz="900"/>
            </a:lvl9pPr>
          </a:lstStyle>
          <a:p/>
        </p:txBody>
      </p:sp>
      <p:sp>
        <p:nvSpPr>
          <p:cNvPr id="105" name="Shape 105"/>
          <p:cNvSpPr txBox="1"/>
          <p:nvPr>
            <p:ph idx="3" type="body"/>
          </p:nvPr>
        </p:nvSpPr>
        <p:spPr>
          <a:xfrm>
            <a:off x="3883658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chemeClr val="accent1"/>
              </a:buClr>
              <a:buFont typeface="Questrial"/>
              <a:buNone/>
              <a:defRPr b="0" sz="2400">
                <a:solidFill>
                  <a:schemeClr val="accent1"/>
                </a:solidFill>
              </a:defRPr>
            </a:lvl1pPr>
            <a:lvl2pPr indent="0" marL="457200" rtl="0">
              <a:spcBef>
                <a:spcPts val="0"/>
              </a:spcBef>
              <a:buFont typeface="Questrial"/>
              <a:buNone/>
              <a:defRPr b="1" sz="2000"/>
            </a:lvl2pPr>
            <a:lvl3pPr indent="0" marL="914400" rtl="0">
              <a:spcBef>
                <a:spcPts val="0"/>
              </a:spcBef>
              <a:buFont typeface="Questrial"/>
              <a:buNone/>
              <a:defRPr b="1" sz="1800"/>
            </a:lvl3pPr>
            <a:lvl4pPr indent="0" marL="1371600" rtl="0">
              <a:spcBef>
                <a:spcPts val="0"/>
              </a:spcBef>
              <a:buFont typeface="Questrial"/>
              <a:buNone/>
              <a:defRPr b="1" sz="1600"/>
            </a:lvl4pPr>
            <a:lvl5pPr indent="0" marL="1828800" rtl="0">
              <a:spcBef>
                <a:spcPts val="0"/>
              </a:spcBef>
              <a:buFont typeface="Questrial"/>
              <a:buNone/>
              <a:defRPr b="1" sz="1600"/>
            </a:lvl5pPr>
            <a:lvl6pPr indent="0" marL="2286000" rtl="0">
              <a:spcBef>
                <a:spcPts val="0"/>
              </a:spcBef>
              <a:buFont typeface="Questrial"/>
              <a:buNone/>
              <a:defRPr b="1" sz="1600"/>
            </a:lvl6pPr>
            <a:lvl7pPr indent="0" marL="2743200" rtl="0">
              <a:spcBef>
                <a:spcPts val="0"/>
              </a:spcBef>
              <a:buFont typeface="Questrial"/>
              <a:buNone/>
              <a:defRPr b="1" sz="1600"/>
            </a:lvl7pPr>
            <a:lvl8pPr indent="0" marL="3200400" rtl="0">
              <a:spcBef>
                <a:spcPts val="0"/>
              </a:spcBef>
              <a:buFont typeface="Questrial"/>
              <a:buNone/>
              <a:defRPr b="1" sz="1600"/>
            </a:lvl8pPr>
            <a:lvl9pPr indent="0" marL="3657600" rtl="0">
              <a:spcBef>
                <a:spcPts val="0"/>
              </a:spcBef>
              <a:buFont typeface="Questrial"/>
              <a:buNone/>
              <a:defRPr b="1" sz="1600"/>
            </a:lvl9pPr>
          </a:lstStyle>
          <a:p/>
        </p:txBody>
      </p:sp>
      <p:sp>
        <p:nvSpPr>
          <p:cNvPr id="106" name="Shape 106"/>
          <p:cNvSpPr txBox="1"/>
          <p:nvPr>
            <p:ph idx="4" type="body"/>
          </p:nvPr>
        </p:nvSpPr>
        <p:spPr>
          <a:xfrm>
            <a:off x="3873105" y="2667000"/>
            <a:ext cx="2946793" cy="3589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Questrial"/>
              <a:buNone/>
              <a:defRPr sz="1400"/>
            </a:lvl1pPr>
            <a:lvl2pPr indent="0" marL="457200" rtl="0">
              <a:spcBef>
                <a:spcPts val="0"/>
              </a:spcBef>
              <a:buFont typeface="Questrial"/>
              <a:buNone/>
              <a:defRPr sz="1200"/>
            </a:lvl2pPr>
            <a:lvl3pPr indent="0" marL="914400" rtl="0">
              <a:spcBef>
                <a:spcPts val="0"/>
              </a:spcBef>
              <a:buFont typeface="Questrial"/>
              <a:buNone/>
              <a:defRPr sz="1000"/>
            </a:lvl3pPr>
            <a:lvl4pPr indent="0" marL="1371600" rtl="0">
              <a:spcBef>
                <a:spcPts val="0"/>
              </a:spcBef>
              <a:buFont typeface="Questrial"/>
              <a:buNone/>
              <a:defRPr sz="900"/>
            </a:lvl4pPr>
            <a:lvl5pPr indent="0" marL="1828800" rtl="0">
              <a:spcBef>
                <a:spcPts val="0"/>
              </a:spcBef>
              <a:buFont typeface="Questrial"/>
              <a:buNone/>
              <a:defRPr sz="900"/>
            </a:lvl5pPr>
            <a:lvl6pPr indent="0" marL="2286000" rtl="0">
              <a:spcBef>
                <a:spcPts val="0"/>
              </a:spcBef>
              <a:buFont typeface="Questrial"/>
              <a:buNone/>
              <a:defRPr sz="900"/>
            </a:lvl6pPr>
            <a:lvl7pPr indent="0" marL="2743200" rtl="0">
              <a:spcBef>
                <a:spcPts val="0"/>
              </a:spcBef>
              <a:buFont typeface="Questrial"/>
              <a:buNone/>
              <a:defRPr sz="900"/>
            </a:lvl7pPr>
            <a:lvl8pPr indent="0" marL="3200400" rtl="0">
              <a:spcBef>
                <a:spcPts val="0"/>
              </a:spcBef>
              <a:buFont typeface="Questrial"/>
              <a:buNone/>
              <a:defRPr sz="900"/>
            </a:lvl8pPr>
            <a:lvl9pPr indent="0" marL="3657600" rtl="0">
              <a:spcBef>
                <a:spcPts val="0"/>
              </a:spcBef>
              <a:buFont typeface="Questrial"/>
              <a:buNone/>
              <a:defRPr sz="900"/>
            </a:lvl9pPr>
          </a:lstStyle>
          <a:p/>
        </p:txBody>
      </p:sp>
      <p:sp>
        <p:nvSpPr>
          <p:cNvPr id="107" name="Shape 107"/>
          <p:cNvSpPr txBox="1"/>
          <p:nvPr>
            <p:ph idx="5" type="body"/>
          </p:nvPr>
        </p:nvSpPr>
        <p:spPr>
          <a:xfrm>
            <a:off x="7124700" y="1981200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chemeClr val="accent1"/>
              </a:buClr>
              <a:buFont typeface="Questrial"/>
              <a:buNone/>
              <a:defRPr b="0" sz="2400">
                <a:solidFill>
                  <a:schemeClr val="accent1"/>
                </a:solidFill>
              </a:defRPr>
            </a:lvl1pPr>
            <a:lvl2pPr indent="0" marL="457200" rtl="0">
              <a:spcBef>
                <a:spcPts val="0"/>
              </a:spcBef>
              <a:buFont typeface="Questrial"/>
              <a:buNone/>
              <a:defRPr b="1" sz="2000"/>
            </a:lvl2pPr>
            <a:lvl3pPr indent="0" marL="914400" rtl="0">
              <a:spcBef>
                <a:spcPts val="0"/>
              </a:spcBef>
              <a:buFont typeface="Questrial"/>
              <a:buNone/>
              <a:defRPr b="1" sz="1800"/>
            </a:lvl3pPr>
            <a:lvl4pPr indent="0" marL="1371600" rtl="0">
              <a:spcBef>
                <a:spcPts val="0"/>
              </a:spcBef>
              <a:buFont typeface="Questrial"/>
              <a:buNone/>
              <a:defRPr b="1" sz="1600"/>
            </a:lvl4pPr>
            <a:lvl5pPr indent="0" marL="1828800" rtl="0">
              <a:spcBef>
                <a:spcPts val="0"/>
              </a:spcBef>
              <a:buFont typeface="Questrial"/>
              <a:buNone/>
              <a:defRPr b="1" sz="1600"/>
            </a:lvl5pPr>
            <a:lvl6pPr indent="0" marL="2286000" rtl="0">
              <a:spcBef>
                <a:spcPts val="0"/>
              </a:spcBef>
              <a:buFont typeface="Questrial"/>
              <a:buNone/>
              <a:defRPr b="1" sz="1600"/>
            </a:lvl6pPr>
            <a:lvl7pPr indent="0" marL="2743200" rtl="0">
              <a:spcBef>
                <a:spcPts val="0"/>
              </a:spcBef>
              <a:buFont typeface="Questrial"/>
              <a:buNone/>
              <a:defRPr b="1" sz="1600"/>
            </a:lvl7pPr>
            <a:lvl8pPr indent="0" marL="3200400" rtl="0">
              <a:spcBef>
                <a:spcPts val="0"/>
              </a:spcBef>
              <a:buFont typeface="Questrial"/>
              <a:buNone/>
              <a:defRPr b="1" sz="1600"/>
            </a:lvl8pPr>
            <a:lvl9pPr indent="0" marL="3657600" rtl="0">
              <a:spcBef>
                <a:spcPts val="0"/>
              </a:spcBef>
              <a:buFont typeface="Questrial"/>
              <a:buNone/>
              <a:defRPr b="1" sz="1600"/>
            </a:lvl9pPr>
          </a:lstStyle>
          <a:p/>
        </p:txBody>
      </p:sp>
      <p:sp>
        <p:nvSpPr>
          <p:cNvPr id="108" name="Shape 108"/>
          <p:cNvSpPr txBox="1"/>
          <p:nvPr>
            <p:ph idx="6" type="body"/>
          </p:nvPr>
        </p:nvSpPr>
        <p:spPr>
          <a:xfrm>
            <a:off x="7124700" y="2667000"/>
            <a:ext cx="2932112" cy="3589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Questrial"/>
              <a:buNone/>
              <a:defRPr sz="1400"/>
            </a:lvl1pPr>
            <a:lvl2pPr indent="0" marL="457200" rtl="0">
              <a:spcBef>
                <a:spcPts val="0"/>
              </a:spcBef>
              <a:buFont typeface="Questrial"/>
              <a:buNone/>
              <a:defRPr sz="1200"/>
            </a:lvl2pPr>
            <a:lvl3pPr indent="0" marL="914400" rtl="0">
              <a:spcBef>
                <a:spcPts val="0"/>
              </a:spcBef>
              <a:buFont typeface="Questrial"/>
              <a:buNone/>
              <a:defRPr sz="1000"/>
            </a:lvl3pPr>
            <a:lvl4pPr indent="0" marL="1371600" rtl="0">
              <a:spcBef>
                <a:spcPts val="0"/>
              </a:spcBef>
              <a:buFont typeface="Questrial"/>
              <a:buNone/>
              <a:defRPr sz="900"/>
            </a:lvl4pPr>
            <a:lvl5pPr indent="0" marL="1828800" rtl="0">
              <a:spcBef>
                <a:spcPts val="0"/>
              </a:spcBef>
              <a:buFont typeface="Questrial"/>
              <a:buNone/>
              <a:defRPr sz="900"/>
            </a:lvl5pPr>
            <a:lvl6pPr indent="0" marL="2286000" rtl="0">
              <a:spcBef>
                <a:spcPts val="0"/>
              </a:spcBef>
              <a:buFont typeface="Questrial"/>
              <a:buNone/>
              <a:defRPr sz="900"/>
            </a:lvl6pPr>
            <a:lvl7pPr indent="0" marL="2743200" rtl="0">
              <a:spcBef>
                <a:spcPts val="0"/>
              </a:spcBef>
              <a:buFont typeface="Questrial"/>
              <a:buNone/>
              <a:defRPr sz="900"/>
            </a:lvl7pPr>
            <a:lvl8pPr indent="0" marL="3200400" rtl="0">
              <a:spcBef>
                <a:spcPts val="0"/>
              </a:spcBef>
              <a:buFont typeface="Questrial"/>
              <a:buNone/>
              <a:defRPr sz="900"/>
            </a:lvl8pPr>
            <a:lvl9pPr indent="0" marL="3657600" rtl="0">
              <a:spcBef>
                <a:spcPts val="0"/>
              </a:spcBef>
              <a:buFont typeface="Questrial"/>
              <a:buNone/>
              <a:defRPr sz="900"/>
            </a:lvl9pPr>
          </a:lstStyle>
          <a:p/>
        </p:txBody>
      </p:sp>
      <p:cxnSp>
        <p:nvCxnSpPr>
          <p:cNvPr id="109" name="Shape 109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Shape 110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Shape 111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icture Colum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4200"/>
            </a:lvl1pPr>
            <a:lvl2pPr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52462" y="4250948"/>
            <a:ext cx="294004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chemeClr val="accent1"/>
              </a:buClr>
              <a:buFont typeface="Questrial"/>
              <a:buNone/>
              <a:defRPr b="0" sz="2400">
                <a:solidFill>
                  <a:schemeClr val="accent1"/>
                </a:solidFill>
              </a:defRPr>
            </a:lvl1pPr>
            <a:lvl2pPr indent="0" marL="457200" rtl="0">
              <a:spcBef>
                <a:spcPts val="0"/>
              </a:spcBef>
              <a:buFont typeface="Questrial"/>
              <a:buNone/>
              <a:defRPr b="1" sz="2000"/>
            </a:lvl2pPr>
            <a:lvl3pPr indent="0" marL="914400" rtl="0">
              <a:spcBef>
                <a:spcPts val="0"/>
              </a:spcBef>
              <a:buFont typeface="Questrial"/>
              <a:buNone/>
              <a:defRPr b="1" sz="1800"/>
            </a:lvl3pPr>
            <a:lvl4pPr indent="0" marL="1371600" rtl="0">
              <a:spcBef>
                <a:spcPts val="0"/>
              </a:spcBef>
              <a:buFont typeface="Questrial"/>
              <a:buNone/>
              <a:defRPr b="1" sz="1600"/>
            </a:lvl4pPr>
            <a:lvl5pPr indent="0" marL="1828800" rtl="0">
              <a:spcBef>
                <a:spcPts val="0"/>
              </a:spcBef>
              <a:buFont typeface="Questrial"/>
              <a:buNone/>
              <a:defRPr b="1" sz="1600"/>
            </a:lvl5pPr>
            <a:lvl6pPr indent="0" marL="2286000" rtl="0">
              <a:spcBef>
                <a:spcPts val="0"/>
              </a:spcBef>
              <a:buFont typeface="Questrial"/>
              <a:buNone/>
              <a:defRPr b="1" sz="1600"/>
            </a:lvl6pPr>
            <a:lvl7pPr indent="0" marL="2743200" rtl="0">
              <a:spcBef>
                <a:spcPts val="0"/>
              </a:spcBef>
              <a:buFont typeface="Questrial"/>
              <a:buNone/>
              <a:defRPr b="1" sz="1600"/>
            </a:lvl7pPr>
            <a:lvl8pPr indent="0" marL="3200400" rtl="0">
              <a:spcBef>
                <a:spcPts val="0"/>
              </a:spcBef>
              <a:buFont typeface="Questrial"/>
              <a:buNone/>
              <a:defRPr b="1" sz="1600"/>
            </a:lvl8pPr>
            <a:lvl9pPr indent="0" marL="3657600" rtl="0">
              <a:spcBef>
                <a:spcPts val="0"/>
              </a:spcBef>
              <a:buFont typeface="Questrial"/>
              <a:buNone/>
              <a:defRPr b="1" sz="1600"/>
            </a:lvl9pPr>
          </a:lstStyle>
          <a:p/>
        </p:txBody>
      </p:sp>
      <p:sp>
        <p:nvSpPr>
          <p:cNvPr id="117" name="Shape 117"/>
          <p:cNvSpPr/>
          <p:nvPr>
            <p:ph idx="2" type="pic"/>
          </p:nvPr>
        </p:nvSpPr>
        <p:spPr>
          <a:xfrm>
            <a:off x="652462" y="2209800"/>
            <a:ext cx="2940049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3" type="body"/>
          </p:nvPr>
        </p:nvSpPr>
        <p:spPr>
          <a:xfrm>
            <a:off x="652462" y="4827210"/>
            <a:ext cx="2940049" cy="659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Questrial"/>
              <a:buNone/>
              <a:defRPr sz="1400"/>
            </a:lvl1pPr>
            <a:lvl2pPr indent="0" marL="457200" rtl="0">
              <a:spcBef>
                <a:spcPts val="0"/>
              </a:spcBef>
              <a:buFont typeface="Questrial"/>
              <a:buNone/>
              <a:defRPr sz="1200"/>
            </a:lvl2pPr>
            <a:lvl3pPr indent="0" marL="914400" rtl="0">
              <a:spcBef>
                <a:spcPts val="0"/>
              </a:spcBef>
              <a:buFont typeface="Questrial"/>
              <a:buNone/>
              <a:defRPr sz="1000"/>
            </a:lvl3pPr>
            <a:lvl4pPr indent="0" marL="1371600" rtl="0">
              <a:spcBef>
                <a:spcPts val="0"/>
              </a:spcBef>
              <a:buFont typeface="Questrial"/>
              <a:buNone/>
              <a:defRPr sz="900"/>
            </a:lvl4pPr>
            <a:lvl5pPr indent="0" marL="1828800" rtl="0">
              <a:spcBef>
                <a:spcPts val="0"/>
              </a:spcBef>
              <a:buFont typeface="Questrial"/>
              <a:buNone/>
              <a:defRPr sz="900"/>
            </a:lvl5pPr>
            <a:lvl6pPr indent="0" marL="2286000" rtl="0">
              <a:spcBef>
                <a:spcPts val="0"/>
              </a:spcBef>
              <a:buFont typeface="Questrial"/>
              <a:buNone/>
              <a:defRPr sz="900"/>
            </a:lvl6pPr>
            <a:lvl7pPr indent="0" marL="2743200" rtl="0">
              <a:spcBef>
                <a:spcPts val="0"/>
              </a:spcBef>
              <a:buFont typeface="Questrial"/>
              <a:buNone/>
              <a:defRPr sz="900"/>
            </a:lvl7pPr>
            <a:lvl8pPr indent="0" marL="3200400" rtl="0">
              <a:spcBef>
                <a:spcPts val="0"/>
              </a:spcBef>
              <a:buFont typeface="Questrial"/>
              <a:buNone/>
              <a:defRPr sz="900"/>
            </a:lvl8pPr>
            <a:lvl9pPr indent="0" marL="3657600" rtl="0">
              <a:spcBef>
                <a:spcPts val="0"/>
              </a:spcBef>
              <a:buFont typeface="Questrial"/>
              <a:buNone/>
              <a:defRPr sz="900"/>
            </a:lvl9pPr>
          </a:lstStyle>
          <a:p/>
        </p:txBody>
      </p:sp>
      <p:sp>
        <p:nvSpPr>
          <p:cNvPr id="119" name="Shape 119"/>
          <p:cNvSpPr txBox="1"/>
          <p:nvPr>
            <p:ph idx="4" type="body"/>
          </p:nvPr>
        </p:nvSpPr>
        <p:spPr>
          <a:xfrm>
            <a:off x="3889375" y="4250948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chemeClr val="accent1"/>
              </a:buClr>
              <a:buFont typeface="Questrial"/>
              <a:buNone/>
              <a:defRPr b="0" sz="2400">
                <a:solidFill>
                  <a:schemeClr val="accent1"/>
                </a:solidFill>
              </a:defRPr>
            </a:lvl1pPr>
            <a:lvl2pPr indent="0" marL="457200" rtl="0">
              <a:spcBef>
                <a:spcPts val="0"/>
              </a:spcBef>
              <a:buFont typeface="Questrial"/>
              <a:buNone/>
              <a:defRPr b="1" sz="2000"/>
            </a:lvl2pPr>
            <a:lvl3pPr indent="0" marL="914400" rtl="0">
              <a:spcBef>
                <a:spcPts val="0"/>
              </a:spcBef>
              <a:buFont typeface="Questrial"/>
              <a:buNone/>
              <a:defRPr b="1" sz="1800"/>
            </a:lvl3pPr>
            <a:lvl4pPr indent="0" marL="1371600" rtl="0">
              <a:spcBef>
                <a:spcPts val="0"/>
              </a:spcBef>
              <a:buFont typeface="Questrial"/>
              <a:buNone/>
              <a:defRPr b="1" sz="1600"/>
            </a:lvl4pPr>
            <a:lvl5pPr indent="0" marL="1828800" rtl="0">
              <a:spcBef>
                <a:spcPts val="0"/>
              </a:spcBef>
              <a:buFont typeface="Questrial"/>
              <a:buNone/>
              <a:defRPr b="1" sz="1600"/>
            </a:lvl5pPr>
            <a:lvl6pPr indent="0" marL="2286000" rtl="0">
              <a:spcBef>
                <a:spcPts val="0"/>
              </a:spcBef>
              <a:buFont typeface="Questrial"/>
              <a:buNone/>
              <a:defRPr b="1" sz="1600"/>
            </a:lvl6pPr>
            <a:lvl7pPr indent="0" marL="2743200" rtl="0">
              <a:spcBef>
                <a:spcPts val="0"/>
              </a:spcBef>
              <a:buFont typeface="Questrial"/>
              <a:buNone/>
              <a:defRPr b="1" sz="1600"/>
            </a:lvl7pPr>
            <a:lvl8pPr indent="0" marL="3200400" rtl="0">
              <a:spcBef>
                <a:spcPts val="0"/>
              </a:spcBef>
              <a:buFont typeface="Questrial"/>
              <a:buNone/>
              <a:defRPr b="1" sz="1600"/>
            </a:lvl8pPr>
            <a:lvl9pPr indent="0" marL="3657600" rtl="0">
              <a:spcBef>
                <a:spcPts val="0"/>
              </a:spcBef>
              <a:buFont typeface="Questrial"/>
              <a:buNone/>
              <a:defRPr b="1" sz="1600"/>
            </a:lvl9pPr>
          </a:lstStyle>
          <a:p/>
        </p:txBody>
      </p:sp>
      <p:sp>
        <p:nvSpPr>
          <p:cNvPr id="120" name="Shape 120"/>
          <p:cNvSpPr/>
          <p:nvPr>
            <p:ph idx="5" type="pic"/>
          </p:nvPr>
        </p:nvSpPr>
        <p:spPr>
          <a:xfrm>
            <a:off x="3889373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6" type="body"/>
          </p:nvPr>
        </p:nvSpPr>
        <p:spPr>
          <a:xfrm>
            <a:off x="3888021" y="4827210"/>
            <a:ext cx="2934406" cy="659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Questrial"/>
              <a:buNone/>
              <a:defRPr sz="1400"/>
            </a:lvl1pPr>
            <a:lvl2pPr indent="0" marL="457200" rtl="0">
              <a:spcBef>
                <a:spcPts val="0"/>
              </a:spcBef>
              <a:buFont typeface="Questrial"/>
              <a:buNone/>
              <a:defRPr sz="1200"/>
            </a:lvl2pPr>
            <a:lvl3pPr indent="0" marL="914400" rtl="0">
              <a:spcBef>
                <a:spcPts val="0"/>
              </a:spcBef>
              <a:buFont typeface="Questrial"/>
              <a:buNone/>
              <a:defRPr sz="1000"/>
            </a:lvl3pPr>
            <a:lvl4pPr indent="0" marL="1371600" rtl="0">
              <a:spcBef>
                <a:spcPts val="0"/>
              </a:spcBef>
              <a:buFont typeface="Questrial"/>
              <a:buNone/>
              <a:defRPr sz="900"/>
            </a:lvl4pPr>
            <a:lvl5pPr indent="0" marL="1828800" rtl="0">
              <a:spcBef>
                <a:spcPts val="0"/>
              </a:spcBef>
              <a:buFont typeface="Questrial"/>
              <a:buNone/>
              <a:defRPr sz="900"/>
            </a:lvl5pPr>
            <a:lvl6pPr indent="0" marL="2286000" rtl="0">
              <a:spcBef>
                <a:spcPts val="0"/>
              </a:spcBef>
              <a:buFont typeface="Questrial"/>
              <a:buNone/>
              <a:defRPr sz="900"/>
            </a:lvl6pPr>
            <a:lvl7pPr indent="0" marL="2743200" rtl="0">
              <a:spcBef>
                <a:spcPts val="0"/>
              </a:spcBef>
              <a:buFont typeface="Questrial"/>
              <a:buNone/>
              <a:defRPr sz="900"/>
            </a:lvl7pPr>
            <a:lvl8pPr indent="0" marL="3200400" rtl="0">
              <a:spcBef>
                <a:spcPts val="0"/>
              </a:spcBef>
              <a:buFont typeface="Questrial"/>
              <a:buNone/>
              <a:defRPr sz="900"/>
            </a:lvl8pPr>
            <a:lvl9pPr indent="0" marL="3657600" rtl="0">
              <a:spcBef>
                <a:spcPts val="0"/>
              </a:spcBef>
              <a:buFont typeface="Questrial"/>
              <a:buNone/>
              <a:defRPr sz="900"/>
            </a:lvl9pPr>
          </a:lstStyle>
          <a:p/>
        </p:txBody>
      </p:sp>
      <p:sp>
        <p:nvSpPr>
          <p:cNvPr id="122" name="Shape 122"/>
          <p:cNvSpPr txBox="1"/>
          <p:nvPr>
            <p:ph idx="7" type="body"/>
          </p:nvPr>
        </p:nvSpPr>
        <p:spPr>
          <a:xfrm>
            <a:off x="7124700" y="4250948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chemeClr val="accent1"/>
              </a:buClr>
              <a:buFont typeface="Questrial"/>
              <a:buNone/>
              <a:defRPr b="0" sz="2400">
                <a:solidFill>
                  <a:schemeClr val="accent1"/>
                </a:solidFill>
              </a:defRPr>
            </a:lvl1pPr>
            <a:lvl2pPr indent="0" marL="457200" rtl="0">
              <a:spcBef>
                <a:spcPts val="0"/>
              </a:spcBef>
              <a:buFont typeface="Questrial"/>
              <a:buNone/>
              <a:defRPr b="1" sz="2000"/>
            </a:lvl2pPr>
            <a:lvl3pPr indent="0" marL="914400" rtl="0">
              <a:spcBef>
                <a:spcPts val="0"/>
              </a:spcBef>
              <a:buFont typeface="Questrial"/>
              <a:buNone/>
              <a:defRPr b="1" sz="1800"/>
            </a:lvl3pPr>
            <a:lvl4pPr indent="0" marL="1371600" rtl="0">
              <a:spcBef>
                <a:spcPts val="0"/>
              </a:spcBef>
              <a:buFont typeface="Questrial"/>
              <a:buNone/>
              <a:defRPr b="1" sz="1600"/>
            </a:lvl4pPr>
            <a:lvl5pPr indent="0" marL="1828800" rtl="0">
              <a:spcBef>
                <a:spcPts val="0"/>
              </a:spcBef>
              <a:buFont typeface="Questrial"/>
              <a:buNone/>
              <a:defRPr b="1" sz="1600"/>
            </a:lvl5pPr>
            <a:lvl6pPr indent="0" marL="2286000" rtl="0">
              <a:spcBef>
                <a:spcPts val="0"/>
              </a:spcBef>
              <a:buFont typeface="Questrial"/>
              <a:buNone/>
              <a:defRPr b="1" sz="1600"/>
            </a:lvl6pPr>
            <a:lvl7pPr indent="0" marL="2743200" rtl="0">
              <a:spcBef>
                <a:spcPts val="0"/>
              </a:spcBef>
              <a:buFont typeface="Questrial"/>
              <a:buNone/>
              <a:defRPr b="1" sz="1600"/>
            </a:lvl7pPr>
            <a:lvl8pPr indent="0" marL="3200400" rtl="0">
              <a:spcBef>
                <a:spcPts val="0"/>
              </a:spcBef>
              <a:buFont typeface="Questrial"/>
              <a:buNone/>
              <a:defRPr b="1" sz="1600"/>
            </a:lvl8pPr>
            <a:lvl9pPr indent="0" marL="3657600" rtl="0">
              <a:spcBef>
                <a:spcPts val="0"/>
              </a:spcBef>
              <a:buFont typeface="Questrial"/>
              <a:buNone/>
              <a:defRPr b="1" sz="1600"/>
            </a:lvl9pPr>
          </a:lstStyle>
          <a:p/>
        </p:txBody>
      </p:sp>
      <p:sp>
        <p:nvSpPr>
          <p:cNvPr id="123" name="Shape 123"/>
          <p:cNvSpPr/>
          <p:nvPr>
            <p:ph idx="8" type="pic"/>
          </p:nvPr>
        </p:nvSpPr>
        <p:spPr>
          <a:xfrm>
            <a:off x="7124699" y="2209800"/>
            <a:ext cx="29321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9" type="body"/>
          </p:nvPr>
        </p:nvSpPr>
        <p:spPr>
          <a:xfrm>
            <a:off x="7124575" y="4827207"/>
            <a:ext cx="2935996" cy="659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Questrial"/>
              <a:buNone/>
              <a:defRPr sz="1400"/>
            </a:lvl1pPr>
            <a:lvl2pPr indent="0" marL="457200" rtl="0">
              <a:spcBef>
                <a:spcPts val="0"/>
              </a:spcBef>
              <a:buFont typeface="Questrial"/>
              <a:buNone/>
              <a:defRPr sz="1200"/>
            </a:lvl2pPr>
            <a:lvl3pPr indent="0" marL="914400" rtl="0">
              <a:spcBef>
                <a:spcPts val="0"/>
              </a:spcBef>
              <a:buFont typeface="Questrial"/>
              <a:buNone/>
              <a:defRPr sz="1000"/>
            </a:lvl3pPr>
            <a:lvl4pPr indent="0" marL="1371600" rtl="0">
              <a:spcBef>
                <a:spcPts val="0"/>
              </a:spcBef>
              <a:buFont typeface="Questrial"/>
              <a:buNone/>
              <a:defRPr sz="900"/>
            </a:lvl4pPr>
            <a:lvl5pPr indent="0" marL="1828800" rtl="0">
              <a:spcBef>
                <a:spcPts val="0"/>
              </a:spcBef>
              <a:buFont typeface="Questrial"/>
              <a:buNone/>
              <a:defRPr sz="900"/>
            </a:lvl5pPr>
            <a:lvl6pPr indent="0" marL="2286000" rtl="0">
              <a:spcBef>
                <a:spcPts val="0"/>
              </a:spcBef>
              <a:buFont typeface="Questrial"/>
              <a:buNone/>
              <a:defRPr sz="900"/>
            </a:lvl6pPr>
            <a:lvl7pPr indent="0" marL="2743200" rtl="0">
              <a:spcBef>
                <a:spcPts val="0"/>
              </a:spcBef>
              <a:buFont typeface="Questrial"/>
              <a:buNone/>
              <a:defRPr sz="900"/>
            </a:lvl7pPr>
            <a:lvl8pPr indent="0" marL="3200400" rtl="0">
              <a:spcBef>
                <a:spcPts val="0"/>
              </a:spcBef>
              <a:buFont typeface="Questrial"/>
              <a:buNone/>
              <a:defRPr sz="900"/>
            </a:lvl8pPr>
            <a:lvl9pPr indent="0" marL="3657600" rtl="0">
              <a:spcBef>
                <a:spcPts val="0"/>
              </a:spcBef>
              <a:buFont typeface="Questrial"/>
              <a:buNone/>
              <a:defRPr sz="900"/>
            </a:lvl9pPr>
          </a:lstStyle>
          <a:p/>
        </p:txBody>
      </p:sp>
      <p:cxnSp>
        <p:nvCxnSpPr>
          <p:cNvPr id="125" name="Shape 125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Shape 126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Shape 127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2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 rot="5400000">
            <a:off x="3478842" y="-322612"/>
            <a:ext cx="4195480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marL="3429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 b="0" i="0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marL="74295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 b="0" i="0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47319" marL="11430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 b="0" i="0" sz="1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7480" marL="1600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 b="0" i="0"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7479" marL="20574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 b="0" i="0"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7479" marL="25146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 b="0" i="0"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marL="29718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 b="0" i="0"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marL="34290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 b="0" i="0"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marL="3886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 b="0" i="0"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 rot="5400000">
            <a:off x="6267450" y="2466974"/>
            <a:ext cx="582612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2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 rot="5400000">
            <a:off x="1679574" y="-139698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marL="3429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 b="0" i="0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marL="74295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 b="0" i="0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47319" marL="11430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 b="0" i="0" sz="1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7480" marL="1600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 b="0" i="0"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7479" marL="20574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 b="0" i="0"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7479" marL="25146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 b="0" i="0"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marL="29718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 b="0" i="0"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marL="34290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 b="0" i="0"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marL="3886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 b="0" i="0"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2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marL="3429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 b="0" i="0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marL="74295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 b="0" i="0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47319" marL="11430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 b="0" i="0" sz="1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7480" marL="1600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 b="0" i="0"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7479" marL="20574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 b="0" i="0"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7479" marL="25146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 b="0" i="0"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marL="29718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 b="0" i="0"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marL="34290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 b="0" i="0"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marL="3886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 b="0" i="0"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1154955" y="2861733"/>
            <a:ext cx="8825657" cy="191564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 b="0" sz="4000" cap="none"/>
            </a:lvl1pPr>
            <a:lvl2pPr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1154954" y="4777380"/>
            <a:ext cx="8825657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l">
              <a:spcBef>
                <a:spcPts val="0"/>
              </a:spcBef>
              <a:buClr>
                <a:schemeClr val="accent1"/>
              </a:buClr>
              <a:buFont typeface="Questrial"/>
              <a:buNone/>
              <a:defRPr sz="2000" cap="none">
                <a:solidFill>
                  <a:schemeClr val="accent1"/>
                </a:solidFill>
              </a:defRPr>
            </a:lvl1pPr>
            <a:lvl2pPr indent="0" marL="4572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800">
                <a:solidFill>
                  <a:schemeClr val="lt1"/>
                </a:solidFill>
              </a:defRPr>
            </a:lvl2pPr>
            <a:lvl3pPr indent="0" marL="9144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600">
                <a:solidFill>
                  <a:schemeClr val="lt1"/>
                </a:solidFill>
              </a:defRPr>
            </a:lvl3pPr>
            <a:lvl4pPr indent="0" marL="13716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400">
                <a:solidFill>
                  <a:schemeClr val="lt1"/>
                </a:solidFill>
              </a:defRPr>
            </a:lvl4pPr>
            <a:lvl5pPr indent="0" marL="18288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400">
                <a:solidFill>
                  <a:schemeClr val="lt1"/>
                </a:solidFill>
              </a:defRPr>
            </a:lvl5pPr>
            <a:lvl6pPr indent="0" marL="22860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400">
                <a:solidFill>
                  <a:schemeClr val="lt1"/>
                </a:solidFill>
              </a:defRPr>
            </a:lvl6pPr>
            <a:lvl7pPr indent="0" marL="27432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400">
                <a:solidFill>
                  <a:schemeClr val="lt1"/>
                </a:solidFill>
              </a:defRPr>
            </a:lvl7pPr>
            <a:lvl8pPr indent="0" marL="32004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400">
                <a:solidFill>
                  <a:schemeClr val="lt1"/>
                </a:solidFill>
              </a:defRPr>
            </a:lvl8pPr>
            <a:lvl9pPr indent="0" marL="36576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2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1800"/>
            </a:lvl1pPr>
            <a:lvl2pPr rtl="0">
              <a:spcBef>
                <a:spcPts val="0"/>
              </a:spcBef>
              <a:defRPr sz="1600"/>
            </a:lvl2pPr>
            <a:lvl3pPr rtl="0">
              <a:spcBef>
                <a:spcPts val="0"/>
              </a:spcBef>
              <a:defRPr sz="1400"/>
            </a:lvl3pPr>
            <a:lvl4pPr rtl="0">
              <a:spcBef>
                <a:spcPts val="0"/>
              </a:spcBef>
              <a:defRPr sz="1200"/>
            </a:lvl4pPr>
            <a:lvl5pPr rtl="0">
              <a:spcBef>
                <a:spcPts val="0"/>
              </a:spcBef>
              <a:defRPr sz="1200"/>
            </a:lvl5pPr>
            <a:lvl6pPr rtl="0">
              <a:spcBef>
                <a:spcPts val="0"/>
              </a:spcBef>
              <a:defRPr sz="1200"/>
            </a:lvl6pPr>
            <a:lvl7pPr rtl="0">
              <a:spcBef>
                <a:spcPts val="0"/>
              </a:spcBef>
              <a:defRPr sz="1200"/>
            </a:lvl7pPr>
            <a:lvl8pPr rtl="0">
              <a:spcBef>
                <a:spcPts val="0"/>
              </a:spcBef>
              <a:defRPr sz="1200"/>
            </a:lvl8pPr>
            <a:lvl9pPr rtl="0">
              <a:spcBef>
                <a:spcPts val="0"/>
              </a:spcBef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5654492" y="2056091"/>
            <a:ext cx="4396340" cy="42002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1800"/>
            </a:lvl1pPr>
            <a:lvl2pPr rtl="0">
              <a:spcBef>
                <a:spcPts val="0"/>
              </a:spcBef>
              <a:defRPr sz="1600"/>
            </a:lvl2pPr>
            <a:lvl3pPr rtl="0">
              <a:spcBef>
                <a:spcPts val="0"/>
              </a:spcBef>
              <a:defRPr sz="1400"/>
            </a:lvl3pPr>
            <a:lvl4pPr rtl="0">
              <a:spcBef>
                <a:spcPts val="0"/>
              </a:spcBef>
              <a:defRPr sz="1200"/>
            </a:lvl4pPr>
            <a:lvl5pPr rtl="0">
              <a:spcBef>
                <a:spcPts val="0"/>
              </a:spcBef>
              <a:defRPr sz="1200"/>
            </a:lvl5pPr>
            <a:lvl6pPr rtl="0">
              <a:spcBef>
                <a:spcPts val="0"/>
              </a:spcBef>
              <a:defRPr sz="1200"/>
            </a:lvl6pPr>
            <a:lvl7pPr rtl="0">
              <a:spcBef>
                <a:spcPts val="0"/>
              </a:spcBef>
              <a:defRPr sz="1200"/>
            </a:lvl7pPr>
            <a:lvl8pPr rtl="0">
              <a:spcBef>
                <a:spcPts val="0"/>
              </a:spcBef>
              <a:defRPr sz="1200"/>
            </a:lvl8pPr>
            <a:lvl9pPr rtl="0">
              <a:spcBef>
                <a:spcPts val="0"/>
              </a:spcBef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1103312" y="1905000"/>
            <a:ext cx="43963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chemeClr val="accent1"/>
              </a:buClr>
              <a:buFont typeface="Questrial"/>
              <a:buNone/>
              <a:defRPr b="0" sz="2400">
                <a:solidFill>
                  <a:schemeClr val="accent1"/>
                </a:solidFill>
              </a:defRPr>
            </a:lvl1pPr>
            <a:lvl2pPr indent="0" marL="457200" rtl="0">
              <a:spcBef>
                <a:spcPts val="0"/>
              </a:spcBef>
              <a:buFont typeface="Questrial"/>
              <a:buNone/>
              <a:defRPr b="1" sz="2000"/>
            </a:lvl2pPr>
            <a:lvl3pPr indent="0" marL="914400" rtl="0">
              <a:spcBef>
                <a:spcPts val="0"/>
              </a:spcBef>
              <a:buFont typeface="Questrial"/>
              <a:buNone/>
              <a:defRPr b="1" sz="1800"/>
            </a:lvl3pPr>
            <a:lvl4pPr indent="0" marL="1371600" rtl="0">
              <a:spcBef>
                <a:spcPts val="0"/>
              </a:spcBef>
              <a:buFont typeface="Questrial"/>
              <a:buNone/>
              <a:defRPr b="1" sz="1600"/>
            </a:lvl4pPr>
            <a:lvl5pPr indent="0" marL="1828800" rtl="0">
              <a:spcBef>
                <a:spcPts val="0"/>
              </a:spcBef>
              <a:buFont typeface="Questrial"/>
              <a:buNone/>
              <a:defRPr b="1" sz="1600"/>
            </a:lvl5pPr>
            <a:lvl6pPr indent="0" marL="2286000" rtl="0">
              <a:spcBef>
                <a:spcPts val="0"/>
              </a:spcBef>
              <a:buFont typeface="Questrial"/>
              <a:buNone/>
              <a:defRPr b="1" sz="1600"/>
            </a:lvl6pPr>
            <a:lvl7pPr indent="0" marL="2743200" rtl="0">
              <a:spcBef>
                <a:spcPts val="0"/>
              </a:spcBef>
              <a:buFont typeface="Questrial"/>
              <a:buNone/>
              <a:defRPr b="1" sz="1600"/>
            </a:lvl7pPr>
            <a:lvl8pPr indent="0" marL="3200400" rtl="0">
              <a:spcBef>
                <a:spcPts val="0"/>
              </a:spcBef>
              <a:buFont typeface="Questrial"/>
              <a:buNone/>
              <a:defRPr b="1" sz="1600"/>
            </a:lvl8pPr>
            <a:lvl9pPr indent="0" marL="3657600" rtl="0">
              <a:spcBef>
                <a:spcPts val="0"/>
              </a:spcBef>
              <a:buFont typeface="Questrial"/>
              <a:buNone/>
              <a:defRPr b="1" sz="16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1800"/>
            </a:lvl1pPr>
            <a:lvl2pPr rtl="0">
              <a:spcBef>
                <a:spcPts val="0"/>
              </a:spcBef>
              <a:defRPr sz="1600"/>
            </a:lvl2pPr>
            <a:lvl3pPr rtl="0">
              <a:spcBef>
                <a:spcPts val="0"/>
              </a:spcBef>
              <a:defRPr sz="1400"/>
            </a:lvl3pPr>
            <a:lvl4pPr rtl="0">
              <a:spcBef>
                <a:spcPts val="0"/>
              </a:spcBef>
              <a:defRPr sz="1200"/>
            </a:lvl4pPr>
            <a:lvl5pPr rtl="0">
              <a:spcBef>
                <a:spcPts val="0"/>
              </a:spcBef>
              <a:defRPr sz="1200"/>
            </a:lvl5pPr>
            <a:lvl6pPr rtl="0">
              <a:spcBef>
                <a:spcPts val="0"/>
              </a:spcBef>
              <a:defRPr sz="1200"/>
            </a:lvl6pPr>
            <a:lvl7pPr rtl="0">
              <a:spcBef>
                <a:spcPts val="0"/>
              </a:spcBef>
              <a:defRPr sz="1200"/>
            </a:lvl7pPr>
            <a:lvl8pPr rtl="0">
              <a:spcBef>
                <a:spcPts val="0"/>
              </a:spcBef>
              <a:defRPr sz="1200"/>
            </a:lvl8pPr>
            <a:lvl9pPr rtl="0">
              <a:spcBef>
                <a:spcPts val="0"/>
              </a:spcBef>
              <a:defRPr sz="1200"/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5654494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chemeClr val="accent1"/>
              </a:buClr>
              <a:buFont typeface="Questrial"/>
              <a:buNone/>
              <a:defRPr b="0" sz="2400">
                <a:solidFill>
                  <a:schemeClr val="accent1"/>
                </a:solidFill>
              </a:defRPr>
            </a:lvl1pPr>
            <a:lvl2pPr indent="0" marL="457200" rtl="0">
              <a:spcBef>
                <a:spcPts val="0"/>
              </a:spcBef>
              <a:buFont typeface="Questrial"/>
              <a:buNone/>
              <a:defRPr b="1" sz="2000"/>
            </a:lvl2pPr>
            <a:lvl3pPr indent="0" marL="914400" rtl="0">
              <a:spcBef>
                <a:spcPts val="0"/>
              </a:spcBef>
              <a:buFont typeface="Questrial"/>
              <a:buNone/>
              <a:defRPr b="1" sz="1800"/>
            </a:lvl3pPr>
            <a:lvl4pPr indent="0" marL="1371600" rtl="0">
              <a:spcBef>
                <a:spcPts val="0"/>
              </a:spcBef>
              <a:buFont typeface="Questrial"/>
              <a:buNone/>
              <a:defRPr b="1" sz="1600"/>
            </a:lvl4pPr>
            <a:lvl5pPr indent="0" marL="1828800" rtl="0">
              <a:spcBef>
                <a:spcPts val="0"/>
              </a:spcBef>
              <a:buFont typeface="Questrial"/>
              <a:buNone/>
              <a:defRPr b="1" sz="1600"/>
            </a:lvl5pPr>
            <a:lvl6pPr indent="0" marL="2286000" rtl="0">
              <a:spcBef>
                <a:spcPts val="0"/>
              </a:spcBef>
              <a:buFont typeface="Questrial"/>
              <a:buNone/>
              <a:defRPr b="1" sz="1600"/>
            </a:lvl6pPr>
            <a:lvl7pPr indent="0" marL="2743200" rtl="0">
              <a:spcBef>
                <a:spcPts val="0"/>
              </a:spcBef>
              <a:buFont typeface="Questrial"/>
              <a:buNone/>
              <a:defRPr b="1" sz="1600"/>
            </a:lvl7pPr>
            <a:lvl8pPr indent="0" marL="3200400" rtl="0">
              <a:spcBef>
                <a:spcPts val="0"/>
              </a:spcBef>
              <a:buFont typeface="Questrial"/>
              <a:buNone/>
              <a:defRPr b="1" sz="1600"/>
            </a:lvl8pPr>
            <a:lvl9pPr indent="0" marL="3657600" rtl="0">
              <a:spcBef>
                <a:spcPts val="0"/>
              </a:spcBef>
              <a:buFont typeface="Questrial"/>
              <a:buNone/>
              <a:defRPr b="1" sz="1600"/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5654494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1800"/>
            </a:lvl1pPr>
            <a:lvl2pPr rtl="0">
              <a:spcBef>
                <a:spcPts val="0"/>
              </a:spcBef>
              <a:defRPr sz="1600"/>
            </a:lvl2pPr>
            <a:lvl3pPr rtl="0">
              <a:spcBef>
                <a:spcPts val="0"/>
              </a:spcBef>
              <a:defRPr sz="1400"/>
            </a:lvl3pPr>
            <a:lvl4pPr rtl="0">
              <a:spcBef>
                <a:spcPts val="0"/>
              </a:spcBef>
              <a:defRPr sz="1200"/>
            </a:lvl4pPr>
            <a:lvl5pPr rtl="0">
              <a:spcBef>
                <a:spcPts val="0"/>
              </a:spcBef>
              <a:defRPr sz="1200"/>
            </a:lvl5pPr>
            <a:lvl6pPr rtl="0">
              <a:spcBef>
                <a:spcPts val="0"/>
              </a:spcBef>
              <a:defRPr sz="1200"/>
            </a:lvl6pPr>
            <a:lvl7pPr rtl="0">
              <a:spcBef>
                <a:spcPts val="0"/>
              </a:spcBef>
              <a:defRPr sz="1200"/>
            </a:lvl7pPr>
            <a:lvl8pPr rtl="0">
              <a:spcBef>
                <a:spcPts val="0"/>
              </a:spcBef>
              <a:defRPr sz="1200"/>
            </a:lvl8pPr>
            <a:lvl9pPr rtl="0">
              <a:spcBef>
                <a:spcPts val="0"/>
              </a:spcBef>
              <a:defRPr sz="12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2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1154954" y="1447800"/>
            <a:ext cx="340106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 b="0" sz="2400"/>
            </a:lvl1pPr>
            <a:lvl2pPr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 sz="2000"/>
            </a:lvl1pPr>
            <a:lvl2pPr rtl="0">
              <a:spcBef>
                <a:spcPts val="0"/>
              </a:spcBef>
              <a:defRPr sz="1800"/>
            </a:lvl2pPr>
            <a:lvl3pPr rtl="0">
              <a:spcBef>
                <a:spcPts val="0"/>
              </a:spcBef>
              <a:defRPr sz="1600"/>
            </a:lvl3pPr>
            <a:lvl4pPr rtl="0">
              <a:spcBef>
                <a:spcPts val="0"/>
              </a:spcBef>
              <a:defRPr sz="1400"/>
            </a:lvl4pPr>
            <a:lvl5pPr rtl="0">
              <a:spcBef>
                <a:spcPts val="0"/>
              </a:spcBef>
              <a:defRPr sz="1400"/>
            </a:lvl5pPr>
            <a:lvl6pPr rtl="0">
              <a:spcBef>
                <a:spcPts val="0"/>
              </a:spcBef>
              <a:defRPr sz="1400"/>
            </a:lvl6pPr>
            <a:lvl7pPr rtl="0">
              <a:spcBef>
                <a:spcPts val="0"/>
              </a:spcBef>
              <a:defRPr sz="1400"/>
            </a:lvl7pPr>
            <a:lvl8pPr rtl="0">
              <a:spcBef>
                <a:spcPts val="0"/>
              </a:spcBef>
              <a:defRPr sz="1400"/>
            </a:lvl8pPr>
            <a:lvl9pPr rtl="0">
              <a:spcBef>
                <a:spcPts val="0"/>
              </a:spcBef>
              <a:defRPr sz="1400"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1154954" y="3129280"/>
            <a:ext cx="3401062" cy="28955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Questrial"/>
              <a:buNone/>
              <a:defRPr sz="1400"/>
            </a:lvl1pPr>
            <a:lvl2pPr indent="0" marL="457200" rtl="0">
              <a:spcBef>
                <a:spcPts val="0"/>
              </a:spcBef>
              <a:buFont typeface="Questrial"/>
              <a:buNone/>
              <a:defRPr sz="1200"/>
            </a:lvl2pPr>
            <a:lvl3pPr indent="0" marL="914400" rtl="0">
              <a:spcBef>
                <a:spcPts val="0"/>
              </a:spcBef>
              <a:buFont typeface="Questrial"/>
              <a:buNone/>
              <a:defRPr sz="1000"/>
            </a:lvl3pPr>
            <a:lvl4pPr indent="0" marL="1371600" rtl="0">
              <a:spcBef>
                <a:spcPts val="0"/>
              </a:spcBef>
              <a:buFont typeface="Questrial"/>
              <a:buNone/>
              <a:defRPr sz="900"/>
            </a:lvl4pPr>
            <a:lvl5pPr indent="0" marL="1828800" rtl="0">
              <a:spcBef>
                <a:spcPts val="0"/>
              </a:spcBef>
              <a:buFont typeface="Questrial"/>
              <a:buNone/>
              <a:defRPr sz="900"/>
            </a:lvl5pPr>
            <a:lvl6pPr indent="0" marL="2286000" rtl="0">
              <a:spcBef>
                <a:spcPts val="0"/>
              </a:spcBef>
              <a:buFont typeface="Questrial"/>
              <a:buNone/>
              <a:defRPr sz="900"/>
            </a:lvl6pPr>
            <a:lvl7pPr indent="0" marL="2743200" rtl="0">
              <a:spcBef>
                <a:spcPts val="0"/>
              </a:spcBef>
              <a:buFont typeface="Questrial"/>
              <a:buNone/>
              <a:defRPr sz="900"/>
            </a:lvl7pPr>
            <a:lvl8pPr indent="0" marL="3200400" rtl="0">
              <a:spcBef>
                <a:spcPts val="0"/>
              </a:spcBef>
              <a:buFont typeface="Questrial"/>
              <a:buNone/>
              <a:defRPr sz="900"/>
            </a:lvl8pPr>
            <a:lvl9pPr indent="0" marL="3657600" rtl="0">
              <a:spcBef>
                <a:spcPts val="0"/>
              </a:spcBef>
              <a:buFont typeface="Questrial"/>
              <a:buNone/>
              <a:defRPr sz="900"/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153907" y="1854191"/>
            <a:ext cx="5092905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 b="0" sz="3600"/>
            </a:lvl1pPr>
            <a:lvl2pPr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8" name="Shape 68"/>
          <p:cNvSpPr/>
          <p:nvPr>
            <p:ph idx="2" type="pic"/>
          </p:nvPr>
        </p:nvSpPr>
        <p:spPr>
          <a:xfrm>
            <a:off x="6949546" y="1143000"/>
            <a:ext cx="3200399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1154954" y="3657600"/>
            <a:ext cx="508497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Questrial"/>
              <a:buNone/>
              <a:defRPr sz="1400"/>
            </a:lvl1pPr>
            <a:lvl2pPr indent="0" marL="457200" rtl="0">
              <a:spcBef>
                <a:spcPts val="0"/>
              </a:spcBef>
              <a:buFont typeface="Questrial"/>
              <a:buNone/>
              <a:defRPr sz="1200"/>
            </a:lvl2pPr>
            <a:lvl3pPr indent="0" marL="914400" rtl="0">
              <a:spcBef>
                <a:spcPts val="0"/>
              </a:spcBef>
              <a:buFont typeface="Questrial"/>
              <a:buNone/>
              <a:defRPr sz="1000"/>
            </a:lvl3pPr>
            <a:lvl4pPr indent="0" marL="1371600" rtl="0">
              <a:spcBef>
                <a:spcPts val="0"/>
              </a:spcBef>
              <a:buFont typeface="Questrial"/>
              <a:buNone/>
              <a:defRPr sz="900"/>
            </a:lvl4pPr>
            <a:lvl5pPr indent="0" marL="1828800" rtl="0">
              <a:spcBef>
                <a:spcPts val="0"/>
              </a:spcBef>
              <a:buFont typeface="Questrial"/>
              <a:buNone/>
              <a:defRPr sz="900"/>
            </a:lvl5pPr>
            <a:lvl6pPr indent="0" marL="2286000" rtl="0">
              <a:spcBef>
                <a:spcPts val="0"/>
              </a:spcBef>
              <a:buFont typeface="Questrial"/>
              <a:buNone/>
              <a:defRPr sz="900"/>
            </a:lvl6pPr>
            <a:lvl7pPr indent="0" marL="2743200" rtl="0">
              <a:spcBef>
                <a:spcPts val="0"/>
              </a:spcBef>
              <a:buFont typeface="Questrial"/>
              <a:buNone/>
              <a:defRPr sz="900"/>
            </a:lvl7pPr>
            <a:lvl8pPr indent="0" marL="3200400" rtl="0">
              <a:spcBef>
                <a:spcPts val="0"/>
              </a:spcBef>
              <a:buFont typeface="Questrial"/>
              <a:buNone/>
              <a:defRPr sz="900"/>
            </a:lvl8pPr>
            <a:lvl9pPr indent="0" marL="3657600" rtl="0">
              <a:spcBef>
                <a:spcPts val="0"/>
              </a:spcBef>
              <a:buFont typeface="Questrial"/>
              <a:buNone/>
              <a:defRPr sz="900"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1.xml"/><Relationship Id="rId1" Type="http://schemas.openxmlformats.org/officeDocument/2006/relationships/image" Target="../media/image04.png"/><Relationship Id="rId2" Type="http://schemas.openxmlformats.org/officeDocument/2006/relationships/image" Target="../media/image01.png"/><Relationship Id="rId3" Type="http://schemas.openxmlformats.org/officeDocument/2006/relationships/image" Target="../media/image00.png"/><Relationship Id="rId4" Type="http://schemas.openxmlformats.org/officeDocument/2006/relationships/image" Target="../media/image03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02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5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4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6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/>
          <p:nvPr/>
        </p:nvSpPr>
        <p:spPr>
          <a:xfrm>
            <a:off x="8609011" y="1676400"/>
            <a:ext cx="2819400" cy="2819400"/>
          </a:xfrm>
          <a:prstGeom prst="ellipse">
            <a:avLst/>
          </a:prstGeom>
          <a:gradFill>
            <a:gsLst>
              <a:gs pos="0">
                <a:srgbClr val="78C4F1">
                  <a:alpha val="6666"/>
                </a:srgbClr>
              </a:gs>
              <a:gs pos="36000">
                <a:srgbClr val="78C4F1">
                  <a:alpha val="5882"/>
                </a:srgbClr>
              </a:gs>
              <a:gs pos="69000">
                <a:srgbClr val="78C4F1">
                  <a:alpha val="0"/>
                </a:srgbClr>
              </a:gs>
              <a:gs pos="100000">
                <a:srgbClr val="78C4F1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" name="Shape 8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1" y="0"/>
            <a:ext cx="1603386" cy="114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9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9011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baseline="0" i="0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2"/>
                </a:solidFill>
              </a:defRPr>
            </a:lvl2pPr>
            <a:lvl3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2"/>
                </a:solidFill>
              </a:defRPr>
            </a:lvl3pPr>
            <a:lvl4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2"/>
                </a:solidFill>
              </a:defRPr>
            </a:lvl4pPr>
            <a:lvl5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2"/>
                </a:solidFill>
              </a:defRPr>
            </a:lvl5pPr>
            <a:lvl6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2"/>
                </a:solidFill>
              </a:defRPr>
            </a:lvl6pPr>
            <a:lvl7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2"/>
                </a:solidFill>
              </a:defRPr>
            </a:lvl7pPr>
            <a:lvl8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2"/>
                </a:solidFill>
              </a:defRPr>
            </a:lvl8pPr>
            <a:lvl9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 b="0" baseline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47319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 b="0" baseline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7480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 b="0" baseline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7479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 b="0" baseline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7479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 b="0" baseline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 b="0" baseline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 b="0" baseline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 b="0" baseline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1154954" y="1447800"/>
            <a:ext cx="8825657" cy="33295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baseline="0" i="0" lang="en-US" sz="7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UCSC Tutoring App</a:t>
            </a:r>
            <a:br>
              <a:rPr b="0" baseline="0" i="0" lang="en-US" sz="7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baseline="0" i="0" lang="en-US" sz="5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10/7/15</a:t>
            </a:r>
          </a:p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1154954" y="4777378"/>
            <a:ext cx="8825657" cy="188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85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STEVEN RODRIGUEZ (PRODUCT OWNER)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85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BRAD CARDELLO (INITIAL SCRUM MASTER)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85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SHAYAN FARMANI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85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CESAR KYLE CASIL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185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GEORGE AZPEITIA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1154954" y="540912"/>
            <a:ext cx="3972561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Project Release Plan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baseline="0" i="0" lang="en-US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UCSC Tutoring App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●"/>
            </a:pPr>
            <a:r>
              <a:rPr b="0" baseline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 mobile app that allows UCSC students and tutors to meet up in person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●"/>
            </a:pPr>
            <a:r>
              <a:rPr b="0" baseline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Tutors will be reviewed, and will show up based on proximity to the user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●"/>
            </a:pPr>
            <a:r>
              <a:rPr b="0" baseline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main features of this app will be the following: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●"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Profiles for the tutors with resumes/credentials and optional contact info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●"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Secure payment feature using Venmo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baseline="0" i="0" lang="en-US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UCSC Tutoring App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●"/>
            </a:pPr>
            <a:r>
              <a:rPr b="0" baseline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Sprint 1: As a tutor, I want to be able to create a tutoring profile that will display my knowledge and availability to potential clients so that I can make money for my services.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●"/>
            </a:pPr>
            <a:r>
              <a:rPr b="0" baseline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Sprint 2: As a student at UCSC, I want to be able to schedule affordable tutoring sessions in my area so that I can gain knowledge in various subjects.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●"/>
            </a:pPr>
            <a:r>
              <a:rPr b="0" baseline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Sprint 3: As a user, I want to be able to securely send/receive money through the app so that both parties fulfill their obligations.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baseline="0" i="0" lang="en-US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UCSC Tutoring App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●"/>
            </a:pPr>
            <a:r>
              <a:rPr b="0" baseline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Tutor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●"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Profile (contact info, availability, credentials, reviews)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●"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Must have UCSC email account to sign up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●"/>
            </a:pPr>
            <a:r>
              <a:rPr b="0" baseline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Student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●"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Ability to search for, and interact with various tutors at UCSC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●"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Must have UCSC email account to sign up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●"/>
            </a:pPr>
            <a:r>
              <a:rPr b="0" baseline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Scheduling Sessions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●"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In-app messaging feature that allows private communication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●"/>
            </a:pPr>
            <a:r>
              <a:rPr b="0" baseline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Payment Method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ymbol"/>
              <a:buChar char="●"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Venmo’s open-source library that allows transfer of funds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baseline="0" i="0" lang="en-US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UCSC Tutoring App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●"/>
            </a:pPr>
            <a:r>
              <a:rPr b="0" baseline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Challenge 1: Not all of us are familiar with programming Android applications.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●"/>
            </a:pPr>
            <a:r>
              <a:rPr b="0" baseline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Challenge 2: Implementing a secure payment system that protects both the client and tutor.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●"/>
            </a:pPr>
            <a:r>
              <a:rPr b="0" baseline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Challenge 3: Creating an efficient and simple backend.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●"/>
            </a:pPr>
            <a:r>
              <a:rPr b="0" baseline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Challenge 4: Making an aesthetically appealing user interface that is easy to use for both the client and tutor (because Android Studio is mean).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baseline="0" i="0" lang="en-US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UCSC Tutoring App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●"/>
            </a:pPr>
            <a:r>
              <a:rPr b="0" baseline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Programming Languages: Java, XML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●"/>
            </a:pPr>
            <a:r>
              <a:rPr b="0" baseline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Development Environment: Android Studio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●"/>
            </a:pPr>
            <a:r>
              <a:rPr b="0" baseline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Web Framework: Backend via web2py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●"/>
            </a:pPr>
            <a:r>
              <a:rPr b="0" baseline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Payment System: Venmo’s app-switch-android Library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●"/>
            </a:pPr>
            <a:r>
              <a:rPr lang="en-US"/>
              <a:t>Database: Java.sql library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