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7"/>
  </p:normalViewPr>
  <p:slideViewPr>
    <p:cSldViewPr snapToGrid="0">
      <p:cViewPr>
        <p:scale>
          <a:sx n="119" d="100"/>
          <a:sy n="119" d="100"/>
        </p:scale>
        <p:origin x="312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3734-8F93-941E-6F5E-C8E495879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A5974-8430-D6F5-AFB8-AB30D18EB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E1B19-3991-9596-3C63-884D141FA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0F97D-752F-D1C0-AB0E-B0020EDB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00EAA-B4B0-8AA7-A5D6-EA3D3F66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51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EE296-3DFE-8814-C340-4FC009E9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5D6E0-460D-6BB9-06AC-D5387C88E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ADFE1-709E-86B7-258D-3145244EF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B8CFB-ECF1-4131-FE86-A89ADB54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30EA1-7CCC-001F-934D-302688BD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3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52C74C-6634-0B59-54F2-22D105EDF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8D831-0219-1183-6293-EE3A2E62C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20A32-B068-E270-CF0B-70E5B0056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46ADB-7F01-4C0A-58D0-445579793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43642-45D4-6397-610E-6705A74D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0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FE26D-EA35-92A6-F8BE-1DDFA941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2923D-6558-E272-C23E-E8A53A1F6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38EBB-3E8D-5319-4636-94E896F1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E2F6B-3CB5-01F6-ADA2-3FB454F3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87C63-BDF3-939B-0BC4-7258A3AE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6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6B17-6AEE-61F8-CCC2-872B7C3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335BF-B67E-3453-4A8C-F667B988A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695F4-4AE9-2550-FC57-8185B898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14D48-799A-2EF1-61E0-E63C41E6B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24EC1-CD5F-1E13-E400-75860F49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14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16AF-C0E2-34F3-CC2B-1D4D4CE39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6DA13-5D11-3528-7F66-45A4C0EE5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04573-8C6F-8110-0823-44D79F2A3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DB423-EE3A-614D-940F-76341E0FE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27AA9-6FE5-098B-5302-50963902C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C28AD-6778-92D4-E616-6F617D393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38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1922-6B71-8D38-F633-87948C1E3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09E8C-0EEA-A21F-1C29-9DB6CC1DF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EE6CB-B285-2696-9070-76ABB5667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BB926-A127-BA38-8B57-E4B089E6E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8C9F7-C349-4331-5C94-A7D0C0B63B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1A7FA8-6DC8-8F9D-D467-CE0A5E8C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2/16/25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5E1CFF-9A28-5C55-A01D-AAB231B7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A307F9-5FDD-6CA3-CDBF-F063E1BE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0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5950-35D1-A182-7E9D-593AD79D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9F10D6-92B0-9B77-C466-6CF235171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98ACC-B6F2-D4E8-5E90-5B30DB7E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1DAC1-151C-5AE7-8C02-6666BBFB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C091A6-9109-66F0-C045-2FCD68B19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688B68-8BC7-E731-D736-8F204BB5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159B4-54A7-9BE9-A8DA-B98ACE711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5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269AC-4EFF-0750-899C-E273782A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2F469-BCE7-6349-D843-8225C6F95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6F84C-DC19-CF84-5AF4-BF15B1630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D48A9-7624-82C4-BB34-39FA777B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68455-9696-CCC8-C909-3CF8834C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6F258-2BC0-A182-F972-A79F4401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3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905A-8A8A-C010-B397-B1BFCFEA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1EEB73-8FC4-BF8E-C63F-45BF1AC10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0898D-4E0D-A964-74FA-35B42AC5A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CF47D-3905-3301-4ABF-386FED00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2/16/25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7E914-5600-627C-317D-6817DBE0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759C7-DA91-643F-5343-DB293E8E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9F9C1-B976-73EF-7927-C76318E4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6EF5C-2D67-3902-58CB-C79E7C853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0F6D2-7909-E9E6-5ED5-CD940F912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8E20F-82BD-16FA-DF6C-2C4C278F91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2BFCD-FFE0-D2C5-9FD6-DA66AFC05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7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3329F-D55C-C4AB-3344-AF618DD005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MyStudies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F3754-17FC-7626-A152-4B8074DD2B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Shihab Faruk (VC1C)</a:t>
            </a:r>
          </a:p>
          <a:p>
            <a:r>
              <a:rPr lang="en-US" dirty="0"/>
              <a:t>sfaruk3131p@gmail.com</a:t>
            </a:r>
          </a:p>
          <a:p>
            <a:r>
              <a:rPr lang="en-US" dirty="0"/>
              <a:t>Supervisor </a:t>
            </a:r>
            <a:r>
              <a:rPr lang="en-US" dirty="0">
                <a:effectLst/>
              </a:rPr>
              <a:t>Razib Ahmed, Razib.ahmed0204@gmail.com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65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AA40-E70D-6D78-30EC-AF5C7365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DCC2-6024-E321-1839-E3D883267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2A5D8-B81E-4B7B-F0A7-AD8F62DA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6A67C-2E6B-A0F9-B74E-4DC48AB7F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42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5745C-1C95-AA5F-1C55-40710B175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223A6-25BB-FB22-B717-0A359B121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MyStudies</a:t>
            </a:r>
            <a:r>
              <a:rPr lang="en-US" dirty="0"/>
              <a:t> is a website that helps students prepare for their academics and encourages productivity. </a:t>
            </a:r>
            <a:r>
              <a:rPr lang="en-US" dirty="0" err="1"/>
              <a:t>MyStudies</a:t>
            </a:r>
            <a:r>
              <a:rPr lang="en-US" dirty="0"/>
              <a:t> will allow students to create and review flashcard decks allowing them to curate their studies. The site will also have a bulletin feature that allows students to keep track of important deadlines and tasks. Students will also have the ability to log in and create a personal profile to represent their hobbies and interests. Overall this project will involve creating an intuitive frontend, designing a database to store student information such as decks, bulletin, profile, and creating a backend facilitate. </a:t>
            </a:r>
          </a:p>
        </p:txBody>
      </p:sp>
    </p:spTree>
    <p:extLst>
      <p:ext uri="{BB962C8B-B14F-4D97-AF65-F5344CB8AC3E}">
        <p14:creationId xmlns:p14="http://schemas.microsoft.com/office/powerpoint/2010/main" val="3911528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B9B8E-64F1-5E83-EA10-23810FB81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6B161-C62E-ED47-8E33-8C11FB520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Git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Database (leaning towards MySQL)</a:t>
            </a:r>
          </a:p>
        </p:txBody>
      </p:sp>
    </p:spTree>
    <p:extLst>
      <p:ext uri="{BB962C8B-B14F-4D97-AF65-F5344CB8AC3E}">
        <p14:creationId xmlns:p14="http://schemas.microsoft.com/office/powerpoint/2010/main" val="417426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CA1F2-6690-724A-96C9-CC274893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Flow</a:t>
            </a:r>
          </a:p>
        </p:txBody>
      </p:sp>
      <p:pic>
        <p:nvPicPr>
          <p:cNvPr id="17" name="Content Placeholder 16" descr="A diagram of a flowchart&#10;&#10;AI-generated content may be incorrect.">
            <a:extLst>
              <a:ext uri="{FF2B5EF4-FFF2-40B4-BE49-F238E27FC236}">
                <a16:creationId xmlns:a16="http://schemas.microsoft.com/office/drawing/2014/main" id="{DFC3FE29-A598-3AAF-EA44-D06716558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8601" y="1293813"/>
            <a:ext cx="5854797" cy="4883150"/>
          </a:xfrm>
        </p:spPr>
      </p:pic>
    </p:spTree>
    <p:extLst>
      <p:ext uri="{BB962C8B-B14F-4D97-AF65-F5344CB8AC3E}">
        <p14:creationId xmlns:p14="http://schemas.microsoft.com/office/powerpoint/2010/main" val="291100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0B0C5-2145-44A8-1BC8-35B4911E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Homepage Wireframe</a:t>
            </a:r>
          </a:p>
        </p:txBody>
      </p:sp>
      <p:pic>
        <p:nvPicPr>
          <p:cNvPr id="5" name="Content Placeholder 4" descr="A screenshot of a web page&#10;&#10;AI-generated content may be incorrect.">
            <a:extLst>
              <a:ext uri="{FF2B5EF4-FFF2-40B4-BE49-F238E27FC236}">
                <a16:creationId xmlns:a16="http://schemas.microsoft.com/office/drawing/2014/main" id="{02329A2F-66A2-ED43-CC6F-7E12C25EA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1443" y="1825625"/>
            <a:ext cx="5929113" cy="4351338"/>
          </a:xfrm>
        </p:spPr>
      </p:pic>
    </p:spTree>
    <p:extLst>
      <p:ext uri="{BB962C8B-B14F-4D97-AF65-F5344CB8AC3E}">
        <p14:creationId xmlns:p14="http://schemas.microsoft.com/office/powerpoint/2010/main" val="74157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F0267-AB95-CFB7-411E-08AD1A35D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Bulletin Wireframe</a:t>
            </a:r>
          </a:p>
        </p:txBody>
      </p:sp>
      <p:pic>
        <p:nvPicPr>
          <p:cNvPr id="5" name="Content Placeholder 4" descr="What the UI of my Bulletin page will look like. ">
            <a:extLst>
              <a:ext uri="{FF2B5EF4-FFF2-40B4-BE49-F238E27FC236}">
                <a16:creationId xmlns:a16="http://schemas.microsoft.com/office/drawing/2014/main" id="{8D737695-5CC0-CDC0-8909-344015765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2182" y="1825625"/>
            <a:ext cx="4527635" cy="4351338"/>
          </a:xfrm>
        </p:spPr>
      </p:pic>
    </p:spTree>
    <p:extLst>
      <p:ext uri="{BB962C8B-B14F-4D97-AF65-F5344CB8AC3E}">
        <p14:creationId xmlns:p14="http://schemas.microsoft.com/office/powerpoint/2010/main" val="3285411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93E00-00BB-FABE-B3A6-51AF20EE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55B6E-4A9C-163F-3965-762099354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1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5892B-2D2F-A0FE-A7CD-632FCDFC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 I use any Datasets?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B4583-A045-E52D-60E3-883CF2117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likely no. Most of the data will probably be created by me and inserted into a database.</a:t>
            </a:r>
          </a:p>
          <a:p>
            <a:r>
              <a:rPr lang="en-US" dirty="0"/>
              <a:t>My database will store dummy users and their flashcard decks, bulletin posts, and profile information.</a:t>
            </a:r>
          </a:p>
        </p:txBody>
      </p:sp>
    </p:spTree>
    <p:extLst>
      <p:ext uri="{BB962C8B-B14F-4D97-AF65-F5344CB8AC3E}">
        <p14:creationId xmlns:p14="http://schemas.microsoft.com/office/powerpoint/2010/main" val="318525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03D1-C320-6950-CE28-70CC52A74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D56F3-6897-C646-F4D2-9B6C28C1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 1: A student will want to review flashcards for a history exam. The student will log in with their proper credentials and in the homepage click the plus button. A modal will pop up and take in definitions and terms inputted from the user in a form. Once submitted a deck object containing the terms will appear on the homepage. The student will click the matching game in the deck container to test themselves.</a:t>
            </a:r>
          </a:p>
        </p:txBody>
      </p:sp>
    </p:spTree>
    <p:extLst>
      <p:ext uri="{BB962C8B-B14F-4D97-AF65-F5344CB8AC3E}">
        <p14:creationId xmlns:p14="http://schemas.microsoft.com/office/powerpoint/2010/main" val="304349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284</Words>
  <Application>Microsoft Macintosh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MyStudies</vt:lpstr>
      <vt:lpstr>Abstract</vt:lpstr>
      <vt:lpstr>Tools</vt:lpstr>
      <vt:lpstr>User Flow</vt:lpstr>
      <vt:lpstr>Homepage Wireframe</vt:lpstr>
      <vt:lpstr>Bulletin Wireframe</vt:lpstr>
      <vt:lpstr>Tentative Schedule</vt:lpstr>
      <vt:lpstr>Will I use any Datasets?</vt:lpstr>
      <vt:lpstr>Use Case #1</vt:lpstr>
      <vt:lpstr>Use Case #2</vt:lpstr>
      <vt:lpstr>Use Case #3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Shihab Faruk</dc:creator>
  <cp:lastModifiedBy>Shihab Faruk</cp:lastModifiedBy>
  <cp:revision>3</cp:revision>
  <dcterms:created xsi:type="dcterms:W3CDTF">2025-02-15T22:54:00Z</dcterms:created>
  <dcterms:modified xsi:type="dcterms:W3CDTF">2025-02-17T02:12:55Z</dcterms:modified>
</cp:coreProperties>
</file>