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FE0B7-3E49-4A7F-AC90-3DEE105E518B}" v="5" dt="2025-09-17T17:53:32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ysse, Sophie" userId="b97a91af-7430-4a7c-b7aa-bedf51cd7b1e" providerId="ADAL" clId="{63CB034B-0830-4D4D-B339-907F5D0F2DAC}"/>
    <pc:docChg chg="custSel addSld delSld modSld">
      <pc:chgData name="Buysse, Sophie" userId="b97a91af-7430-4a7c-b7aa-bedf51cd7b1e" providerId="ADAL" clId="{63CB034B-0830-4D4D-B339-907F5D0F2DAC}" dt="2025-07-30T21:29:02.410" v="166" actId="1076"/>
      <pc:docMkLst>
        <pc:docMk/>
      </pc:docMkLst>
      <pc:sldChg chg="addSp delSp modSp del mod modNotesTx">
        <pc:chgData name="Buysse, Sophie" userId="b97a91af-7430-4a7c-b7aa-bedf51cd7b1e" providerId="ADAL" clId="{63CB034B-0830-4D4D-B339-907F5D0F2DAC}" dt="2025-07-30T21:23:33.170" v="161" actId="47"/>
        <pc:sldMkLst>
          <pc:docMk/>
          <pc:sldMk cId="2641298988" sldId="257"/>
        </pc:sldMkLst>
      </pc:sldChg>
      <pc:sldChg chg="addSp delSp modSp new mod">
        <pc:chgData name="Buysse, Sophie" userId="b97a91af-7430-4a7c-b7aa-bedf51cd7b1e" providerId="ADAL" clId="{63CB034B-0830-4D4D-B339-907F5D0F2DAC}" dt="2025-07-30T21:29:02.410" v="166" actId="1076"/>
        <pc:sldMkLst>
          <pc:docMk/>
          <pc:sldMk cId="2286911470" sldId="258"/>
        </pc:sldMkLst>
      </pc:sldChg>
    </pc:docChg>
  </pc:docChgLst>
  <pc:docChgLst>
    <pc:chgData name="Buysse, Sophie" userId="b97a91af-7430-4a7c-b7aa-bedf51cd7b1e" providerId="ADAL" clId="{EB046D2A-6B33-462D-8F63-6F8BC08B433F}"/>
    <pc:docChg chg="undo custSel addSld modSld">
      <pc:chgData name="Buysse, Sophie" userId="b97a91af-7430-4a7c-b7aa-bedf51cd7b1e" providerId="ADAL" clId="{EB046D2A-6B33-462D-8F63-6F8BC08B433F}" dt="2025-09-10T15:51:09.294" v="65" actId="14100"/>
      <pc:docMkLst>
        <pc:docMk/>
      </pc:docMkLst>
      <pc:sldChg chg="delSp modSp add mod">
        <pc:chgData name="Buysse, Sophie" userId="b97a91af-7430-4a7c-b7aa-bedf51cd7b1e" providerId="ADAL" clId="{EB046D2A-6B33-462D-8F63-6F8BC08B433F}" dt="2025-09-10T15:51:09.294" v="65" actId="14100"/>
        <pc:sldMkLst>
          <pc:docMk/>
          <pc:sldMk cId="881087358" sldId="259"/>
        </pc:sldMkLst>
      </pc:sldChg>
    </pc:docChg>
  </pc:docChgLst>
  <pc:docChgLst>
    <pc:chgData name="Buysse, Sophie" userId="b97a91af-7430-4a7c-b7aa-bedf51cd7b1e" providerId="ADAL" clId="{6FD01FD2-F7BA-483A-8377-609D0B5A26A8}"/>
    <pc:docChg chg="modSld">
      <pc:chgData name="Buysse, Sophie" userId="b97a91af-7430-4a7c-b7aa-bedf51cd7b1e" providerId="ADAL" clId="{6FD01FD2-F7BA-483A-8377-609D0B5A26A8}" dt="2025-08-26T13:23:20.392" v="3" actId="113"/>
      <pc:docMkLst>
        <pc:docMk/>
      </pc:docMkLst>
      <pc:sldChg chg="modSp mod">
        <pc:chgData name="Buysse, Sophie" userId="b97a91af-7430-4a7c-b7aa-bedf51cd7b1e" providerId="ADAL" clId="{6FD01FD2-F7BA-483A-8377-609D0B5A26A8}" dt="2025-08-26T13:23:20.392" v="3" actId="113"/>
        <pc:sldMkLst>
          <pc:docMk/>
          <pc:sldMk cId="2286911470" sldId="258"/>
        </pc:sldMkLst>
        <pc:spChg chg="mod">
          <ac:chgData name="Buysse, Sophie" userId="b97a91af-7430-4a7c-b7aa-bedf51cd7b1e" providerId="ADAL" clId="{6FD01FD2-F7BA-483A-8377-609D0B5A26A8}" dt="2025-08-26T13:23:17.344" v="1" actId="113"/>
          <ac:spMkLst>
            <pc:docMk/>
            <pc:sldMk cId="2286911470" sldId="258"/>
            <ac:spMk id="11" creationId="{729DE03A-DBC3-E875-DAC9-3C7D2C0E6A80}"/>
          </ac:spMkLst>
        </pc:spChg>
        <pc:spChg chg="mod">
          <ac:chgData name="Buysse, Sophie" userId="b97a91af-7430-4a7c-b7aa-bedf51cd7b1e" providerId="ADAL" clId="{6FD01FD2-F7BA-483A-8377-609D0B5A26A8}" dt="2025-08-26T13:23:20.392" v="3" actId="113"/>
          <ac:spMkLst>
            <pc:docMk/>
            <pc:sldMk cId="2286911470" sldId="258"/>
            <ac:spMk id="12" creationId="{545569E1-6972-B140-E8C8-CC99659DFB8F}"/>
          </ac:spMkLst>
        </pc:spChg>
      </pc:sldChg>
    </pc:docChg>
  </pc:docChgLst>
  <pc:docChgLst>
    <pc:chgData name="Buysse, Sophie" userId="b97a91af-7430-4a7c-b7aa-bedf51cd7b1e" providerId="ADAL" clId="{6B0F7634-5223-4B4C-A449-3A9BCFA03F55}"/>
    <pc:docChg chg="undo redo custSel addSld delSld modSld">
      <pc:chgData name="Buysse, Sophie" userId="b97a91af-7430-4a7c-b7aa-bedf51cd7b1e" providerId="ADAL" clId="{6B0F7634-5223-4B4C-A449-3A9BCFA03F55}" dt="2025-09-17T17:54:54.001" v="180" actId="1037"/>
      <pc:docMkLst>
        <pc:docMk/>
      </pc:docMkLst>
      <pc:sldChg chg="addSp delSp modSp del mod">
        <pc:chgData name="Buysse, Sophie" userId="b97a91af-7430-4a7c-b7aa-bedf51cd7b1e" providerId="ADAL" clId="{6B0F7634-5223-4B4C-A449-3A9BCFA03F55}" dt="2025-09-17T17:54:19.624" v="166" actId="47"/>
        <pc:sldMkLst>
          <pc:docMk/>
          <pc:sldMk cId="2286911470" sldId="258"/>
        </pc:sldMkLst>
        <pc:spChg chg="add del mod">
          <ac:chgData name="Buysse, Sophie" userId="b97a91af-7430-4a7c-b7aa-bedf51cd7b1e" providerId="ADAL" clId="{6B0F7634-5223-4B4C-A449-3A9BCFA03F55}" dt="2025-09-17T17:30:51.402" v="144" actId="693"/>
          <ac:spMkLst>
            <pc:docMk/>
            <pc:sldMk cId="2286911470" sldId="258"/>
            <ac:spMk id="2" creationId="{08903B36-F24A-73BD-E6DA-5D8E919DB915}"/>
          </ac:spMkLst>
        </pc:spChg>
        <pc:spChg chg="add del mod">
          <ac:chgData name="Buysse, Sophie" userId="b97a91af-7430-4a7c-b7aa-bedf51cd7b1e" providerId="ADAL" clId="{6B0F7634-5223-4B4C-A449-3A9BCFA03F55}" dt="2025-09-17T17:30:51.402" v="144" actId="693"/>
          <ac:spMkLst>
            <pc:docMk/>
            <pc:sldMk cId="2286911470" sldId="258"/>
            <ac:spMk id="4" creationId="{A57A80E3-4380-9FD6-BF4D-88832C4602D3}"/>
          </ac:spMkLst>
        </pc:spChg>
        <pc:spChg chg="add mod">
          <ac:chgData name="Buysse, Sophie" userId="b97a91af-7430-4a7c-b7aa-bedf51cd7b1e" providerId="ADAL" clId="{6B0F7634-5223-4B4C-A449-3A9BCFA03F55}" dt="2025-09-17T17:30:51.402" v="144" actId="693"/>
          <ac:spMkLst>
            <pc:docMk/>
            <pc:sldMk cId="2286911470" sldId="258"/>
            <ac:spMk id="5" creationId="{3C825849-60DA-F90C-7DE3-8E6A67B8030D}"/>
          </ac:spMkLst>
        </pc:spChg>
        <pc:spChg chg="add mod">
          <ac:chgData name="Buysse, Sophie" userId="b97a91af-7430-4a7c-b7aa-bedf51cd7b1e" providerId="ADAL" clId="{6B0F7634-5223-4B4C-A449-3A9BCFA03F55}" dt="2025-09-17T17:30:51.402" v="144" actId="693"/>
          <ac:spMkLst>
            <pc:docMk/>
            <pc:sldMk cId="2286911470" sldId="258"/>
            <ac:spMk id="7" creationId="{7742D0BD-FB0E-A2A3-456B-E61A7505C0FD}"/>
          </ac:spMkLst>
        </pc:spChg>
        <pc:spChg chg="mod">
          <ac:chgData name="Buysse, Sophie" userId="b97a91af-7430-4a7c-b7aa-bedf51cd7b1e" providerId="ADAL" clId="{6B0F7634-5223-4B4C-A449-3A9BCFA03F55}" dt="2025-09-17T17:29:34.306" v="138" actId="20577"/>
          <ac:spMkLst>
            <pc:docMk/>
            <pc:sldMk cId="2286911470" sldId="258"/>
            <ac:spMk id="11" creationId="{729DE03A-DBC3-E875-DAC9-3C7D2C0E6A80}"/>
          </ac:spMkLst>
        </pc:spChg>
        <pc:spChg chg="mod">
          <ac:chgData name="Buysse, Sophie" userId="b97a91af-7430-4a7c-b7aa-bedf51cd7b1e" providerId="ADAL" clId="{6B0F7634-5223-4B4C-A449-3A9BCFA03F55}" dt="2025-09-17T17:29:32.497" v="137" actId="20577"/>
          <ac:spMkLst>
            <pc:docMk/>
            <pc:sldMk cId="2286911470" sldId="258"/>
            <ac:spMk id="12" creationId="{545569E1-6972-B140-E8C8-CC99659DFB8F}"/>
          </ac:spMkLst>
        </pc:spChg>
        <pc:spChg chg="add del mod">
          <ac:chgData name="Buysse, Sophie" userId="b97a91af-7430-4a7c-b7aa-bedf51cd7b1e" providerId="ADAL" clId="{6B0F7634-5223-4B4C-A449-3A9BCFA03F55}" dt="2025-09-17T17:29:45.027" v="142" actId="20577"/>
          <ac:spMkLst>
            <pc:docMk/>
            <pc:sldMk cId="2286911470" sldId="258"/>
            <ac:spMk id="13" creationId="{F4B561C8-EB02-2887-F85F-02C9A59CEF04}"/>
          </ac:spMkLst>
        </pc:spChg>
        <pc:spChg chg="mod">
          <ac:chgData name="Buysse, Sophie" userId="b97a91af-7430-4a7c-b7aa-bedf51cd7b1e" providerId="ADAL" clId="{6B0F7634-5223-4B4C-A449-3A9BCFA03F55}" dt="2025-09-17T17:29:39.970" v="140" actId="20577"/>
          <ac:spMkLst>
            <pc:docMk/>
            <pc:sldMk cId="2286911470" sldId="258"/>
            <ac:spMk id="14" creationId="{83C990FE-AE61-217B-4D3A-D97531231F67}"/>
          </ac:spMkLst>
        </pc:spChg>
        <pc:picChg chg="add del mod">
          <ac:chgData name="Buysse, Sophie" userId="b97a91af-7430-4a7c-b7aa-bedf51cd7b1e" providerId="ADAL" clId="{6B0F7634-5223-4B4C-A449-3A9BCFA03F55}" dt="2025-09-17T17:52:43.708" v="151" actId="478"/>
          <ac:picMkLst>
            <pc:docMk/>
            <pc:sldMk cId="2286911470" sldId="258"/>
            <ac:picMk id="9" creationId="{0589D684-6A95-4409-A2AA-4E3DF39FC020}"/>
          </ac:picMkLst>
        </pc:picChg>
      </pc:sldChg>
      <pc:sldChg chg="addSp modSp del mod">
        <pc:chgData name="Buysse, Sophie" userId="b97a91af-7430-4a7c-b7aa-bedf51cd7b1e" providerId="ADAL" clId="{6B0F7634-5223-4B4C-A449-3A9BCFA03F55}" dt="2025-09-17T17:31:05.733" v="145" actId="47"/>
        <pc:sldMkLst>
          <pc:docMk/>
          <pc:sldMk cId="881087358" sldId="259"/>
        </pc:sldMkLst>
        <pc:spChg chg="mod">
          <ac:chgData name="Buysse, Sophie" userId="b97a91af-7430-4a7c-b7aa-bedf51cd7b1e" providerId="ADAL" clId="{6B0F7634-5223-4B4C-A449-3A9BCFA03F55}" dt="2025-09-17T17:27:57.496" v="121" actId="164"/>
          <ac:spMkLst>
            <pc:docMk/>
            <pc:sldMk cId="881087358" sldId="259"/>
            <ac:spMk id="2" creationId="{0C1DE483-AA11-18F5-CFA4-5B5739958D4F}"/>
          </ac:spMkLst>
        </pc:spChg>
        <pc:spChg chg="mod">
          <ac:chgData name="Buysse, Sophie" userId="b97a91af-7430-4a7c-b7aa-bedf51cd7b1e" providerId="ADAL" clId="{6B0F7634-5223-4B4C-A449-3A9BCFA03F55}" dt="2025-09-17T17:28:49.033" v="131" actId="113"/>
          <ac:spMkLst>
            <pc:docMk/>
            <pc:sldMk cId="881087358" sldId="259"/>
            <ac:spMk id="11" creationId="{FF9A1E43-881E-270B-42C8-94D089378ABF}"/>
          </ac:spMkLst>
        </pc:spChg>
        <pc:spChg chg="mod">
          <ac:chgData name="Buysse, Sophie" userId="b97a91af-7430-4a7c-b7aa-bedf51cd7b1e" providerId="ADAL" clId="{6B0F7634-5223-4B4C-A449-3A9BCFA03F55}" dt="2025-09-17T17:28:52.563" v="132" actId="113"/>
          <ac:spMkLst>
            <pc:docMk/>
            <pc:sldMk cId="881087358" sldId="259"/>
            <ac:spMk id="12" creationId="{263107E1-2A18-01AA-80A4-AF2715C44083}"/>
          </ac:spMkLst>
        </pc:spChg>
        <pc:spChg chg="mod">
          <ac:chgData name="Buysse, Sophie" userId="b97a91af-7430-4a7c-b7aa-bedf51cd7b1e" providerId="ADAL" clId="{6B0F7634-5223-4B4C-A449-3A9BCFA03F55}" dt="2025-09-17T17:28:45.671" v="130" actId="113"/>
          <ac:spMkLst>
            <pc:docMk/>
            <pc:sldMk cId="881087358" sldId="259"/>
            <ac:spMk id="13" creationId="{75D2DF21-FBD9-8993-5016-D3863C6124D8}"/>
          </ac:spMkLst>
        </pc:spChg>
        <pc:spChg chg="mod">
          <ac:chgData name="Buysse, Sophie" userId="b97a91af-7430-4a7c-b7aa-bedf51cd7b1e" providerId="ADAL" clId="{6B0F7634-5223-4B4C-A449-3A9BCFA03F55}" dt="2025-09-17T17:28:34.055" v="129" actId="113"/>
          <ac:spMkLst>
            <pc:docMk/>
            <pc:sldMk cId="881087358" sldId="259"/>
            <ac:spMk id="14" creationId="{12AA7865-4C0C-1311-A593-DF5E6B1F86F8}"/>
          </ac:spMkLst>
        </pc:spChg>
        <pc:grpChg chg="add mod">
          <ac:chgData name="Buysse, Sophie" userId="b97a91af-7430-4a7c-b7aa-bedf51cd7b1e" providerId="ADAL" clId="{6B0F7634-5223-4B4C-A449-3A9BCFA03F55}" dt="2025-09-17T17:28:03.142" v="122" actId="12788"/>
          <ac:grpSpMkLst>
            <pc:docMk/>
            <pc:sldMk cId="881087358" sldId="259"/>
            <ac:grpSpMk id="4" creationId="{9B3F15C4-D529-DB75-6B8C-8AE379016963}"/>
          </ac:grpSpMkLst>
        </pc:grpChg>
        <pc:picChg chg="mod">
          <ac:chgData name="Buysse, Sophie" userId="b97a91af-7430-4a7c-b7aa-bedf51cd7b1e" providerId="ADAL" clId="{6B0F7634-5223-4B4C-A449-3A9BCFA03F55}" dt="2025-09-17T17:27:57.496" v="121" actId="164"/>
          <ac:picMkLst>
            <pc:docMk/>
            <pc:sldMk cId="881087358" sldId="259"/>
            <ac:picMk id="3" creationId="{5506B34F-660C-947B-D63D-85FD8755196D}"/>
          </ac:picMkLst>
        </pc:picChg>
      </pc:sldChg>
      <pc:sldChg chg="addSp delSp modSp add mod">
        <pc:chgData name="Buysse, Sophie" userId="b97a91af-7430-4a7c-b7aa-bedf51cd7b1e" providerId="ADAL" clId="{6B0F7634-5223-4B4C-A449-3A9BCFA03F55}" dt="2025-09-17T17:54:54.001" v="180" actId="1037"/>
        <pc:sldMkLst>
          <pc:docMk/>
          <pc:sldMk cId="2494983960" sldId="259"/>
        </pc:sldMkLst>
        <pc:spChg chg="mod">
          <ac:chgData name="Buysse, Sophie" userId="b97a91af-7430-4a7c-b7aa-bedf51cd7b1e" providerId="ADAL" clId="{6B0F7634-5223-4B4C-A449-3A9BCFA03F55}" dt="2025-09-17T17:54:54.001" v="180" actId="1037"/>
          <ac:spMkLst>
            <pc:docMk/>
            <pc:sldMk cId="2494983960" sldId="259"/>
            <ac:spMk id="2" creationId="{4871A27D-87E2-1FB9-0034-9CC6B5EAD8B0}"/>
          </ac:spMkLst>
        </pc:spChg>
        <pc:spChg chg="mod">
          <ac:chgData name="Buysse, Sophie" userId="b97a91af-7430-4a7c-b7aa-bedf51cd7b1e" providerId="ADAL" clId="{6B0F7634-5223-4B4C-A449-3A9BCFA03F55}" dt="2025-09-17T17:54:54.001" v="180" actId="1037"/>
          <ac:spMkLst>
            <pc:docMk/>
            <pc:sldMk cId="2494983960" sldId="259"/>
            <ac:spMk id="4" creationId="{D8128919-0A99-B36C-A289-43A687041541}"/>
          </ac:spMkLst>
        </pc:spChg>
        <pc:spChg chg="mod">
          <ac:chgData name="Buysse, Sophie" userId="b97a91af-7430-4a7c-b7aa-bedf51cd7b1e" providerId="ADAL" clId="{6B0F7634-5223-4B4C-A449-3A9BCFA03F55}" dt="2025-09-17T17:54:54.001" v="180" actId="1037"/>
          <ac:spMkLst>
            <pc:docMk/>
            <pc:sldMk cId="2494983960" sldId="259"/>
            <ac:spMk id="5" creationId="{A6F9ABBB-DCEF-D167-AA64-3299D9879855}"/>
          </ac:spMkLst>
        </pc:spChg>
        <pc:spChg chg="mod">
          <ac:chgData name="Buysse, Sophie" userId="b97a91af-7430-4a7c-b7aa-bedf51cd7b1e" providerId="ADAL" clId="{6B0F7634-5223-4B4C-A449-3A9BCFA03F55}" dt="2025-09-17T17:54:54.001" v="180" actId="1037"/>
          <ac:spMkLst>
            <pc:docMk/>
            <pc:sldMk cId="2494983960" sldId="259"/>
            <ac:spMk id="7" creationId="{6FCB2F24-C34E-4186-462A-C7589BA85484}"/>
          </ac:spMkLst>
        </pc:spChg>
        <pc:spChg chg="mod">
          <ac:chgData name="Buysse, Sophie" userId="b97a91af-7430-4a7c-b7aa-bedf51cd7b1e" providerId="ADAL" clId="{6B0F7634-5223-4B4C-A449-3A9BCFA03F55}" dt="2025-09-17T17:54:54.001" v="180" actId="1037"/>
          <ac:spMkLst>
            <pc:docMk/>
            <pc:sldMk cId="2494983960" sldId="259"/>
            <ac:spMk id="11" creationId="{34BB6DE3-758C-FC73-1DB2-41ABDE148539}"/>
          </ac:spMkLst>
        </pc:spChg>
        <pc:spChg chg="mod">
          <ac:chgData name="Buysse, Sophie" userId="b97a91af-7430-4a7c-b7aa-bedf51cd7b1e" providerId="ADAL" clId="{6B0F7634-5223-4B4C-A449-3A9BCFA03F55}" dt="2025-09-17T17:54:54.001" v="180" actId="1037"/>
          <ac:spMkLst>
            <pc:docMk/>
            <pc:sldMk cId="2494983960" sldId="259"/>
            <ac:spMk id="12" creationId="{54CE4811-7F49-7A05-6A65-33603E1CF01F}"/>
          </ac:spMkLst>
        </pc:spChg>
        <pc:spChg chg="mod">
          <ac:chgData name="Buysse, Sophie" userId="b97a91af-7430-4a7c-b7aa-bedf51cd7b1e" providerId="ADAL" clId="{6B0F7634-5223-4B4C-A449-3A9BCFA03F55}" dt="2025-09-17T17:54:54.001" v="180" actId="1037"/>
          <ac:spMkLst>
            <pc:docMk/>
            <pc:sldMk cId="2494983960" sldId="259"/>
            <ac:spMk id="13" creationId="{AA45AB9E-DBC1-20C2-5600-12B0DB369DF8}"/>
          </ac:spMkLst>
        </pc:spChg>
        <pc:spChg chg="mod">
          <ac:chgData name="Buysse, Sophie" userId="b97a91af-7430-4a7c-b7aa-bedf51cd7b1e" providerId="ADAL" clId="{6B0F7634-5223-4B4C-A449-3A9BCFA03F55}" dt="2025-09-17T17:54:54.001" v="180" actId="1037"/>
          <ac:spMkLst>
            <pc:docMk/>
            <pc:sldMk cId="2494983960" sldId="259"/>
            <ac:spMk id="14" creationId="{1D372573-3271-1907-DA47-AD88B684C1AA}"/>
          </ac:spMkLst>
        </pc:spChg>
        <pc:grpChg chg="add mod ord">
          <ac:chgData name="Buysse, Sophie" userId="b97a91af-7430-4a7c-b7aa-bedf51cd7b1e" providerId="ADAL" clId="{6B0F7634-5223-4B4C-A449-3A9BCFA03F55}" dt="2025-09-17T17:53:46.491" v="165" actId="167"/>
          <ac:grpSpMkLst>
            <pc:docMk/>
            <pc:sldMk cId="2494983960" sldId="259"/>
            <ac:grpSpMk id="10" creationId="{E6DBD02B-7AA6-7A52-BA26-27135B7F3FFA}"/>
          </ac:grpSpMkLst>
        </pc:grpChg>
        <pc:picChg chg="del">
          <ac:chgData name="Buysse, Sophie" userId="b97a91af-7430-4a7c-b7aa-bedf51cd7b1e" providerId="ADAL" clId="{6B0F7634-5223-4B4C-A449-3A9BCFA03F55}" dt="2025-09-17T17:52:49.377" v="153" actId="478"/>
          <ac:picMkLst>
            <pc:docMk/>
            <pc:sldMk cId="2494983960" sldId="259"/>
            <ac:picMk id="6" creationId="{A16BA770-3648-008A-2DC4-3149CF6A6DD2}"/>
          </ac:picMkLst>
        </pc:picChg>
        <pc:picChg chg="add mod modCrop">
          <ac:chgData name="Buysse, Sophie" userId="b97a91af-7430-4a7c-b7aa-bedf51cd7b1e" providerId="ADAL" clId="{6B0F7634-5223-4B4C-A449-3A9BCFA03F55}" dt="2025-09-17T17:53:32.481" v="162" actId="164"/>
          <ac:picMkLst>
            <pc:docMk/>
            <pc:sldMk cId="2494983960" sldId="259"/>
            <ac:picMk id="8" creationId="{092925A1-9778-4B64-DA03-87355D8F8F6E}"/>
          </ac:picMkLst>
        </pc:picChg>
        <pc:picChg chg="mod ord modCrop">
          <ac:chgData name="Buysse, Sophie" userId="b97a91af-7430-4a7c-b7aa-bedf51cd7b1e" providerId="ADAL" clId="{6B0F7634-5223-4B4C-A449-3A9BCFA03F55}" dt="2025-09-17T17:53:43.203" v="164" actId="732"/>
          <ac:picMkLst>
            <pc:docMk/>
            <pc:sldMk cId="2494983960" sldId="259"/>
            <ac:picMk id="9" creationId="{6D20C6A0-A6AC-A88B-83D5-8B733EA6E4AD}"/>
          </ac:picMkLst>
        </pc:picChg>
        <pc:picChg chg="del">
          <ac:chgData name="Buysse, Sophie" userId="b97a91af-7430-4a7c-b7aa-bedf51cd7b1e" providerId="ADAL" clId="{6B0F7634-5223-4B4C-A449-3A9BCFA03F55}" dt="2025-09-17T17:52:51.408" v="154" actId="478"/>
          <ac:picMkLst>
            <pc:docMk/>
            <pc:sldMk cId="2494983960" sldId="259"/>
            <ac:picMk id="15" creationId="{70B43A13-A2AB-168F-773E-DC0403777A82}"/>
          </ac:picMkLst>
        </pc:picChg>
      </pc:sldChg>
      <pc:sldChg chg="addSp delSp modSp add del mod">
        <pc:chgData name="Buysse, Sophie" userId="b97a91af-7430-4a7c-b7aa-bedf51cd7b1e" providerId="ADAL" clId="{6B0F7634-5223-4B4C-A449-3A9BCFA03F55}" dt="2025-09-17T17:25:12.438" v="93" actId="47"/>
        <pc:sldMkLst>
          <pc:docMk/>
          <pc:sldMk cId="3587344491" sldId="260"/>
        </pc:sldMkLst>
        <pc:spChg chg="del">
          <ac:chgData name="Buysse, Sophie" userId="b97a91af-7430-4a7c-b7aa-bedf51cd7b1e" providerId="ADAL" clId="{6B0F7634-5223-4B4C-A449-3A9BCFA03F55}" dt="2025-09-17T17:19:26.662" v="30" actId="478"/>
          <ac:spMkLst>
            <pc:docMk/>
            <pc:sldMk cId="3587344491" sldId="260"/>
            <ac:spMk id="2" creationId="{4715305C-5766-3B98-6365-15203DACBA60}"/>
          </ac:spMkLst>
        </pc:spChg>
        <pc:picChg chg="add del">
          <ac:chgData name="Buysse, Sophie" userId="b97a91af-7430-4a7c-b7aa-bedf51cd7b1e" providerId="ADAL" clId="{6B0F7634-5223-4B4C-A449-3A9BCFA03F55}" dt="2025-09-17T17:19:24.533" v="29" actId="478"/>
          <ac:picMkLst>
            <pc:docMk/>
            <pc:sldMk cId="3587344491" sldId="260"/>
            <ac:picMk id="3" creationId="{7CCCD0CF-A52F-F68F-4C9F-86A17AA587DB}"/>
          </ac:picMkLst>
        </pc:picChg>
        <pc:cxnChg chg="add mod">
          <ac:chgData name="Buysse, Sophie" userId="b97a91af-7430-4a7c-b7aa-bedf51cd7b1e" providerId="ADAL" clId="{6B0F7634-5223-4B4C-A449-3A9BCFA03F55}" dt="2025-09-17T17:19:45.105" v="40" actId="14100"/>
          <ac:cxnSpMkLst>
            <pc:docMk/>
            <pc:sldMk cId="3587344491" sldId="260"/>
            <ac:cxnSpMk id="5" creationId="{B46D1586-F454-AA16-A5A1-2CA530BD338F}"/>
          </ac:cxnSpMkLst>
        </pc:cxnChg>
        <pc:cxnChg chg="add mod">
          <ac:chgData name="Buysse, Sophie" userId="b97a91af-7430-4a7c-b7aa-bedf51cd7b1e" providerId="ADAL" clId="{6B0F7634-5223-4B4C-A449-3A9BCFA03F55}" dt="2025-09-17T17:19:52.808" v="42" actId="1076"/>
          <ac:cxnSpMkLst>
            <pc:docMk/>
            <pc:sldMk cId="3587344491" sldId="260"/>
            <ac:cxnSpMk id="8" creationId="{53CEF965-A11F-2DF6-E106-E1BCC2C9DF5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280AA-0C2A-4069-A119-BDCC5239DA7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D72E1-9065-4E96-B847-0E4916CAA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0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23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6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4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6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8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B6CD3-722C-4BDC-806F-3D55B801620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6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B6CD3-722C-4BDC-806F-3D55B801620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F8738-F448-4C94-97FA-F1413DC28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A858D-A4FA-1943-568C-971BD9DFA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6DBD02B-7AA6-7A52-BA26-27135B7F3FFA}"/>
              </a:ext>
            </a:extLst>
          </p:cNvPr>
          <p:cNvGrpSpPr/>
          <p:nvPr/>
        </p:nvGrpSpPr>
        <p:grpSpPr>
          <a:xfrm>
            <a:off x="42483" y="0"/>
            <a:ext cx="8712019" cy="6858000"/>
            <a:chOff x="431980" y="520593"/>
            <a:chExt cx="8712019" cy="6858000"/>
          </a:xfrm>
        </p:grpSpPr>
        <p:pic>
          <p:nvPicPr>
            <p:cNvPr id="9" name="Picture 8" descr="A collage of graphs showing different types of growth&#10;&#10;AI-generated content may be incorrect.">
              <a:extLst>
                <a:ext uri="{FF2B5EF4-FFF2-40B4-BE49-F238E27FC236}">
                  <a16:creationId xmlns:a16="http://schemas.microsoft.com/office/drawing/2014/main" id="{6D20C6A0-A6AC-A88B-83D5-8B733EA6E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53" t="5347"/>
            <a:stretch>
              <a:fillRect/>
            </a:stretch>
          </p:blipFill>
          <p:spPr>
            <a:xfrm>
              <a:off x="782052" y="887297"/>
              <a:ext cx="8361947" cy="6491296"/>
            </a:xfrm>
            <a:prstGeom prst="rect">
              <a:avLst/>
            </a:prstGeom>
          </p:spPr>
        </p:pic>
        <p:pic>
          <p:nvPicPr>
            <p:cNvPr id="8" name="Picture 7" descr="A collage of graphs showing different types of growth&#10;&#10;AI-generated content may be incorrect.">
              <a:extLst>
                <a:ext uri="{FF2B5EF4-FFF2-40B4-BE49-F238E27FC236}">
                  <a16:creationId xmlns:a16="http://schemas.microsoft.com/office/drawing/2014/main" id="{092925A1-9778-4B64-DA03-87355D8F8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6205"/>
            <a:stretch>
              <a:fillRect/>
            </a:stretch>
          </p:blipFill>
          <p:spPr>
            <a:xfrm>
              <a:off x="431980" y="520593"/>
              <a:ext cx="347042" cy="6858000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4BB6DE3-758C-FC73-1DB2-41ABDE148539}"/>
              </a:ext>
            </a:extLst>
          </p:cNvPr>
          <p:cNvSpPr txBox="1"/>
          <p:nvPr/>
        </p:nvSpPr>
        <p:spPr>
          <a:xfrm>
            <a:off x="4577059" y="3562585"/>
            <a:ext cx="18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PopxTrt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CE4811-7F49-7A05-6A65-33603E1CF01F}"/>
              </a:ext>
            </a:extLst>
          </p:cNvPr>
          <p:cNvSpPr txBox="1"/>
          <p:nvPr/>
        </p:nvSpPr>
        <p:spPr>
          <a:xfrm>
            <a:off x="6796679" y="3562585"/>
            <a:ext cx="18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PopxTrt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5AB9E-DBC1-20C2-5600-12B0DB369DF8}"/>
              </a:ext>
            </a:extLst>
          </p:cNvPr>
          <p:cNvSpPr txBox="1"/>
          <p:nvPr/>
        </p:nvSpPr>
        <p:spPr>
          <a:xfrm>
            <a:off x="6796679" y="366706"/>
            <a:ext cx="18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Pop*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PopxTrt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72573-3271-1907-DA47-AD88B684C1AA}"/>
              </a:ext>
            </a:extLst>
          </p:cNvPr>
          <p:cNvSpPr txBox="1"/>
          <p:nvPr/>
        </p:nvSpPr>
        <p:spPr>
          <a:xfrm>
            <a:off x="4577059" y="366706"/>
            <a:ext cx="1848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Pop*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	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PopxTrt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16E194-63D9-6ECC-69F2-6327F0A8E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082" y="-54353"/>
            <a:ext cx="9199151" cy="57494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871A27D-87E2-1FB9-0034-9CC6B5EAD8B0}"/>
              </a:ext>
            </a:extLst>
          </p:cNvPr>
          <p:cNvSpPr/>
          <p:nvPr/>
        </p:nvSpPr>
        <p:spPr>
          <a:xfrm>
            <a:off x="4604217" y="366705"/>
            <a:ext cx="165529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128919-0A99-B36C-A289-43A687041541}"/>
              </a:ext>
            </a:extLst>
          </p:cNvPr>
          <p:cNvSpPr/>
          <p:nvPr/>
        </p:nvSpPr>
        <p:spPr>
          <a:xfrm>
            <a:off x="6790619" y="366705"/>
            <a:ext cx="165529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9ABBB-DCEF-D167-AA64-3299D9879855}"/>
              </a:ext>
            </a:extLst>
          </p:cNvPr>
          <p:cNvSpPr/>
          <p:nvPr/>
        </p:nvSpPr>
        <p:spPr>
          <a:xfrm>
            <a:off x="4604217" y="3580691"/>
            <a:ext cx="165529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B2F24-C34E-4186-462A-C7589BA85484}"/>
              </a:ext>
            </a:extLst>
          </p:cNvPr>
          <p:cNvSpPr/>
          <p:nvPr/>
        </p:nvSpPr>
        <p:spPr>
          <a:xfrm>
            <a:off x="6820816" y="3571621"/>
            <a:ext cx="1655294" cy="3077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98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26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Buysse, Sophie</dc:creator>
  <cp:lastModifiedBy>Buysse, Sophie</cp:lastModifiedBy>
  <cp:revision>1</cp:revision>
  <dcterms:created xsi:type="dcterms:W3CDTF">2025-07-18T20:24:44Z</dcterms:created>
  <dcterms:modified xsi:type="dcterms:W3CDTF">2025-09-17T17:55:02Z</dcterms:modified>
</cp:coreProperties>
</file>