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01FD2-F7BA-483A-8377-609D0B5A26A8}" v="3" dt="2025-09-02T14:49:56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ysse, Sophie" userId="b97a91af-7430-4a7c-b7aa-bedf51cd7b1e" providerId="ADAL" clId="{63CB034B-0830-4D4D-B339-907F5D0F2DAC}"/>
    <pc:docChg chg="custSel addSld delSld modSld">
      <pc:chgData name="Buysse, Sophie" userId="b97a91af-7430-4a7c-b7aa-bedf51cd7b1e" providerId="ADAL" clId="{63CB034B-0830-4D4D-B339-907F5D0F2DAC}" dt="2025-07-30T21:29:02.410" v="166" actId="1076"/>
      <pc:docMkLst>
        <pc:docMk/>
      </pc:docMkLst>
      <pc:sldChg chg="addSp delSp modSp del mod modNotesTx">
        <pc:chgData name="Buysse, Sophie" userId="b97a91af-7430-4a7c-b7aa-bedf51cd7b1e" providerId="ADAL" clId="{63CB034B-0830-4D4D-B339-907F5D0F2DAC}" dt="2025-07-30T21:23:33.170" v="161" actId="47"/>
        <pc:sldMkLst>
          <pc:docMk/>
          <pc:sldMk cId="2641298988" sldId="257"/>
        </pc:sldMkLst>
      </pc:sldChg>
      <pc:sldChg chg="addSp delSp modSp new mod">
        <pc:chgData name="Buysse, Sophie" userId="b97a91af-7430-4a7c-b7aa-bedf51cd7b1e" providerId="ADAL" clId="{63CB034B-0830-4D4D-B339-907F5D0F2DAC}" dt="2025-07-30T21:29:02.410" v="166" actId="1076"/>
        <pc:sldMkLst>
          <pc:docMk/>
          <pc:sldMk cId="2286911470" sldId="258"/>
        </pc:sldMkLst>
      </pc:sldChg>
    </pc:docChg>
  </pc:docChgLst>
  <pc:docChgLst>
    <pc:chgData name="Buysse, Sophie" userId="b97a91af-7430-4a7c-b7aa-bedf51cd7b1e" providerId="ADAL" clId="{6FD01FD2-F7BA-483A-8377-609D0B5A26A8}"/>
    <pc:docChg chg="modSld">
      <pc:chgData name="Buysse, Sophie" userId="b97a91af-7430-4a7c-b7aa-bedf51cd7b1e" providerId="ADAL" clId="{6FD01FD2-F7BA-483A-8377-609D0B5A26A8}" dt="2025-08-26T13:23:20.392" v="3" actId="113"/>
      <pc:docMkLst>
        <pc:docMk/>
      </pc:docMkLst>
      <pc:sldChg chg="modSp mod">
        <pc:chgData name="Buysse, Sophie" userId="b97a91af-7430-4a7c-b7aa-bedf51cd7b1e" providerId="ADAL" clId="{6FD01FD2-F7BA-483A-8377-609D0B5A26A8}" dt="2025-08-26T13:23:20.392" v="3" actId="113"/>
        <pc:sldMkLst>
          <pc:docMk/>
          <pc:sldMk cId="2286911470" sldId="258"/>
        </pc:sldMkLst>
        <pc:spChg chg="mod">
          <ac:chgData name="Buysse, Sophie" userId="b97a91af-7430-4a7c-b7aa-bedf51cd7b1e" providerId="ADAL" clId="{6FD01FD2-F7BA-483A-8377-609D0B5A26A8}" dt="2025-08-26T13:23:17.344" v="1" actId="113"/>
          <ac:spMkLst>
            <pc:docMk/>
            <pc:sldMk cId="2286911470" sldId="258"/>
            <ac:spMk id="11" creationId="{729DE03A-DBC3-E875-DAC9-3C7D2C0E6A80}"/>
          </ac:spMkLst>
        </pc:spChg>
        <pc:spChg chg="mod">
          <ac:chgData name="Buysse, Sophie" userId="b97a91af-7430-4a7c-b7aa-bedf51cd7b1e" providerId="ADAL" clId="{6FD01FD2-F7BA-483A-8377-609D0B5A26A8}" dt="2025-08-26T13:23:20.392" v="3" actId="113"/>
          <ac:spMkLst>
            <pc:docMk/>
            <pc:sldMk cId="2286911470" sldId="258"/>
            <ac:spMk id="12" creationId="{545569E1-6972-B140-E8C8-CC99659DFB8F}"/>
          </ac:spMkLst>
        </pc:spChg>
      </pc:sldChg>
    </pc:docChg>
  </pc:docChgLst>
  <pc:docChgLst>
    <pc:chgData name="Buysse, Sophie" userId="b97a91af-7430-4a7c-b7aa-bedf51cd7b1e" providerId="ADAL" clId="{6B0F7634-5223-4B4C-A449-3A9BCFA03F55}"/>
    <pc:docChg chg="modSld">
      <pc:chgData name="Buysse, Sophie" userId="b97a91af-7430-4a7c-b7aa-bedf51cd7b1e" providerId="ADAL" clId="{6B0F7634-5223-4B4C-A449-3A9BCFA03F55}" dt="2025-09-02T14:50:03.041" v="26" actId="1037"/>
      <pc:docMkLst>
        <pc:docMk/>
      </pc:docMkLst>
      <pc:sldChg chg="addSp modSp mod">
        <pc:chgData name="Buysse, Sophie" userId="b97a91af-7430-4a7c-b7aa-bedf51cd7b1e" providerId="ADAL" clId="{6B0F7634-5223-4B4C-A449-3A9BCFA03F55}" dt="2025-09-02T14:50:03.041" v="26" actId="1037"/>
        <pc:sldMkLst>
          <pc:docMk/>
          <pc:sldMk cId="2286911470" sldId="258"/>
        </pc:sldMkLst>
        <pc:spChg chg="add mod">
          <ac:chgData name="Buysse, Sophie" userId="b97a91af-7430-4a7c-b7aa-bedf51cd7b1e" providerId="ADAL" clId="{6B0F7634-5223-4B4C-A449-3A9BCFA03F55}" dt="2025-09-02T14:49:31.173" v="8" actId="1036"/>
          <ac:spMkLst>
            <pc:docMk/>
            <pc:sldMk cId="2286911470" sldId="258"/>
            <ac:spMk id="2" creationId="{08903B36-F24A-73BD-E6DA-5D8E919DB915}"/>
          </ac:spMkLst>
        </pc:spChg>
        <pc:spChg chg="add mod">
          <ac:chgData name="Buysse, Sophie" userId="b97a91af-7430-4a7c-b7aa-bedf51cd7b1e" providerId="ADAL" clId="{6B0F7634-5223-4B4C-A449-3A9BCFA03F55}" dt="2025-09-02T14:49:47.146" v="10" actId="1076"/>
          <ac:spMkLst>
            <pc:docMk/>
            <pc:sldMk cId="2286911470" sldId="258"/>
            <ac:spMk id="4" creationId="{A57A80E3-4380-9FD6-BF4D-88832C4602D3}"/>
          </ac:spMkLst>
        </pc:spChg>
        <pc:spChg chg="add mod">
          <ac:chgData name="Buysse, Sophie" userId="b97a91af-7430-4a7c-b7aa-bedf51cd7b1e" providerId="ADAL" clId="{6B0F7634-5223-4B4C-A449-3A9BCFA03F55}" dt="2025-09-02T14:49:54.613" v="12" actId="1076"/>
          <ac:spMkLst>
            <pc:docMk/>
            <pc:sldMk cId="2286911470" sldId="258"/>
            <ac:spMk id="5" creationId="{3C825849-60DA-F90C-7DE3-8E6A67B8030D}"/>
          </ac:spMkLst>
        </pc:spChg>
        <pc:spChg chg="add mod">
          <ac:chgData name="Buysse, Sophie" userId="b97a91af-7430-4a7c-b7aa-bedf51cd7b1e" providerId="ADAL" clId="{6B0F7634-5223-4B4C-A449-3A9BCFA03F55}" dt="2025-09-02T14:50:03.041" v="26" actId="1037"/>
          <ac:spMkLst>
            <pc:docMk/>
            <pc:sldMk cId="2286911470" sldId="258"/>
            <ac:spMk id="7" creationId="{7742D0BD-FB0E-A2A3-456B-E61A7505C0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280AA-0C2A-4069-A119-BDCC5239DA71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D72E1-9065-4E96-B847-0E4916CAA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2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0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2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4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9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6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8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6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B6CD3-722C-4BDC-806F-3D55B801620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variety of different types of growth&#10;&#10;AI-generated content may be incorrect.">
            <a:extLst>
              <a:ext uri="{FF2B5EF4-FFF2-40B4-BE49-F238E27FC236}">
                <a16:creationId xmlns:a16="http://schemas.microsoft.com/office/drawing/2014/main" id="{9EE821D2-D14C-25A2-755E-B6CE30167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7" t="6732"/>
          <a:stretch>
            <a:fillRect/>
          </a:stretch>
        </p:blipFill>
        <p:spPr>
          <a:xfrm>
            <a:off x="330457" y="452689"/>
            <a:ext cx="8483085" cy="63962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9DE03A-DBC3-E875-DAC9-3C7D2C0E6A80}"/>
              </a:ext>
            </a:extLst>
          </p:cNvPr>
          <p:cNvSpPr txBox="1"/>
          <p:nvPr/>
        </p:nvSpPr>
        <p:spPr>
          <a:xfrm>
            <a:off x="4745507" y="3562585"/>
            <a:ext cx="18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	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PopxTrt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569E1-6972-B140-E8C8-CC99659DFB8F}"/>
              </a:ext>
            </a:extLst>
          </p:cNvPr>
          <p:cNvSpPr txBox="1"/>
          <p:nvPr/>
        </p:nvSpPr>
        <p:spPr>
          <a:xfrm>
            <a:off x="6965127" y="3562585"/>
            <a:ext cx="18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	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PopxTrt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561C8-EB02-2887-F85F-02C9A59CEF04}"/>
              </a:ext>
            </a:extLst>
          </p:cNvPr>
          <p:cNvSpPr txBox="1"/>
          <p:nvPr/>
        </p:nvSpPr>
        <p:spPr>
          <a:xfrm>
            <a:off x="6965127" y="366706"/>
            <a:ext cx="18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PopxTrt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C990FE-AE61-217B-4D3A-D97531231F67}"/>
              </a:ext>
            </a:extLst>
          </p:cNvPr>
          <p:cNvSpPr txBox="1"/>
          <p:nvPr/>
        </p:nvSpPr>
        <p:spPr>
          <a:xfrm>
            <a:off x="4745507" y="366706"/>
            <a:ext cx="18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PopxTrt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diagram of a variety of different types of growth&#10;&#10;AI-generated content may be incorrect.">
            <a:extLst>
              <a:ext uri="{FF2B5EF4-FFF2-40B4-BE49-F238E27FC236}">
                <a16:creationId xmlns:a16="http://schemas.microsoft.com/office/drawing/2014/main" id="{2EECB547-BB4C-EC55-8295-4D48D4464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832"/>
          <a:stretch>
            <a:fillRect/>
          </a:stretch>
        </p:blipFill>
        <p:spPr>
          <a:xfrm>
            <a:off x="0" y="0"/>
            <a:ext cx="28971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E62187-1AA2-299F-3964-121BF1D02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082" y="-54353"/>
            <a:ext cx="9199151" cy="5749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903B36-F24A-73BD-E6DA-5D8E919DB915}"/>
              </a:ext>
            </a:extLst>
          </p:cNvPr>
          <p:cNvSpPr/>
          <p:nvPr/>
        </p:nvSpPr>
        <p:spPr>
          <a:xfrm>
            <a:off x="4772665" y="384812"/>
            <a:ext cx="16552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A80E3-4380-9FD6-BF4D-88832C4602D3}"/>
              </a:ext>
            </a:extLst>
          </p:cNvPr>
          <p:cNvSpPr/>
          <p:nvPr/>
        </p:nvSpPr>
        <p:spPr>
          <a:xfrm>
            <a:off x="6959067" y="366705"/>
            <a:ext cx="16552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825849-60DA-F90C-7DE3-8E6A67B8030D}"/>
              </a:ext>
            </a:extLst>
          </p:cNvPr>
          <p:cNvSpPr/>
          <p:nvPr/>
        </p:nvSpPr>
        <p:spPr>
          <a:xfrm>
            <a:off x="4772665" y="3580691"/>
            <a:ext cx="16552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42D0BD-FB0E-A2A3-456B-E61A7505C0FD}"/>
              </a:ext>
            </a:extLst>
          </p:cNvPr>
          <p:cNvSpPr/>
          <p:nvPr/>
        </p:nvSpPr>
        <p:spPr>
          <a:xfrm>
            <a:off x="6989264" y="3571621"/>
            <a:ext cx="16552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1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Buysse, Sophie</dc:creator>
  <cp:lastModifiedBy>Buysse, Sophie</cp:lastModifiedBy>
  <cp:revision>1</cp:revision>
  <dcterms:created xsi:type="dcterms:W3CDTF">2025-07-18T20:24:44Z</dcterms:created>
  <dcterms:modified xsi:type="dcterms:W3CDTF">2025-09-02T14:50:08Z</dcterms:modified>
</cp:coreProperties>
</file>