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FE0B7-3E49-4A7F-AC90-3DEE105E518B}" v="12" dt="2025-10-01T20:42:24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ysse, Sophie" userId="b97a91af-7430-4a7c-b7aa-bedf51cd7b1e" providerId="ADAL" clId="{63CB034B-0830-4D4D-B339-907F5D0F2DAC}"/>
    <pc:docChg chg="custSel addSld delSld modSld">
      <pc:chgData name="Buysse, Sophie" userId="b97a91af-7430-4a7c-b7aa-bedf51cd7b1e" providerId="ADAL" clId="{63CB034B-0830-4D4D-B339-907F5D0F2DAC}" dt="2025-07-30T21:29:02.410" v="166" actId="1076"/>
      <pc:docMkLst>
        <pc:docMk/>
      </pc:docMkLst>
      <pc:sldChg chg="addSp delSp modSp del mod modNotesTx">
        <pc:chgData name="Buysse, Sophie" userId="b97a91af-7430-4a7c-b7aa-bedf51cd7b1e" providerId="ADAL" clId="{63CB034B-0830-4D4D-B339-907F5D0F2DAC}" dt="2025-07-30T21:23:33.170" v="161" actId="47"/>
        <pc:sldMkLst>
          <pc:docMk/>
          <pc:sldMk cId="2641298988" sldId="257"/>
        </pc:sldMkLst>
      </pc:sldChg>
      <pc:sldChg chg="addSp delSp modSp new mod">
        <pc:chgData name="Buysse, Sophie" userId="b97a91af-7430-4a7c-b7aa-bedf51cd7b1e" providerId="ADAL" clId="{63CB034B-0830-4D4D-B339-907F5D0F2DAC}" dt="2025-07-30T21:29:02.410" v="166" actId="1076"/>
        <pc:sldMkLst>
          <pc:docMk/>
          <pc:sldMk cId="2286911470" sldId="258"/>
        </pc:sldMkLst>
      </pc:sldChg>
    </pc:docChg>
  </pc:docChgLst>
  <pc:docChgLst>
    <pc:chgData name="Buysse, Sophie" userId="b97a91af-7430-4a7c-b7aa-bedf51cd7b1e" providerId="ADAL" clId="{EB046D2A-6B33-462D-8F63-6F8BC08B433F}"/>
    <pc:docChg chg="undo custSel addSld modSld">
      <pc:chgData name="Buysse, Sophie" userId="b97a91af-7430-4a7c-b7aa-bedf51cd7b1e" providerId="ADAL" clId="{EB046D2A-6B33-462D-8F63-6F8BC08B433F}" dt="2025-09-10T15:51:09.294" v="65" actId="14100"/>
      <pc:docMkLst>
        <pc:docMk/>
      </pc:docMkLst>
      <pc:sldChg chg="delSp modSp add mod">
        <pc:chgData name="Buysse, Sophie" userId="b97a91af-7430-4a7c-b7aa-bedf51cd7b1e" providerId="ADAL" clId="{EB046D2A-6B33-462D-8F63-6F8BC08B433F}" dt="2025-09-10T15:51:09.294" v="65" actId="14100"/>
        <pc:sldMkLst>
          <pc:docMk/>
          <pc:sldMk cId="881087358" sldId="259"/>
        </pc:sldMkLst>
      </pc:sldChg>
    </pc:docChg>
  </pc:docChgLst>
  <pc:docChgLst>
    <pc:chgData name="Buysse, Sophie" userId="b97a91af-7430-4a7c-b7aa-bedf51cd7b1e" providerId="ADAL" clId="{6FD01FD2-F7BA-483A-8377-609D0B5A26A8}"/>
    <pc:docChg chg="modSld">
      <pc:chgData name="Buysse, Sophie" userId="b97a91af-7430-4a7c-b7aa-bedf51cd7b1e" providerId="ADAL" clId="{6FD01FD2-F7BA-483A-8377-609D0B5A26A8}" dt="2025-08-26T13:23:20.392" v="3" actId="113"/>
      <pc:docMkLst>
        <pc:docMk/>
      </pc:docMkLst>
      <pc:sldChg chg="modSp mod">
        <pc:chgData name="Buysse, Sophie" userId="b97a91af-7430-4a7c-b7aa-bedf51cd7b1e" providerId="ADAL" clId="{6FD01FD2-F7BA-483A-8377-609D0B5A26A8}" dt="2025-08-26T13:23:20.392" v="3" actId="113"/>
        <pc:sldMkLst>
          <pc:docMk/>
          <pc:sldMk cId="2286911470" sldId="258"/>
        </pc:sldMkLst>
      </pc:sldChg>
    </pc:docChg>
  </pc:docChgLst>
  <pc:docChgLst>
    <pc:chgData name="Buysse, Sophie" userId="b97a91af-7430-4a7c-b7aa-bedf51cd7b1e" providerId="ADAL" clId="{6B0F7634-5223-4B4C-A449-3A9BCFA03F55}"/>
    <pc:docChg chg="undo redo custSel addSld delSld modSld">
      <pc:chgData name="Buysse, Sophie" userId="b97a91af-7430-4a7c-b7aa-bedf51cd7b1e" providerId="ADAL" clId="{6B0F7634-5223-4B4C-A449-3A9BCFA03F55}" dt="2025-10-01T20:43:57.867" v="417" actId="47"/>
      <pc:docMkLst>
        <pc:docMk/>
      </pc:docMkLst>
      <pc:sldChg chg="addSp delSp modSp del mod">
        <pc:chgData name="Buysse, Sophie" userId="b97a91af-7430-4a7c-b7aa-bedf51cd7b1e" providerId="ADAL" clId="{6B0F7634-5223-4B4C-A449-3A9BCFA03F55}" dt="2025-09-17T17:54:19.624" v="166" actId="47"/>
        <pc:sldMkLst>
          <pc:docMk/>
          <pc:sldMk cId="2286911470" sldId="258"/>
        </pc:sldMkLst>
      </pc:sldChg>
      <pc:sldChg chg="addSp modSp del mod">
        <pc:chgData name="Buysse, Sophie" userId="b97a91af-7430-4a7c-b7aa-bedf51cd7b1e" providerId="ADAL" clId="{6B0F7634-5223-4B4C-A449-3A9BCFA03F55}" dt="2025-09-17T17:31:05.733" v="145" actId="47"/>
        <pc:sldMkLst>
          <pc:docMk/>
          <pc:sldMk cId="881087358" sldId="259"/>
        </pc:sldMkLst>
      </pc:sldChg>
      <pc:sldChg chg="addSp delSp modSp add del mod">
        <pc:chgData name="Buysse, Sophie" userId="b97a91af-7430-4a7c-b7aa-bedf51cd7b1e" providerId="ADAL" clId="{6B0F7634-5223-4B4C-A449-3A9BCFA03F55}" dt="2025-10-01T20:09:39.819" v="216" actId="47"/>
        <pc:sldMkLst>
          <pc:docMk/>
          <pc:sldMk cId="2494983960" sldId="259"/>
        </pc:sldMkLst>
      </pc:sldChg>
      <pc:sldChg chg="addSp delSp modSp add del mod">
        <pc:chgData name="Buysse, Sophie" userId="b97a91af-7430-4a7c-b7aa-bedf51cd7b1e" providerId="ADAL" clId="{6B0F7634-5223-4B4C-A449-3A9BCFA03F55}" dt="2025-10-01T20:43:57.867" v="417" actId="47"/>
        <pc:sldMkLst>
          <pc:docMk/>
          <pc:sldMk cId="178041562" sldId="260"/>
        </pc:sldMkLst>
        <pc:grpChg chg="del">
          <ac:chgData name="Buysse, Sophie" userId="b97a91af-7430-4a7c-b7aa-bedf51cd7b1e" providerId="ADAL" clId="{6B0F7634-5223-4B4C-A449-3A9BCFA03F55}" dt="2025-10-01T20:05:28.476" v="182" actId="478"/>
          <ac:grpSpMkLst>
            <pc:docMk/>
            <pc:sldMk cId="178041562" sldId="260"/>
            <ac:grpSpMk id="10" creationId="{92D2F687-A004-AA92-1B1E-608E600E536A}"/>
          </ac:grpSpMkLst>
        </pc:grpChg>
        <pc:picChg chg="add mod ord modCrop">
          <ac:chgData name="Buysse, Sophie" userId="b97a91af-7430-4a7c-b7aa-bedf51cd7b1e" providerId="ADAL" clId="{6B0F7634-5223-4B4C-A449-3A9BCFA03F55}" dt="2025-10-01T20:09:24.288" v="215" actId="1037"/>
          <ac:picMkLst>
            <pc:docMk/>
            <pc:sldMk cId="178041562" sldId="260"/>
            <ac:picMk id="15" creationId="{03ABC94D-5556-58DF-C5A2-4EB9239ACB40}"/>
          </ac:picMkLst>
        </pc:picChg>
        <pc:picChg chg="add mod ord modCrop">
          <ac:chgData name="Buysse, Sophie" userId="b97a91af-7430-4a7c-b7aa-bedf51cd7b1e" providerId="ADAL" clId="{6B0F7634-5223-4B4C-A449-3A9BCFA03F55}" dt="2025-10-01T20:09:24.288" v="215" actId="1037"/>
          <ac:picMkLst>
            <pc:docMk/>
            <pc:sldMk cId="178041562" sldId="260"/>
            <ac:picMk id="16" creationId="{37BC9B19-0D92-48DC-3FD2-3C25FD33FEAE}"/>
          </ac:picMkLst>
        </pc:picChg>
      </pc:sldChg>
      <pc:sldChg chg="addSp delSp modSp add del mod">
        <pc:chgData name="Buysse, Sophie" userId="b97a91af-7430-4a7c-b7aa-bedf51cd7b1e" providerId="ADAL" clId="{6B0F7634-5223-4B4C-A449-3A9BCFA03F55}" dt="2025-09-17T17:25:12.438" v="93" actId="47"/>
        <pc:sldMkLst>
          <pc:docMk/>
          <pc:sldMk cId="3587344491" sldId="260"/>
        </pc:sldMkLst>
      </pc:sldChg>
      <pc:sldChg chg="addSp modSp add del mod">
        <pc:chgData name="Buysse, Sophie" userId="b97a91af-7430-4a7c-b7aa-bedf51cd7b1e" providerId="ADAL" clId="{6B0F7634-5223-4B4C-A449-3A9BCFA03F55}" dt="2025-10-01T20:39:53.836" v="382" actId="47"/>
        <pc:sldMkLst>
          <pc:docMk/>
          <pc:sldMk cId="785776456" sldId="261"/>
        </pc:sldMkLst>
        <pc:spChg chg="add mod">
          <ac:chgData name="Buysse, Sophie" userId="b97a91af-7430-4a7c-b7aa-bedf51cd7b1e" providerId="ADAL" clId="{6B0F7634-5223-4B4C-A449-3A9BCFA03F55}" dt="2025-10-01T20:17:48.430" v="336" actId="1036"/>
          <ac:spMkLst>
            <pc:docMk/>
            <pc:sldMk cId="785776456" sldId="261"/>
            <ac:spMk id="6" creationId="{C1815D58-BB81-3F06-0A3B-8B9E697B8C0B}"/>
          </ac:spMkLst>
        </pc:spChg>
        <pc:spChg chg="add mod">
          <ac:chgData name="Buysse, Sophie" userId="b97a91af-7430-4a7c-b7aa-bedf51cd7b1e" providerId="ADAL" clId="{6B0F7634-5223-4B4C-A449-3A9BCFA03F55}" dt="2025-10-01T20:17:48.430" v="336" actId="1036"/>
          <ac:spMkLst>
            <pc:docMk/>
            <pc:sldMk cId="785776456" sldId="261"/>
            <ac:spMk id="8" creationId="{3F78AD76-7BEA-682D-14F1-44A6EAE1C6CE}"/>
          </ac:spMkLst>
        </pc:spChg>
        <pc:spChg chg="add mod">
          <ac:chgData name="Buysse, Sophie" userId="b97a91af-7430-4a7c-b7aa-bedf51cd7b1e" providerId="ADAL" clId="{6B0F7634-5223-4B4C-A449-3A9BCFA03F55}" dt="2025-10-01T20:17:48.430" v="336" actId="1036"/>
          <ac:spMkLst>
            <pc:docMk/>
            <pc:sldMk cId="785776456" sldId="261"/>
            <ac:spMk id="9" creationId="{5E32969D-EF97-0A41-3A16-0900F1B3B581}"/>
          </ac:spMkLst>
        </pc:spChg>
      </pc:sldChg>
      <pc:sldChg chg="addSp delSp modSp add mod">
        <pc:chgData name="Buysse, Sophie" userId="b97a91af-7430-4a7c-b7aa-bedf51cd7b1e" providerId="ADAL" clId="{6B0F7634-5223-4B4C-A449-3A9BCFA03F55}" dt="2025-10-01T20:42:57.430" v="416" actId="1037"/>
        <pc:sldMkLst>
          <pc:docMk/>
          <pc:sldMk cId="355371644" sldId="262"/>
        </pc:sldMkLst>
        <pc:spChg chg="del">
          <ac:chgData name="Buysse, Sophie" userId="b97a91af-7430-4a7c-b7aa-bedf51cd7b1e" providerId="ADAL" clId="{6B0F7634-5223-4B4C-A449-3A9BCFA03F55}" dt="2025-10-01T20:29:45.961" v="339" actId="478"/>
          <ac:spMkLst>
            <pc:docMk/>
            <pc:sldMk cId="355371644" sldId="262"/>
            <ac:spMk id="6" creationId="{DF1C8F1B-DCA8-9F6C-863C-8CED25906DF4}"/>
          </ac:spMkLst>
        </pc:spChg>
        <pc:spChg chg="del">
          <ac:chgData name="Buysse, Sophie" userId="b97a91af-7430-4a7c-b7aa-bedf51cd7b1e" providerId="ADAL" clId="{6B0F7634-5223-4B4C-A449-3A9BCFA03F55}" dt="2025-10-01T20:29:46.804" v="340" actId="478"/>
          <ac:spMkLst>
            <pc:docMk/>
            <pc:sldMk cId="355371644" sldId="262"/>
            <ac:spMk id="8" creationId="{E906515E-5C04-3FAB-E444-15A264D7AD02}"/>
          </ac:spMkLst>
        </pc:spChg>
        <pc:spChg chg="del">
          <ac:chgData name="Buysse, Sophie" userId="b97a91af-7430-4a7c-b7aa-bedf51cd7b1e" providerId="ADAL" clId="{6B0F7634-5223-4B4C-A449-3A9BCFA03F55}" dt="2025-10-01T20:29:47.821" v="341" actId="478"/>
          <ac:spMkLst>
            <pc:docMk/>
            <pc:sldMk cId="355371644" sldId="262"/>
            <ac:spMk id="9" creationId="{56A976EC-6C1E-7587-6855-3BF81AF7AB41}"/>
          </ac:spMkLst>
        </pc:spChg>
        <pc:picChg chg="del">
          <ac:chgData name="Buysse, Sophie" userId="b97a91af-7430-4a7c-b7aa-bedf51cd7b1e" providerId="ADAL" clId="{6B0F7634-5223-4B4C-A449-3A9BCFA03F55}" dt="2025-10-01T20:29:41.851" v="338" actId="478"/>
          <ac:picMkLst>
            <pc:docMk/>
            <pc:sldMk cId="355371644" sldId="262"/>
            <ac:picMk id="16" creationId="{692248D0-8542-6CC8-6B75-D8FD0A51C106}"/>
          </ac:picMkLst>
        </pc:picChg>
        <pc:picChg chg="add del mod">
          <ac:chgData name="Buysse, Sophie" userId="b97a91af-7430-4a7c-b7aa-bedf51cd7b1e" providerId="ADAL" clId="{6B0F7634-5223-4B4C-A449-3A9BCFA03F55}" dt="2025-10-01T20:33:17.976" v="345" actId="478"/>
          <ac:picMkLst>
            <pc:docMk/>
            <pc:sldMk cId="355371644" sldId="262"/>
            <ac:picMk id="17" creationId="{775C12AB-F01A-2AED-9C93-260B49E27D55}"/>
          </ac:picMkLst>
        </pc:picChg>
        <pc:picChg chg="add del mod ord modCrop">
          <ac:chgData name="Buysse, Sophie" userId="b97a91af-7430-4a7c-b7aa-bedf51cd7b1e" providerId="ADAL" clId="{6B0F7634-5223-4B4C-A449-3A9BCFA03F55}" dt="2025-10-01T20:39:47.804" v="381" actId="478"/>
          <ac:picMkLst>
            <pc:docMk/>
            <pc:sldMk cId="355371644" sldId="262"/>
            <ac:picMk id="19" creationId="{976624B1-459E-CD74-0569-A4F2186CEC51}"/>
          </ac:picMkLst>
        </pc:picChg>
        <pc:picChg chg="add mod ord modCrop">
          <ac:chgData name="Buysse, Sophie" userId="b97a91af-7430-4a7c-b7aa-bedf51cd7b1e" providerId="ADAL" clId="{6B0F7634-5223-4B4C-A449-3A9BCFA03F55}" dt="2025-10-01T20:42:57.430" v="416" actId="1037"/>
          <ac:picMkLst>
            <pc:docMk/>
            <pc:sldMk cId="355371644" sldId="262"/>
            <ac:picMk id="21" creationId="{54DBB790-DDAC-02FD-74AB-B11B7516A3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280AA-0C2A-4069-A119-BDCC5239DA7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D72E1-9065-4E96-B847-0E4916CAA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6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B6CD3-722C-4BDC-806F-3D55B801620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23A6-BFC1-0122-473C-7EB31B20D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a number of different numbers&#10;&#10;AI-generated content may be incorrect.">
            <a:extLst>
              <a:ext uri="{FF2B5EF4-FFF2-40B4-BE49-F238E27FC236}">
                <a16:creationId xmlns:a16="http://schemas.microsoft.com/office/drawing/2014/main" id="{54DBB790-DDAC-02FD-74AB-B11B7516A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6400"/>
          <a:stretch>
            <a:fillRect/>
          </a:stretch>
        </p:blipFill>
        <p:spPr>
          <a:xfrm>
            <a:off x="374904" y="438912"/>
            <a:ext cx="8357616" cy="6419088"/>
          </a:xfrm>
          <a:prstGeom prst="rect">
            <a:avLst/>
          </a:prstGeom>
        </p:spPr>
      </p:pic>
      <p:pic>
        <p:nvPicPr>
          <p:cNvPr id="15" name="Picture 14" descr="A collage of graphs showing different types of growth&#10;&#10;AI-generated content may be incorrect.">
            <a:extLst>
              <a:ext uri="{FF2B5EF4-FFF2-40B4-BE49-F238E27FC236}">
                <a16:creationId xmlns:a16="http://schemas.microsoft.com/office/drawing/2014/main" id="{A25B0E67-08AC-FC2E-51EC-37710E419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0" r="96500"/>
          <a:stretch>
            <a:fillRect/>
          </a:stretch>
        </p:blipFill>
        <p:spPr>
          <a:xfrm>
            <a:off x="91440" y="438912"/>
            <a:ext cx="320040" cy="6419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67C0AB-6027-5010-F065-6523F47FE361}"/>
              </a:ext>
            </a:extLst>
          </p:cNvPr>
          <p:cNvSpPr txBox="1"/>
          <p:nvPr/>
        </p:nvSpPr>
        <p:spPr>
          <a:xfrm>
            <a:off x="4577059" y="3562585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E6223-9934-F480-6C80-31919A739C18}"/>
              </a:ext>
            </a:extLst>
          </p:cNvPr>
          <p:cNvSpPr txBox="1"/>
          <p:nvPr/>
        </p:nvSpPr>
        <p:spPr>
          <a:xfrm>
            <a:off x="6796679" y="3562585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5C9F0-3255-D359-54BA-1C0DF7AD886D}"/>
              </a:ext>
            </a:extLst>
          </p:cNvPr>
          <p:cNvSpPr txBox="1"/>
          <p:nvPr/>
        </p:nvSpPr>
        <p:spPr>
          <a:xfrm>
            <a:off x="6796679" y="366706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5B83-6A4F-9D05-F185-9BC3698F581A}"/>
              </a:ext>
            </a:extLst>
          </p:cNvPr>
          <p:cNvSpPr txBox="1"/>
          <p:nvPr/>
        </p:nvSpPr>
        <p:spPr>
          <a:xfrm>
            <a:off x="4577059" y="366706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99D51-AADF-25CC-C844-0CE7C69E3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082" y="-54353"/>
            <a:ext cx="9199151" cy="5749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C873AB-C728-CAA5-219B-B44CC86B53D4}"/>
              </a:ext>
            </a:extLst>
          </p:cNvPr>
          <p:cNvSpPr/>
          <p:nvPr/>
        </p:nvSpPr>
        <p:spPr>
          <a:xfrm>
            <a:off x="4604217" y="366705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3F517-D6C2-B82A-7CEA-D8E48250AA0B}"/>
              </a:ext>
            </a:extLst>
          </p:cNvPr>
          <p:cNvSpPr/>
          <p:nvPr/>
        </p:nvSpPr>
        <p:spPr>
          <a:xfrm>
            <a:off x="6790619" y="366705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028B8-3D48-674C-EF1B-140D1AA4EB9F}"/>
              </a:ext>
            </a:extLst>
          </p:cNvPr>
          <p:cNvSpPr/>
          <p:nvPr/>
        </p:nvSpPr>
        <p:spPr>
          <a:xfrm>
            <a:off x="4604217" y="3580691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71585-E3D5-1D58-D7D6-7809D714B5DA}"/>
              </a:ext>
            </a:extLst>
          </p:cNvPr>
          <p:cNvSpPr/>
          <p:nvPr/>
        </p:nvSpPr>
        <p:spPr>
          <a:xfrm>
            <a:off x="6820816" y="3571621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Buysse, Sophie</dc:creator>
  <cp:lastModifiedBy>Buysse, Sophie</cp:lastModifiedBy>
  <cp:revision>1</cp:revision>
  <dcterms:created xsi:type="dcterms:W3CDTF">2025-07-18T20:24:44Z</dcterms:created>
  <dcterms:modified xsi:type="dcterms:W3CDTF">2025-10-01T20:44:08Z</dcterms:modified>
</cp:coreProperties>
</file>