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D537E0-77DF-4172-B680-3E8D37DC37F3}">
  <a:tblStyle styleId="{B1D537E0-77DF-4172-B680-3E8D37DC3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7a68fd6cc_0_9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e7a68fd6cc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fcbb800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fcbb800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e7a68fd6cc_0_9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e7a68fd6cc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7a68fd6cc_0_9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e7a68fd6cc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7a68fd6cc_0_9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e7a68fd6cc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2804ec42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2804ec42a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e7a68fd6cc_0_9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e7a68fd6cc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804ec42a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g12804ec4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238f5196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238f5196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804ec42aa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804ec42aa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267f69e4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267f69e4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488156" y="500062"/>
            <a:ext cx="1953537" cy="459921"/>
            <a:chOff x="626" y="176"/>
            <a:chExt cx="5400" cy="1271"/>
          </a:xfrm>
        </p:grpSpPr>
        <p:sp>
          <p:nvSpPr>
            <p:cNvPr id="60" name="Google Shape;60;p14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7" name="Google Shape;87;p1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88" name="Google Shape;88;p1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7" name="Google Shape;97;p1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09" name="Google Shape;109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4275" y="992624"/>
            <a:ext cx="8583900" cy="3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20" name="Google Shape;120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5636772" y="1691681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flipH="1">
            <a:off x="0" y="68579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35" name="Google Shape;135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43" name="Google Shape;143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61" name="Google Shape;161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73" name="Google Shape;173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97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3"/>
          </p:nvPr>
        </p:nvSpPr>
        <p:spPr>
          <a:xfrm>
            <a:off x="304562" y="937499"/>
            <a:ext cx="4004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0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186" name="Google Shape;186;p20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87" name="Google Shape;187;p20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20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9" name="Google Shape;189;p20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94" name="Google Shape;194;p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0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02" name="Google Shape;202;p20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03" name="Google Shape;203;p20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p20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5" name="Google Shape;205;p20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06" name="Google Shape;206;p20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20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8" name="Google Shape;208;p2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09" name="Google Shape;209;p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0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2"/>
                </a:solidFill>
              </a:rPr>
              <a:t>2019 </a:t>
            </a: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19" name="Google Shape;219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20" name="Google Shape;220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2" name="Google Shape;222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23" name="Google Shape;223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5" name="Google Shape;225;p2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6" name="Google Shape;226;p2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27" name="Google Shape;227;p2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35" name="Google Shape;235;p2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36" name="Google Shape;236;p2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2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8" name="Google Shape;238;p21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39" name="Google Shape;239;p2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2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41" name="Google Shape;241;p2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42" name="Google Shape;242;p2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286" name="Google Shape;286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87" name="Google Shape;287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89" name="Google Shape;289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290" name="Google Shape;290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94" name="Google Shape;294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03" name="Google Shape;303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5" name="Google Shape;305;p2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06" name="Google Shape;306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08" name="Google Shape;308;p2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09" name="Google Shape;309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D45B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20" name="Google Shape;320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21" name="Google Shape;321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323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24" name="Google Shape;324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26" name="Google Shape;326;p24"/>
          <p:cNvSpPr txBox="1">
            <a:spLocks noGrp="1"/>
          </p:cNvSpPr>
          <p:nvPr>
            <p:ph type="body" idx="1"/>
          </p:nvPr>
        </p:nvSpPr>
        <p:spPr>
          <a:xfrm>
            <a:off x="1314450" y="1190625"/>
            <a:ext cx="647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28" name="Google Shape;328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336" name="Google Shape;336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37" name="Google Shape;337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9" name="Google Shape;339;p2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340" name="Google Shape;340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42" name="Google Shape;342;p2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43" name="Google Shape;343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chemeClr val="lt1"/>
                </a:solidFill>
              </a:rPr>
              <a:t>2019 </a:t>
            </a:r>
            <a:r>
              <a:rPr lang="en"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25"/>
          <p:cNvGrpSpPr/>
          <p:nvPr/>
        </p:nvGrpSpPr>
        <p:grpSpPr>
          <a:xfrm>
            <a:off x="2784391" y="1811866"/>
            <a:ext cx="3083671" cy="725805"/>
            <a:chOff x="3712521" y="2686462"/>
            <a:chExt cx="4111561" cy="967740"/>
          </a:xfrm>
        </p:grpSpPr>
        <p:grpSp>
          <p:nvGrpSpPr>
            <p:cNvPr id="354" name="Google Shape;354;p25"/>
            <p:cNvGrpSpPr/>
            <p:nvPr/>
          </p:nvGrpSpPr>
          <p:grpSpPr>
            <a:xfrm>
              <a:off x="3712521" y="2686462"/>
              <a:ext cx="976876" cy="967740"/>
              <a:chOff x="3712521" y="2613084"/>
              <a:chExt cx="976876" cy="967740"/>
            </a:xfrm>
          </p:grpSpPr>
          <p:sp>
            <p:nvSpPr>
              <p:cNvPr id="355" name="Google Shape;355;p25"/>
              <p:cNvSpPr/>
              <p:nvPr/>
            </p:nvSpPr>
            <p:spPr>
              <a:xfrm>
                <a:off x="3712521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45" y="152"/>
                    </a:moveTo>
                    <a:cubicBezTo>
                      <a:pt x="246" y="147"/>
                      <a:pt x="247" y="142"/>
                      <a:pt x="247" y="137"/>
                    </a:cubicBezTo>
                    <a:cubicBezTo>
                      <a:pt x="247" y="134"/>
                      <a:pt x="246" y="130"/>
                      <a:pt x="245" y="127"/>
                    </a:cubicBezTo>
                    <a:cubicBezTo>
                      <a:pt x="242" y="116"/>
                      <a:pt x="235" y="106"/>
                      <a:pt x="224" y="10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4" y="7"/>
                      <a:pt x="12" y="29"/>
                    </a:cubicBezTo>
                    <a:cubicBezTo>
                      <a:pt x="0" y="50"/>
                      <a:pt x="7" y="77"/>
                      <a:pt x="28" y="90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7" y="200"/>
                      <a:pt x="0" y="227"/>
                      <a:pt x="12" y="248"/>
                    </a:cubicBezTo>
                    <a:cubicBezTo>
                      <a:pt x="24" y="270"/>
                      <a:pt x="52" y="277"/>
                      <a:pt x="73" y="265"/>
                    </a:cubicBezTo>
                    <a:cubicBezTo>
                      <a:pt x="224" y="177"/>
                      <a:pt x="224" y="177"/>
                      <a:pt x="224" y="177"/>
                    </a:cubicBezTo>
                    <a:cubicBezTo>
                      <a:pt x="235" y="171"/>
                      <a:pt x="242" y="162"/>
                      <a:pt x="245" y="152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3820640" y="2613084"/>
                <a:ext cx="331209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28" y="171"/>
                    </a:moveTo>
                    <a:cubicBezTo>
                      <a:pt x="180" y="259"/>
                      <a:pt x="180" y="259"/>
                      <a:pt x="180" y="259"/>
                    </a:cubicBezTo>
                    <a:cubicBezTo>
                      <a:pt x="188" y="263"/>
                      <a:pt x="197" y="265"/>
                      <a:pt x="206" y="264"/>
                    </a:cubicBezTo>
                    <a:cubicBezTo>
                      <a:pt x="229" y="263"/>
                      <a:pt x="247" y="243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0"/>
                      <a:pt x="227" y="0"/>
                      <a:pt x="202" y="0"/>
                    </a:cubicBezTo>
                    <a:cubicBezTo>
                      <a:pt x="178" y="0"/>
                      <a:pt x="158" y="20"/>
                      <a:pt x="158" y="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52" y="82"/>
                      <a:pt x="24" y="89"/>
                      <a:pt x="12" y="110"/>
                    </a:cubicBezTo>
                    <a:cubicBezTo>
                      <a:pt x="0" y="132"/>
                      <a:pt x="7" y="159"/>
                      <a:pt x="28" y="17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4250070" y="2613084"/>
                <a:ext cx="331970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41" y="264"/>
                    </a:moveTo>
                    <a:cubicBezTo>
                      <a:pt x="50" y="265"/>
                      <a:pt x="59" y="263"/>
                      <a:pt x="67" y="259"/>
                    </a:cubicBezTo>
                    <a:cubicBezTo>
                      <a:pt x="218" y="171"/>
                      <a:pt x="218" y="171"/>
                      <a:pt x="218" y="171"/>
                    </a:cubicBezTo>
                    <a:cubicBezTo>
                      <a:pt x="240" y="159"/>
                      <a:pt x="247" y="132"/>
                      <a:pt x="235" y="110"/>
                    </a:cubicBezTo>
                    <a:cubicBezTo>
                      <a:pt x="222" y="89"/>
                      <a:pt x="195" y="82"/>
                      <a:pt x="174" y="94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3"/>
                      <a:pt x="18" y="263"/>
                      <a:pt x="41" y="26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3820640" y="3225250"/>
                <a:ext cx="331209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06" y="0"/>
                    </a:moveTo>
                    <a:cubicBezTo>
                      <a:pt x="197" y="0"/>
                      <a:pt x="188" y="2"/>
                      <a:pt x="180" y="6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7" y="106"/>
                      <a:pt x="0" y="133"/>
                      <a:pt x="12" y="155"/>
                    </a:cubicBezTo>
                    <a:cubicBezTo>
                      <a:pt x="24" y="176"/>
                      <a:pt x="52" y="183"/>
                      <a:pt x="73" y="171"/>
                    </a:cubicBezTo>
                    <a:cubicBezTo>
                      <a:pt x="158" y="122"/>
                      <a:pt x="158" y="122"/>
                      <a:pt x="158" y="122"/>
                    </a:cubicBezTo>
                    <a:cubicBezTo>
                      <a:pt x="158" y="220"/>
                      <a:pt x="158" y="220"/>
                      <a:pt x="158" y="220"/>
                    </a:cubicBezTo>
                    <a:cubicBezTo>
                      <a:pt x="158" y="244"/>
                      <a:pt x="178" y="264"/>
                      <a:pt x="202" y="264"/>
                    </a:cubicBezTo>
                    <a:cubicBezTo>
                      <a:pt x="227" y="264"/>
                      <a:pt x="247" y="244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1"/>
                      <a:pt x="229" y="2"/>
                      <a:pt x="206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4089414" y="2985409"/>
                <a:ext cx="223852" cy="22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167" y="93"/>
                    </a:move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85"/>
                      <a:pt x="167" y="81"/>
                      <a:pt x="167" y="7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72"/>
                      <a:pt x="165" y="68"/>
                      <a:pt x="163" y="66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99" y="1"/>
                      <a:pt x="95" y="0"/>
                      <a:pt x="9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5" y="0"/>
                      <a:pt x="81" y="0"/>
                      <a:pt x="7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68" y="1"/>
                      <a:pt x="66" y="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8"/>
                      <a:pt x="0" y="72"/>
                      <a:pt x="0" y="7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0" y="85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9"/>
                      <a:pt x="3" y="101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8" y="165"/>
                      <a:pt x="72" y="167"/>
                      <a:pt x="74" y="167"/>
                    </a:cubicBezTo>
                    <a:cubicBezTo>
                      <a:pt x="79" y="167"/>
                      <a:pt x="79" y="167"/>
                      <a:pt x="79" y="167"/>
                    </a:cubicBezTo>
                    <a:cubicBezTo>
                      <a:pt x="81" y="167"/>
                      <a:pt x="85" y="167"/>
                      <a:pt x="88" y="167"/>
                    </a:cubicBezTo>
                    <a:cubicBezTo>
                      <a:pt x="93" y="167"/>
                      <a:pt x="93" y="167"/>
                      <a:pt x="93" y="167"/>
                    </a:cubicBezTo>
                    <a:cubicBezTo>
                      <a:pt x="95" y="167"/>
                      <a:pt x="99" y="165"/>
                      <a:pt x="101" y="163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5" y="99"/>
                      <a:pt x="167" y="95"/>
                      <a:pt x="167" y="93"/>
                    </a:cubicBezTo>
                    <a:moveTo>
                      <a:pt x="113" y="84"/>
                    </a:moveTo>
                    <a:cubicBezTo>
                      <a:pt x="113" y="86"/>
                      <a:pt x="112" y="90"/>
                      <a:pt x="110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0" y="112"/>
                      <a:pt x="86" y="113"/>
                      <a:pt x="84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0" y="113"/>
                      <a:pt x="77" y="112"/>
                      <a:pt x="75" y="110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5" y="90"/>
                      <a:pt x="54" y="86"/>
                      <a:pt x="54" y="84"/>
                    </a:cubicBezTo>
                    <a:cubicBezTo>
                      <a:pt x="54" y="84"/>
                      <a:pt x="54" y="83"/>
                      <a:pt x="54" y="83"/>
                    </a:cubicBezTo>
                    <a:cubicBezTo>
                      <a:pt x="54" y="81"/>
                      <a:pt x="55" y="77"/>
                      <a:pt x="57" y="75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7" y="55"/>
                      <a:pt x="80" y="54"/>
                      <a:pt x="83" y="54"/>
                    </a:cubicBezTo>
                    <a:cubicBezTo>
                      <a:pt x="83" y="54"/>
                      <a:pt x="83" y="54"/>
                      <a:pt x="84" y="54"/>
                    </a:cubicBezTo>
                    <a:cubicBezTo>
                      <a:pt x="86" y="54"/>
                      <a:pt x="90" y="55"/>
                      <a:pt x="92" y="57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2" y="77"/>
                      <a:pt x="113" y="81"/>
                      <a:pt x="113" y="83"/>
                    </a:cubicBezTo>
                    <a:cubicBezTo>
                      <a:pt x="113" y="83"/>
                      <a:pt x="113" y="84"/>
                      <a:pt x="113" y="84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4250070" y="3225250"/>
                <a:ext cx="331970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18" y="94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59" y="2"/>
                      <a:pt x="50" y="0"/>
                      <a:pt x="41" y="0"/>
                    </a:cubicBezTo>
                    <a:cubicBezTo>
                      <a:pt x="18" y="2"/>
                      <a:pt x="0" y="21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4"/>
                      <a:pt x="20" y="264"/>
                      <a:pt x="44" y="264"/>
                    </a:cubicBezTo>
                    <a:cubicBezTo>
                      <a:pt x="69" y="264"/>
                      <a:pt x="89" y="244"/>
                      <a:pt x="89" y="220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5" y="183"/>
                      <a:pt x="222" y="176"/>
                      <a:pt x="235" y="155"/>
                    </a:cubicBezTo>
                    <a:cubicBezTo>
                      <a:pt x="247" y="133"/>
                      <a:pt x="240" y="106"/>
                      <a:pt x="218" y="9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4357427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18" y="187"/>
                    </a:moveTo>
                    <a:cubicBezTo>
                      <a:pt x="134" y="138"/>
                      <a:pt x="134" y="138"/>
                      <a:pt x="134" y="138"/>
                    </a:cubicBezTo>
                    <a:cubicBezTo>
                      <a:pt x="218" y="90"/>
                      <a:pt x="218" y="90"/>
                      <a:pt x="218" y="90"/>
                    </a:cubicBezTo>
                    <a:cubicBezTo>
                      <a:pt x="240" y="77"/>
                      <a:pt x="247" y="50"/>
                      <a:pt x="235" y="29"/>
                    </a:cubicBezTo>
                    <a:cubicBezTo>
                      <a:pt x="222" y="7"/>
                      <a:pt x="195" y="0"/>
                      <a:pt x="174" y="12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12" y="106"/>
                      <a:pt x="5" y="116"/>
                      <a:pt x="2" y="127"/>
                    </a:cubicBezTo>
                    <a:cubicBezTo>
                      <a:pt x="1" y="130"/>
                      <a:pt x="0" y="134"/>
                      <a:pt x="0" y="137"/>
                    </a:cubicBezTo>
                    <a:cubicBezTo>
                      <a:pt x="0" y="142"/>
                      <a:pt x="1" y="147"/>
                      <a:pt x="2" y="152"/>
                    </a:cubicBezTo>
                    <a:cubicBezTo>
                      <a:pt x="5" y="162"/>
                      <a:pt x="12" y="171"/>
                      <a:pt x="22" y="177"/>
                    </a:cubicBezTo>
                    <a:cubicBezTo>
                      <a:pt x="174" y="265"/>
                      <a:pt x="174" y="265"/>
                      <a:pt x="174" y="265"/>
                    </a:cubicBezTo>
                    <a:cubicBezTo>
                      <a:pt x="195" y="277"/>
                      <a:pt x="222" y="270"/>
                      <a:pt x="235" y="248"/>
                    </a:cubicBezTo>
                    <a:cubicBezTo>
                      <a:pt x="247" y="227"/>
                      <a:pt x="240" y="200"/>
                      <a:pt x="218" y="18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25"/>
            <p:cNvGrpSpPr/>
            <p:nvPr/>
          </p:nvGrpSpPr>
          <p:grpSpPr>
            <a:xfrm>
              <a:off x="4829495" y="2834935"/>
              <a:ext cx="2994587" cy="523082"/>
              <a:chOff x="4829495" y="2761557"/>
              <a:chExt cx="2994587" cy="523082"/>
            </a:xfrm>
          </p:grpSpPr>
          <p:sp>
            <p:nvSpPr>
              <p:cNvPr id="363" name="Google Shape;363;p25"/>
              <p:cNvSpPr/>
              <p:nvPr/>
            </p:nvSpPr>
            <p:spPr>
              <a:xfrm>
                <a:off x="4829495" y="2913837"/>
                <a:ext cx="261922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4" extrusionOk="0">
                    <a:moveTo>
                      <a:pt x="186" y="161"/>
                    </a:moveTo>
                    <a:cubicBezTo>
                      <a:pt x="178" y="147"/>
                      <a:pt x="165" y="138"/>
                      <a:pt x="150" y="131"/>
                    </a:cubicBezTo>
                    <a:cubicBezTo>
                      <a:pt x="135" y="123"/>
                      <a:pt x="118" y="118"/>
                      <a:pt x="101" y="113"/>
                    </a:cubicBezTo>
                    <a:cubicBezTo>
                      <a:pt x="85" y="107"/>
                      <a:pt x="69" y="103"/>
                      <a:pt x="58" y="97"/>
                    </a:cubicBezTo>
                    <a:cubicBezTo>
                      <a:pt x="52" y="94"/>
                      <a:pt x="47" y="91"/>
                      <a:pt x="45" y="87"/>
                    </a:cubicBezTo>
                    <a:cubicBezTo>
                      <a:pt x="42" y="83"/>
                      <a:pt x="40" y="80"/>
                      <a:pt x="40" y="75"/>
                    </a:cubicBezTo>
                    <a:cubicBezTo>
                      <a:pt x="40" y="68"/>
                      <a:pt x="42" y="62"/>
                      <a:pt x="45" y="57"/>
                    </a:cubicBezTo>
                    <a:cubicBezTo>
                      <a:pt x="51" y="50"/>
                      <a:pt x="59" y="44"/>
                      <a:pt x="68" y="41"/>
                    </a:cubicBezTo>
                    <a:cubicBezTo>
                      <a:pt x="78" y="37"/>
                      <a:pt x="88" y="35"/>
                      <a:pt x="95" y="35"/>
                    </a:cubicBezTo>
                    <a:cubicBezTo>
                      <a:pt x="116" y="35"/>
                      <a:pt x="129" y="42"/>
                      <a:pt x="140" y="49"/>
                    </a:cubicBezTo>
                    <a:cubicBezTo>
                      <a:pt x="145" y="53"/>
                      <a:pt x="149" y="57"/>
                      <a:pt x="153" y="60"/>
                    </a:cubicBezTo>
                    <a:cubicBezTo>
                      <a:pt x="155" y="62"/>
                      <a:pt x="157" y="63"/>
                      <a:pt x="159" y="64"/>
                    </a:cubicBezTo>
                    <a:cubicBezTo>
                      <a:pt x="162" y="65"/>
                      <a:pt x="164" y="66"/>
                      <a:pt x="167" y="66"/>
                    </a:cubicBezTo>
                    <a:cubicBezTo>
                      <a:pt x="169" y="66"/>
                      <a:pt x="170" y="66"/>
                      <a:pt x="172" y="65"/>
                    </a:cubicBezTo>
                    <a:cubicBezTo>
                      <a:pt x="174" y="64"/>
                      <a:pt x="175" y="63"/>
                      <a:pt x="176" y="62"/>
                    </a:cubicBezTo>
                    <a:cubicBezTo>
                      <a:pt x="178" y="61"/>
                      <a:pt x="179" y="59"/>
                      <a:pt x="180" y="58"/>
                    </a:cubicBezTo>
                    <a:cubicBezTo>
                      <a:pt x="181" y="56"/>
                      <a:pt x="181" y="54"/>
                      <a:pt x="181" y="52"/>
                    </a:cubicBezTo>
                    <a:cubicBezTo>
                      <a:pt x="181" y="49"/>
                      <a:pt x="180" y="46"/>
                      <a:pt x="178" y="43"/>
                    </a:cubicBezTo>
                    <a:cubicBezTo>
                      <a:pt x="175" y="38"/>
                      <a:pt x="171" y="33"/>
                      <a:pt x="166" y="28"/>
                    </a:cubicBezTo>
                    <a:cubicBezTo>
                      <a:pt x="157" y="21"/>
                      <a:pt x="147" y="14"/>
                      <a:pt x="135" y="8"/>
                    </a:cubicBezTo>
                    <a:cubicBezTo>
                      <a:pt x="123" y="3"/>
                      <a:pt x="111" y="0"/>
                      <a:pt x="99" y="0"/>
                    </a:cubicBezTo>
                    <a:cubicBezTo>
                      <a:pt x="71" y="0"/>
                      <a:pt x="48" y="6"/>
                      <a:pt x="31" y="17"/>
                    </a:cubicBezTo>
                    <a:cubicBezTo>
                      <a:pt x="22" y="23"/>
                      <a:pt x="15" y="30"/>
                      <a:pt x="9" y="39"/>
                    </a:cubicBezTo>
                    <a:cubicBezTo>
                      <a:pt x="4" y="48"/>
                      <a:pt x="0" y="60"/>
                      <a:pt x="0" y="74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91"/>
                      <a:pt x="5" y="102"/>
                      <a:pt x="12" y="112"/>
                    </a:cubicBezTo>
                    <a:cubicBezTo>
                      <a:pt x="23" y="125"/>
                      <a:pt x="39" y="134"/>
                      <a:pt x="55" y="140"/>
                    </a:cubicBezTo>
                    <a:cubicBezTo>
                      <a:pt x="71" y="146"/>
                      <a:pt x="87" y="149"/>
                      <a:pt x="97" y="152"/>
                    </a:cubicBezTo>
                    <a:cubicBezTo>
                      <a:pt x="111" y="157"/>
                      <a:pt x="126" y="162"/>
                      <a:pt x="137" y="169"/>
                    </a:cubicBezTo>
                    <a:cubicBezTo>
                      <a:pt x="142" y="172"/>
                      <a:pt x="147" y="176"/>
                      <a:pt x="150" y="180"/>
                    </a:cubicBezTo>
                    <a:cubicBezTo>
                      <a:pt x="153" y="184"/>
                      <a:pt x="154" y="189"/>
                      <a:pt x="155" y="194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4" y="203"/>
                      <a:pt x="152" y="209"/>
                      <a:pt x="148" y="214"/>
                    </a:cubicBezTo>
                    <a:cubicBezTo>
                      <a:pt x="142" y="222"/>
                      <a:pt x="133" y="228"/>
                      <a:pt x="123" y="232"/>
                    </a:cubicBezTo>
                    <a:cubicBezTo>
                      <a:pt x="112" y="235"/>
                      <a:pt x="102" y="237"/>
                      <a:pt x="95" y="237"/>
                    </a:cubicBezTo>
                    <a:cubicBezTo>
                      <a:pt x="71" y="237"/>
                      <a:pt x="54" y="231"/>
                      <a:pt x="43" y="225"/>
                    </a:cubicBezTo>
                    <a:cubicBezTo>
                      <a:pt x="37" y="222"/>
                      <a:pt x="32" y="219"/>
                      <a:pt x="28" y="217"/>
                    </a:cubicBezTo>
                    <a:cubicBezTo>
                      <a:pt x="26" y="216"/>
                      <a:pt x="24" y="214"/>
                      <a:pt x="22" y="214"/>
                    </a:cubicBezTo>
                    <a:cubicBezTo>
                      <a:pt x="19" y="213"/>
                      <a:pt x="17" y="212"/>
                      <a:pt x="15" y="212"/>
                    </a:cubicBezTo>
                    <a:cubicBezTo>
                      <a:pt x="13" y="212"/>
                      <a:pt x="12" y="212"/>
                      <a:pt x="10" y="213"/>
                    </a:cubicBezTo>
                    <a:cubicBezTo>
                      <a:pt x="9" y="214"/>
                      <a:pt x="7" y="215"/>
                      <a:pt x="6" y="216"/>
                    </a:cubicBezTo>
                    <a:cubicBezTo>
                      <a:pt x="4" y="217"/>
                      <a:pt x="3" y="219"/>
                      <a:pt x="2" y="221"/>
                    </a:cubicBezTo>
                    <a:cubicBezTo>
                      <a:pt x="1" y="223"/>
                      <a:pt x="0" y="225"/>
                      <a:pt x="0" y="227"/>
                    </a:cubicBezTo>
                    <a:cubicBezTo>
                      <a:pt x="0" y="231"/>
                      <a:pt x="2" y="234"/>
                      <a:pt x="4" y="237"/>
                    </a:cubicBezTo>
                    <a:cubicBezTo>
                      <a:pt x="7" y="242"/>
                      <a:pt x="11" y="246"/>
                      <a:pt x="17" y="250"/>
                    </a:cubicBezTo>
                    <a:cubicBezTo>
                      <a:pt x="23" y="254"/>
                      <a:pt x="30" y="257"/>
                      <a:pt x="38" y="261"/>
                    </a:cubicBezTo>
                    <a:cubicBezTo>
                      <a:pt x="55" y="269"/>
                      <a:pt x="78" y="274"/>
                      <a:pt x="95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121" y="274"/>
                      <a:pt x="144" y="268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83" y="239"/>
                      <a:pt x="195" y="218"/>
                      <a:pt x="195" y="194"/>
                    </a:cubicBezTo>
                    <a:cubicBezTo>
                      <a:pt x="195" y="181"/>
                      <a:pt x="191" y="170"/>
                      <a:pt x="186" y="16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5146238" y="2915360"/>
                <a:ext cx="302276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3" extrusionOk="0">
                    <a:moveTo>
                      <a:pt x="113" y="0"/>
                    </a:moveTo>
                    <a:cubicBezTo>
                      <a:pt x="84" y="0"/>
                      <a:pt x="57" y="11"/>
                      <a:pt x="37" y="2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3"/>
                      <a:pt x="35" y="9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2"/>
                      <a:pt x="2" y="263"/>
                      <a:pt x="2" y="264"/>
                    </a:cubicBezTo>
                    <a:cubicBezTo>
                      <a:pt x="5" y="268"/>
                      <a:pt x="9" y="272"/>
                      <a:pt x="14" y="273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21" y="273"/>
                      <a:pt x="24" y="273"/>
                      <a:pt x="27" y="272"/>
                    </a:cubicBezTo>
                    <a:cubicBezTo>
                      <a:pt x="29" y="271"/>
                      <a:pt x="31" y="269"/>
                      <a:pt x="32" y="267"/>
                    </a:cubicBezTo>
                    <a:cubicBezTo>
                      <a:pt x="33" y="267"/>
                      <a:pt x="33" y="267"/>
                      <a:pt x="33" y="267"/>
                    </a:cubicBezTo>
                    <a:cubicBezTo>
                      <a:pt x="33" y="267"/>
                      <a:pt x="33" y="266"/>
                      <a:pt x="33" y="266"/>
                    </a:cubicBezTo>
                    <a:cubicBezTo>
                      <a:pt x="33" y="266"/>
                      <a:pt x="33" y="266"/>
                      <a:pt x="33" y="266"/>
                    </a:cubicBezTo>
                    <a:cubicBezTo>
                      <a:pt x="34" y="265"/>
                      <a:pt x="35" y="263"/>
                      <a:pt x="36" y="262"/>
                    </a:cubicBezTo>
                    <a:cubicBezTo>
                      <a:pt x="36" y="261"/>
                      <a:pt x="36" y="259"/>
                      <a:pt x="37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91"/>
                      <a:pt x="46" y="73"/>
                      <a:pt x="60" y="59"/>
                    </a:cubicBezTo>
                    <a:cubicBezTo>
                      <a:pt x="73" y="45"/>
                      <a:pt x="92" y="37"/>
                      <a:pt x="113" y="37"/>
                    </a:cubicBezTo>
                    <a:cubicBezTo>
                      <a:pt x="134" y="37"/>
                      <a:pt x="152" y="45"/>
                      <a:pt x="166" y="59"/>
                    </a:cubicBezTo>
                    <a:cubicBezTo>
                      <a:pt x="180" y="73"/>
                      <a:pt x="188" y="91"/>
                      <a:pt x="188" y="112"/>
                    </a:cubicBezTo>
                    <a:cubicBezTo>
                      <a:pt x="188" y="255"/>
                      <a:pt x="188" y="255"/>
                      <a:pt x="188" y="255"/>
                    </a:cubicBezTo>
                    <a:cubicBezTo>
                      <a:pt x="188" y="260"/>
                      <a:pt x="190" y="265"/>
                      <a:pt x="194" y="268"/>
                    </a:cubicBezTo>
                    <a:cubicBezTo>
                      <a:pt x="197" y="271"/>
                      <a:pt x="202" y="273"/>
                      <a:pt x="207" y="273"/>
                    </a:cubicBezTo>
                    <a:cubicBezTo>
                      <a:pt x="212" y="273"/>
                      <a:pt x="216" y="271"/>
                      <a:pt x="220" y="268"/>
                    </a:cubicBezTo>
                    <a:cubicBezTo>
                      <a:pt x="223" y="265"/>
                      <a:pt x="225" y="260"/>
                      <a:pt x="225" y="255"/>
                    </a:cubicBezTo>
                    <a:cubicBezTo>
                      <a:pt x="225" y="112"/>
                      <a:pt x="225" y="112"/>
                      <a:pt x="225" y="112"/>
                    </a:cubicBezTo>
                    <a:cubicBezTo>
                      <a:pt x="225" y="50"/>
                      <a:pt x="175" y="0"/>
                      <a:pt x="113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7466985" y="2913837"/>
                <a:ext cx="357097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4" extrusionOk="0">
                    <a:moveTo>
                      <a:pt x="266" y="128"/>
                    </a:moveTo>
                    <a:cubicBezTo>
                      <a:pt x="263" y="92"/>
                      <a:pt x="248" y="60"/>
                      <a:pt x="224" y="37"/>
                    </a:cubicBezTo>
                    <a:cubicBezTo>
                      <a:pt x="201" y="14"/>
                      <a:pt x="169" y="0"/>
                      <a:pt x="134" y="0"/>
                    </a:cubicBezTo>
                    <a:cubicBezTo>
                      <a:pt x="96" y="0"/>
                      <a:pt x="63" y="15"/>
                      <a:pt x="39" y="40"/>
                    </a:cubicBezTo>
                    <a:cubicBezTo>
                      <a:pt x="15" y="65"/>
                      <a:pt x="0" y="100"/>
                      <a:pt x="0" y="138"/>
                    </a:cubicBezTo>
                    <a:cubicBezTo>
                      <a:pt x="0" y="175"/>
                      <a:pt x="15" y="209"/>
                      <a:pt x="39" y="234"/>
                    </a:cubicBezTo>
                    <a:cubicBezTo>
                      <a:pt x="63" y="259"/>
                      <a:pt x="96" y="274"/>
                      <a:pt x="133" y="274"/>
                    </a:cubicBezTo>
                    <a:cubicBezTo>
                      <a:pt x="145" y="274"/>
                      <a:pt x="145" y="274"/>
                      <a:pt x="145" y="274"/>
                    </a:cubicBezTo>
                    <a:cubicBezTo>
                      <a:pt x="169" y="274"/>
                      <a:pt x="191" y="267"/>
                      <a:pt x="210" y="254"/>
                    </a:cubicBezTo>
                    <a:cubicBezTo>
                      <a:pt x="229" y="242"/>
                      <a:pt x="245" y="225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8" y="203"/>
                      <a:pt x="259" y="200"/>
                      <a:pt x="259" y="197"/>
                    </a:cubicBezTo>
                    <a:cubicBezTo>
                      <a:pt x="259" y="190"/>
                      <a:pt x="256" y="184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47" y="178"/>
                      <a:pt x="244" y="178"/>
                      <a:pt x="241" y="178"/>
                    </a:cubicBezTo>
                    <a:cubicBezTo>
                      <a:pt x="238" y="178"/>
                      <a:pt x="235" y="178"/>
                      <a:pt x="232" y="180"/>
                    </a:cubicBezTo>
                    <a:cubicBezTo>
                      <a:pt x="229" y="181"/>
                      <a:pt x="227" y="183"/>
                      <a:pt x="225" y="186"/>
                    </a:cubicBezTo>
                    <a:cubicBezTo>
                      <a:pt x="216" y="200"/>
                      <a:pt x="205" y="213"/>
                      <a:pt x="191" y="222"/>
                    </a:cubicBezTo>
                    <a:cubicBezTo>
                      <a:pt x="177" y="232"/>
                      <a:pt x="161" y="237"/>
                      <a:pt x="145" y="237"/>
                    </a:cubicBezTo>
                    <a:cubicBezTo>
                      <a:pt x="133" y="237"/>
                      <a:pt x="133" y="237"/>
                      <a:pt x="133" y="237"/>
                    </a:cubicBezTo>
                    <a:cubicBezTo>
                      <a:pt x="84" y="237"/>
                      <a:pt x="43" y="199"/>
                      <a:pt x="38" y="148"/>
                    </a:cubicBezTo>
                    <a:cubicBezTo>
                      <a:pt x="247" y="148"/>
                      <a:pt x="247" y="148"/>
                      <a:pt x="247" y="148"/>
                    </a:cubicBezTo>
                    <a:cubicBezTo>
                      <a:pt x="252" y="148"/>
                      <a:pt x="257" y="146"/>
                      <a:pt x="260" y="143"/>
                    </a:cubicBezTo>
                    <a:cubicBezTo>
                      <a:pt x="264" y="140"/>
                      <a:pt x="266" y="135"/>
                      <a:pt x="266" y="130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266" y="128"/>
                      <a:pt x="266" y="128"/>
                      <a:pt x="266" y="128"/>
                    </a:cubicBezTo>
                    <a:moveTo>
                      <a:pt x="40" y="111"/>
                    </a:moveTo>
                    <a:cubicBezTo>
                      <a:pt x="52" y="67"/>
                      <a:pt x="89" y="37"/>
                      <a:pt x="134" y="37"/>
                    </a:cubicBezTo>
                    <a:cubicBezTo>
                      <a:pt x="177" y="37"/>
                      <a:pt x="214" y="68"/>
                      <a:pt x="225" y="111"/>
                    </a:cubicBezTo>
                    <a:lnTo>
                      <a:pt x="40" y="111"/>
                    </a:ln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7163187" y="2761557"/>
                <a:ext cx="288571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87" extrusionOk="0">
                    <a:moveTo>
                      <a:pt x="211" y="357"/>
                    </a:moveTo>
                    <a:cubicBezTo>
                      <a:pt x="112" y="237"/>
                      <a:pt x="112" y="237"/>
                      <a:pt x="112" y="237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3" y="139"/>
                      <a:pt x="215" y="134"/>
                      <a:pt x="215" y="129"/>
                    </a:cubicBezTo>
                    <a:cubicBezTo>
                      <a:pt x="215" y="124"/>
                      <a:pt x="213" y="119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6" y="112"/>
                      <a:pt x="201" y="110"/>
                      <a:pt x="196" y="110"/>
                    </a:cubicBezTo>
                    <a:cubicBezTo>
                      <a:pt x="192" y="110"/>
                      <a:pt x="187" y="112"/>
                      <a:pt x="183" y="116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2" y="379"/>
                      <a:pt x="5" y="382"/>
                    </a:cubicBezTo>
                    <a:cubicBezTo>
                      <a:pt x="8" y="385"/>
                      <a:pt x="13" y="387"/>
                      <a:pt x="18" y="387"/>
                    </a:cubicBezTo>
                    <a:cubicBezTo>
                      <a:pt x="29" y="387"/>
                      <a:pt x="37" y="379"/>
                      <a:pt x="37" y="369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182" y="380"/>
                      <a:pt x="182" y="380"/>
                      <a:pt x="182" y="380"/>
                    </a:cubicBezTo>
                    <a:cubicBezTo>
                      <a:pt x="184" y="383"/>
                      <a:pt x="186" y="385"/>
                      <a:pt x="188" y="386"/>
                    </a:cubicBezTo>
                    <a:cubicBezTo>
                      <a:pt x="191" y="387"/>
                      <a:pt x="194" y="387"/>
                      <a:pt x="196" y="387"/>
                    </a:cubicBezTo>
                    <a:cubicBezTo>
                      <a:pt x="200" y="387"/>
                      <a:pt x="204" y="387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13" y="379"/>
                      <a:pt x="215" y="374"/>
                      <a:pt x="215" y="369"/>
                    </a:cubicBezTo>
                    <a:cubicBezTo>
                      <a:pt x="215" y="365"/>
                      <a:pt x="214" y="360"/>
                      <a:pt x="211" y="357"/>
                    </a:cubicBezTo>
                    <a:cubicBezTo>
                      <a:pt x="211" y="357"/>
                      <a:pt x="211" y="357"/>
                      <a:pt x="211" y="35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6748224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55" y="5"/>
                    </a:moveTo>
                    <a:cubicBezTo>
                      <a:pt x="252" y="2"/>
                      <a:pt x="247" y="0"/>
                      <a:pt x="242" y="0"/>
                    </a:cubicBezTo>
                    <a:cubicBezTo>
                      <a:pt x="237" y="0"/>
                      <a:pt x="232" y="2"/>
                      <a:pt x="229" y="5"/>
                    </a:cubicBezTo>
                    <a:cubicBezTo>
                      <a:pt x="226" y="9"/>
                      <a:pt x="223" y="13"/>
                      <a:pt x="223" y="19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00" y="16"/>
                      <a:pt x="167" y="0"/>
                      <a:pt x="130" y="0"/>
                    </a:cubicBezTo>
                    <a:cubicBezTo>
                      <a:pt x="94" y="0"/>
                      <a:pt x="61" y="16"/>
                      <a:pt x="38" y="41"/>
                    </a:cubicBezTo>
                    <a:cubicBezTo>
                      <a:pt x="15" y="65"/>
                      <a:pt x="0" y="100"/>
                      <a:pt x="0" y="137"/>
                    </a:cubicBezTo>
                    <a:cubicBezTo>
                      <a:pt x="0" y="175"/>
                      <a:pt x="15" y="209"/>
                      <a:pt x="38" y="234"/>
                    </a:cubicBezTo>
                    <a:cubicBezTo>
                      <a:pt x="61" y="259"/>
                      <a:pt x="94" y="274"/>
                      <a:pt x="130" y="274"/>
                    </a:cubicBezTo>
                    <a:cubicBezTo>
                      <a:pt x="167" y="274"/>
                      <a:pt x="200" y="258"/>
                      <a:pt x="223" y="233"/>
                    </a:cubicBezTo>
                    <a:cubicBezTo>
                      <a:pt x="223" y="256"/>
                      <a:pt x="223" y="256"/>
                      <a:pt x="223" y="256"/>
                    </a:cubicBezTo>
                    <a:cubicBezTo>
                      <a:pt x="223" y="261"/>
                      <a:pt x="226" y="266"/>
                      <a:pt x="229" y="269"/>
                    </a:cubicBezTo>
                    <a:cubicBezTo>
                      <a:pt x="232" y="272"/>
                      <a:pt x="237" y="274"/>
                      <a:pt x="242" y="274"/>
                    </a:cubicBezTo>
                    <a:cubicBezTo>
                      <a:pt x="247" y="274"/>
                      <a:pt x="252" y="272"/>
                      <a:pt x="255" y="269"/>
                    </a:cubicBezTo>
                    <a:cubicBezTo>
                      <a:pt x="259" y="266"/>
                      <a:pt x="261" y="261"/>
                      <a:pt x="261" y="256"/>
                    </a:cubicBezTo>
                    <a:cubicBezTo>
                      <a:pt x="261" y="19"/>
                      <a:pt x="261" y="19"/>
                      <a:pt x="261" y="19"/>
                    </a:cubicBezTo>
                    <a:cubicBezTo>
                      <a:pt x="261" y="13"/>
                      <a:pt x="259" y="9"/>
                      <a:pt x="255" y="5"/>
                    </a:cubicBezTo>
                    <a:moveTo>
                      <a:pt x="196" y="208"/>
                    </a:moveTo>
                    <a:cubicBezTo>
                      <a:pt x="179" y="226"/>
                      <a:pt x="156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6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6644673" y="2761557"/>
                <a:ext cx="51014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7" extrusionOk="0">
                    <a:moveTo>
                      <a:pt x="19" y="0"/>
                    </a:moveTo>
                    <a:cubicBezTo>
                      <a:pt x="14" y="0"/>
                      <a:pt x="9" y="2"/>
                      <a:pt x="6" y="6"/>
                    </a:cubicBezTo>
                    <a:cubicBezTo>
                      <a:pt x="3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3" y="379"/>
                      <a:pt x="6" y="382"/>
                    </a:cubicBezTo>
                    <a:cubicBezTo>
                      <a:pt x="9" y="385"/>
                      <a:pt x="14" y="387"/>
                      <a:pt x="19" y="387"/>
                    </a:cubicBezTo>
                    <a:cubicBezTo>
                      <a:pt x="30" y="387"/>
                      <a:pt x="38" y="379"/>
                      <a:pt x="38" y="36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6391888" y="2762318"/>
                <a:ext cx="200248" cy="5223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87" extrusionOk="0">
                    <a:moveTo>
                      <a:pt x="88" y="59"/>
                    </a:moveTo>
                    <a:cubicBezTo>
                      <a:pt x="90" y="53"/>
                      <a:pt x="92" y="49"/>
                      <a:pt x="94" y="46"/>
                    </a:cubicBezTo>
                    <a:cubicBezTo>
                      <a:pt x="96" y="44"/>
                      <a:pt x="99" y="42"/>
                      <a:pt x="103" y="40"/>
                    </a:cubicBezTo>
                    <a:cubicBezTo>
                      <a:pt x="107" y="39"/>
                      <a:pt x="114" y="38"/>
                      <a:pt x="122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4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41" y="38"/>
                      <a:pt x="149" y="30"/>
                      <a:pt x="149" y="19"/>
                    </a:cubicBezTo>
                    <a:cubicBezTo>
                      <a:pt x="149" y="9"/>
                      <a:pt x="141" y="0"/>
                      <a:pt x="130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4" y="0"/>
                    </a:cubicBezTo>
                    <a:cubicBezTo>
                      <a:pt x="124" y="0"/>
                      <a:pt x="123" y="0"/>
                      <a:pt x="123" y="0"/>
                    </a:cubicBezTo>
                    <a:cubicBezTo>
                      <a:pt x="112" y="0"/>
                      <a:pt x="101" y="1"/>
                      <a:pt x="92" y="5"/>
                    </a:cubicBezTo>
                    <a:cubicBezTo>
                      <a:pt x="82" y="8"/>
                      <a:pt x="73" y="13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9" y="29"/>
                      <a:pt x="54" y="38"/>
                      <a:pt x="52" y="49"/>
                    </a:cubicBezTo>
                    <a:cubicBezTo>
                      <a:pt x="49" y="60"/>
                      <a:pt x="48" y="72"/>
                      <a:pt x="47" y="86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8" y="113"/>
                      <a:pt x="0" y="121"/>
                      <a:pt x="0" y="131"/>
                    </a:cubicBezTo>
                    <a:cubicBezTo>
                      <a:pt x="0" y="136"/>
                      <a:pt x="2" y="141"/>
                      <a:pt x="5" y="145"/>
                    </a:cubicBezTo>
                    <a:cubicBezTo>
                      <a:pt x="8" y="148"/>
                      <a:pt x="13" y="150"/>
                      <a:pt x="18" y="151"/>
                    </a:cubicBezTo>
                    <a:cubicBezTo>
                      <a:pt x="47" y="151"/>
                      <a:pt x="47" y="151"/>
                      <a:pt x="47" y="151"/>
                    </a:cubicBezTo>
                    <a:cubicBezTo>
                      <a:pt x="47" y="368"/>
                      <a:pt x="47" y="368"/>
                      <a:pt x="47" y="368"/>
                    </a:cubicBezTo>
                    <a:cubicBezTo>
                      <a:pt x="47" y="369"/>
                      <a:pt x="47" y="369"/>
                      <a:pt x="47" y="369"/>
                    </a:cubicBezTo>
                    <a:cubicBezTo>
                      <a:pt x="47" y="374"/>
                      <a:pt x="50" y="379"/>
                      <a:pt x="53" y="382"/>
                    </a:cubicBezTo>
                    <a:cubicBezTo>
                      <a:pt x="56" y="385"/>
                      <a:pt x="61" y="387"/>
                      <a:pt x="66" y="387"/>
                    </a:cubicBezTo>
                    <a:cubicBezTo>
                      <a:pt x="76" y="387"/>
                      <a:pt x="85" y="379"/>
                      <a:pt x="85" y="369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21" y="150"/>
                      <a:pt x="126" y="148"/>
                      <a:pt x="129" y="145"/>
                    </a:cubicBezTo>
                    <a:cubicBezTo>
                      <a:pt x="133" y="141"/>
                      <a:pt x="135" y="137"/>
                      <a:pt x="135" y="131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5" y="121"/>
                      <a:pt x="127" y="113"/>
                      <a:pt x="117" y="113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74"/>
                      <a:pt x="86" y="65"/>
                      <a:pt x="88" y="59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5870329" y="2915360"/>
                <a:ext cx="482728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3" extrusionOk="0">
                    <a:moveTo>
                      <a:pt x="359" y="18"/>
                    </a:moveTo>
                    <a:cubicBezTo>
                      <a:pt x="359" y="11"/>
                      <a:pt x="355" y="4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6" y="0"/>
                      <a:pt x="344" y="0"/>
                      <a:pt x="341" y="0"/>
                    </a:cubicBezTo>
                    <a:cubicBezTo>
                      <a:pt x="338" y="0"/>
                      <a:pt x="334" y="1"/>
                      <a:pt x="331" y="3"/>
                    </a:cubicBezTo>
                    <a:cubicBezTo>
                      <a:pt x="328" y="5"/>
                      <a:pt x="325" y="7"/>
                      <a:pt x="324" y="11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253" y="206"/>
                      <a:pt x="253" y="206"/>
                      <a:pt x="253" y="206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6" y="72"/>
                      <a:pt x="193" y="69"/>
                      <a:pt x="190" y="67"/>
                    </a:cubicBezTo>
                    <a:cubicBezTo>
                      <a:pt x="187" y="65"/>
                      <a:pt x="183" y="64"/>
                      <a:pt x="179" y="64"/>
                    </a:cubicBezTo>
                    <a:cubicBezTo>
                      <a:pt x="176" y="64"/>
                      <a:pt x="172" y="65"/>
                      <a:pt x="169" y="67"/>
                    </a:cubicBezTo>
                    <a:cubicBezTo>
                      <a:pt x="166" y="69"/>
                      <a:pt x="163" y="72"/>
                      <a:pt x="162" y="75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07" y="206"/>
                      <a:pt x="107" y="206"/>
                      <a:pt x="107" y="20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8"/>
                      <a:pt x="31" y="5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0"/>
                      <a:pt x="0" y="23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0" y="264"/>
                      <a:pt x="91" y="265"/>
                      <a:pt x="92" y="267"/>
                    </a:cubicBezTo>
                    <a:cubicBezTo>
                      <a:pt x="93" y="268"/>
                      <a:pt x="95" y="269"/>
                      <a:pt x="96" y="270"/>
                    </a:cubicBezTo>
                    <a:cubicBezTo>
                      <a:pt x="97" y="270"/>
                      <a:pt x="97" y="271"/>
                      <a:pt x="98" y="271"/>
                    </a:cubicBezTo>
                    <a:cubicBezTo>
                      <a:pt x="99" y="272"/>
                      <a:pt x="100" y="272"/>
                      <a:pt x="101" y="272"/>
                    </a:cubicBezTo>
                    <a:cubicBezTo>
                      <a:pt x="102" y="273"/>
                      <a:pt x="104" y="273"/>
                      <a:pt x="107" y="273"/>
                    </a:cubicBezTo>
                    <a:cubicBezTo>
                      <a:pt x="111" y="273"/>
                      <a:pt x="114" y="272"/>
                      <a:pt x="117" y="270"/>
                    </a:cubicBezTo>
                    <a:cubicBezTo>
                      <a:pt x="120" y="268"/>
                      <a:pt x="122" y="266"/>
                      <a:pt x="123" y="262"/>
                    </a:cubicBezTo>
                    <a:cubicBezTo>
                      <a:pt x="124" y="262"/>
                      <a:pt x="124" y="262"/>
                      <a:pt x="124" y="262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7" y="265"/>
                      <a:pt x="239" y="268"/>
                      <a:pt x="241" y="270"/>
                    </a:cubicBezTo>
                    <a:cubicBezTo>
                      <a:pt x="244" y="272"/>
                      <a:pt x="247" y="273"/>
                      <a:pt x="251" y="273"/>
                    </a:cubicBezTo>
                    <a:cubicBezTo>
                      <a:pt x="253" y="273"/>
                      <a:pt x="253" y="273"/>
                      <a:pt x="253" y="273"/>
                    </a:cubicBezTo>
                    <a:cubicBezTo>
                      <a:pt x="255" y="273"/>
                      <a:pt x="257" y="273"/>
                      <a:pt x="259" y="272"/>
                    </a:cubicBezTo>
                    <a:cubicBezTo>
                      <a:pt x="261" y="272"/>
                      <a:pt x="263" y="271"/>
                      <a:pt x="264" y="270"/>
                    </a:cubicBezTo>
                    <a:cubicBezTo>
                      <a:pt x="267" y="267"/>
                      <a:pt x="269" y="264"/>
                      <a:pt x="271" y="261"/>
                    </a:cubicBezTo>
                    <a:cubicBezTo>
                      <a:pt x="271" y="261"/>
                      <a:pt x="271" y="261"/>
                      <a:pt x="271" y="261"/>
                    </a:cubicBezTo>
                    <a:cubicBezTo>
                      <a:pt x="358" y="25"/>
                      <a:pt x="358" y="25"/>
                      <a:pt x="358" y="25"/>
                    </a:cubicBezTo>
                    <a:cubicBezTo>
                      <a:pt x="359" y="23"/>
                      <a:pt x="359" y="20"/>
                      <a:pt x="359" y="18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5497243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23" y="41"/>
                    </a:moveTo>
                    <a:cubicBezTo>
                      <a:pt x="199" y="16"/>
                      <a:pt x="167" y="0"/>
                      <a:pt x="130" y="0"/>
                    </a:cubicBezTo>
                    <a:cubicBezTo>
                      <a:pt x="94" y="0"/>
                      <a:pt x="62" y="16"/>
                      <a:pt x="38" y="41"/>
                    </a:cubicBezTo>
                    <a:cubicBezTo>
                      <a:pt x="15" y="66"/>
                      <a:pt x="0" y="100"/>
                      <a:pt x="0" y="137"/>
                    </a:cubicBezTo>
                    <a:cubicBezTo>
                      <a:pt x="0" y="174"/>
                      <a:pt x="15" y="209"/>
                      <a:pt x="38" y="234"/>
                    </a:cubicBezTo>
                    <a:cubicBezTo>
                      <a:pt x="62" y="259"/>
                      <a:pt x="94" y="274"/>
                      <a:pt x="130" y="274"/>
                    </a:cubicBezTo>
                    <a:cubicBezTo>
                      <a:pt x="167" y="274"/>
                      <a:pt x="199" y="259"/>
                      <a:pt x="223" y="234"/>
                    </a:cubicBezTo>
                    <a:cubicBezTo>
                      <a:pt x="246" y="209"/>
                      <a:pt x="261" y="174"/>
                      <a:pt x="261" y="137"/>
                    </a:cubicBezTo>
                    <a:cubicBezTo>
                      <a:pt x="261" y="100"/>
                      <a:pt x="246" y="66"/>
                      <a:pt x="223" y="41"/>
                    </a:cubicBezTo>
                    <a:moveTo>
                      <a:pt x="196" y="208"/>
                    </a:moveTo>
                    <a:cubicBezTo>
                      <a:pt x="179" y="226"/>
                      <a:pt x="155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5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2" name="Google Shape;372;p25"/>
          <p:cNvSpPr txBox="1"/>
          <p:nvPr/>
        </p:nvSpPr>
        <p:spPr>
          <a:xfrm>
            <a:off x="3755525" y="2662075"/>
            <a:ext cx="1534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>
              <a:solidFill>
                <a:srgbClr val="558DA9"/>
              </a:solidFill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4115009" y="3036749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4408307" y="3071229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836821" y="3039650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1" y="2332566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501074" y="369735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2019 </a:t>
            </a: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4500"/>
              <a:buFont typeface="Arial"/>
              <a:buNone/>
              <a:defRPr sz="45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27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1" name="Google Shape;391;p27"/>
          <p:cNvGrpSpPr/>
          <p:nvPr/>
        </p:nvGrpSpPr>
        <p:grpSpPr>
          <a:xfrm>
            <a:off x="488156" y="500062"/>
            <a:ext cx="1953537" cy="459921"/>
            <a:chOff x="626" y="176"/>
            <a:chExt cx="5400" cy="1271"/>
          </a:xfrm>
        </p:grpSpPr>
        <p:sp>
          <p:nvSpPr>
            <p:cNvPr id="392" name="Google Shape;392;p27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27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3" name="Google Shape;413;p28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8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 txBox="1">
            <a:spLocks noGrp="1"/>
          </p:cNvSpPr>
          <p:nvPr>
            <p:ph type="body" idx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0" name="Google Shape;420;p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21" name="Google Shape;421;p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29"/>
          <p:cNvSpPr txBox="1">
            <a:spLocks noGrp="1"/>
          </p:cNvSpPr>
          <p:nvPr>
            <p:ph type="body" idx="2"/>
          </p:nvPr>
        </p:nvSpPr>
        <p:spPr>
          <a:xfrm>
            <a:off x="285750" y="1104867"/>
            <a:ext cx="8572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30" name="Google Shape;430;p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2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3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42" name="Google Shape;442;p3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30"/>
          <p:cNvSpPr txBox="1">
            <a:spLocks noGrp="1"/>
          </p:cNvSpPr>
          <p:nvPr>
            <p:ph type="body" idx="1"/>
          </p:nvPr>
        </p:nvSpPr>
        <p:spPr>
          <a:xfrm>
            <a:off x="285750" y="1083365"/>
            <a:ext cx="8572500" cy="3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30"/>
          <p:cNvSpPr txBox="1">
            <a:spLocks noGrp="1"/>
          </p:cNvSpPr>
          <p:nvPr>
            <p:ph type="body" idx="2"/>
          </p:nvPr>
        </p:nvSpPr>
        <p:spPr>
          <a:xfrm>
            <a:off x="285750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51" name="Google Shape;451;p3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52" name="Google Shape;452;p3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3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/>
          <p:nvPr/>
        </p:nvSpPr>
        <p:spPr>
          <a:xfrm>
            <a:off x="5636772" y="1691681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 flipH="1">
            <a:off x="0" y="68579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body" idx="1"/>
          </p:nvPr>
        </p:nvSpPr>
        <p:spPr>
          <a:xfrm>
            <a:off x="277177" y="384572"/>
            <a:ext cx="8572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7" name="Google Shape;467;p3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68" name="Google Shape;468;p3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76" name="Google Shape;476;p3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31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6024563" y="257175"/>
            <a:ext cx="1488104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4574381" y="2416969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588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98" name="Google Shape;498;p3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32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77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32"/>
          <p:cNvSpPr txBox="1">
            <a:spLocks noGrp="1"/>
          </p:cNvSpPr>
          <p:nvPr>
            <p:ph type="body" idx="3"/>
          </p:nvPr>
        </p:nvSpPr>
        <p:spPr>
          <a:xfrm>
            <a:off x="304562" y="1092314"/>
            <a:ext cx="3977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11" name="Google Shape;511;p3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12" name="Google Shape;512;p3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14" name="Google Shape;514;p3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15" name="Google Shape;515;p3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17" name="Google Shape;517;p3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18" name="Google Shape;518;p33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19" name="Google Shape;519;p3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20" name="Google Shape;520;p3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2" name="Google Shape;522;p33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23" name="Google Shape;523;p3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5" name="Google Shape;525;p3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26" name="Google Shape;526;p3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33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36" name="Google Shape;536;p3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37" name="Google Shape;537;p3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8" name="Google Shape;538;p3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39" name="Google Shape;539;p3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40" name="Google Shape;540;p3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3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42" name="Google Shape;542;p34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44" name="Google Shape;544;p3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45" name="Google Shape;545;p3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6" name="Google Shape;546;p3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47" name="Google Shape;547;p34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48" name="Google Shape;548;p3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3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50" name="Google Shape;550;p3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51" name="Google Shape;551;p3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34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angerine">
  <p:cSld name="Quote - Tangerine">
    <p:bg>
      <p:bgPr>
        <a:solidFill>
          <a:schemeClr val="accent4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61" name="Google Shape;561;p3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62" name="Google Shape;562;p3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4" name="Google Shape;564;p3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65" name="Google Shape;565;p3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3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67" name="Google Shape;567;p35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68" name="Google Shape;568;p35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69" name="Google Shape;569;p3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70" name="Google Shape;570;p3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3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2" name="Google Shape;572;p35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73" name="Google Shape;573;p3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3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75" name="Google Shape;575;p3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76" name="Google Shape;576;p3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p35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6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86" name="Google Shape;586;p3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87" name="Google Shape;587;p3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3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89" name="Google Shape;589;p36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90" name="Google Shape;590;p3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p3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92" name="Google Shape;592;p36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93" name="Google Shape;593;p36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594" name="Google Shape;594;p3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95" name="Google Shape;595;p3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3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97" name="Google Shape;597;p36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598" name="Google Shape;598;p3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3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0" name="Google Shape;600;p3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01" name="Google Shape;601;p3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6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7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611" name="Google Shape;611;p37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612" name="Google Shape;612;p37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37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37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615" name="Google Shape;615;p37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37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7" name="Google Shape;617;p37"/>
          <p:cNvGrpSpPr/>
          <p:nvPr/>
        </p:nvGrpSpPr>
        <p:grpSpPr>
          <a:xfrm>
            <a:off x="0" y="0"/>
            <a:ext cx="9144075" cy="5143575"/>
            <a:chOff x="0" y="0"/>
            <a:chExt cx="12192100" cy="6858100"/>
          </a:xfrm>
        </p:grpSpPr>
        <p:grpSp>
          <p:nvGrpSpPr>
            <p:cNvPr id="618" name="Google Shape;618;p37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619" name="Google Shape;619;p37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p37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21" name="Google Shape;621;p37"/>
            <p:cNvGrpSpPr/>
            <p:nvPr/>
          </p:nvGrpSpPr>
          <p:grpSpPr>
            <a:xfrm>
              <a:off x="0" y="3435349"/>
              <a:ext cx="12192100" cy="1"/>
              <a:chOff x="0" y="3435349"/>
              <a:chExt cx="12192100" cy="1"/>
            </a:xfrm>
          </p:grpSpPr>
          <p:cxnSp>
            <p:nvCxnSpPr>
              <p:cNvPr id="622" name="Google Shape;622;p37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37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4" name="Google Shape;624;p3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25" name="Google Shape;625;p3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37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6" name="Google Shape;636;p38"/>
          <p:cNvGrpSpPr/>
          <p:nvPr/>
        </p:nvGrpSpPr>
        <p:grpSpPr>
          <a:xfrm>
            <a:off x="2784391" y="1811866"/>
            <a:ext cx="3083671" cy="725805"/>
            <a:chOff x="3712521" y="2686462"/>
            <a:chExt cx="4111561" cy="967740"/>
          </a:xfrm>
        </p:grpSpPr>
        <p:grpSp>
          <p:nvGrpSpPr>
            <p:cNvPr id="637" name="Google Shape;637;p38"/>
            <p:cNvGrpSpPr/>
            <p:nvPr/>
          </p:nvGrpSpPr>
          <p:grpSpPr>
            <a:xfrm>
              <a:off x="3712521" y="2686462"/>
              <a:ext cx="976876" cy="967740"/>
              <a:chOff x="3712521" y="2613084"/>
              <a:chExt cx="976876" cy="967740"/>
            </a:xfrm>
          </p:grpSpPr>
          <p:sp>
            <p:nvSpPr>
              <p:cNvPr id="638" name="Google Shape;638;p38"/>
              <p:cNvSpPr/>
              <p:nvPr/>
            </p:nvSpPr>
            <p:spPr>
              <a:xfrm>
                <a:off x="3712521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45" y="152"/>
                    </a:moveTo>
                    <a:cubicBezTo>
                      <a:pt x="246" y="147"/>
                      <a:pt x="247" y="142"/>
                      <a:pt x="247" y="137"/>
                    </a:cubicBezTo>
                    <a:cubicBezTo>
                      <a:pt x="247" y="134"/>
                      <a:pt x="246" y="130"/>
                      <a:pt x="245" y="127"/>
                    </a:cubicBezTo>
                    <a:cubicBezTo>
                      <a:pt x="242" y="116"/>
                      <a:pt x="235" y="106"/>
                      <a:pt x="224" y="10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4" y="7"/>
                      <a:pt x="12" y="29"/>
                    </a:cubicBezTo>
                    <a:cubicBezTo>
                      <a:pt x="0" y="50"/>
                      <a:pt x="7" y="77"/>
                      <a:pt x="28" y="90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7" y="200"/>
                      <a:pt x="0" y="227"/>
                      <a:pt x="12" y="248"/>
                    </a:cubicBezTo>
                    <a:cubicBezTo>
                      <a:pt x="24" y="270"/>
                      <a:pt x="52" y="277"/>
                      <a:pt x="73" y="265"/>
                    </a:cubicBezTo>
                    <a:cubicBezTo>
                      <a:pt x="224" y="177"/>
                      <a:pt x="224" y="177"/>
                      <a:pt x="224" y="177"/>
                    </a:cubicBezTo>
                    <a:cubicBezTo>
                      <a:pt x="235" y="171"/>
                      <a:pt x="242" y="162"/>
                      <a:pt x="245" y="152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3820640" y="2613084"/>
                <a:ext cx="331209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28" y="171"/>
                    </a:moveTo>
                    <a:cubicBezTo>
                      <a:pt x="180" y="259"/>
                      <a:pt x="180" y="259"/>
                      <a:pt x="180" y="259"/>
                    </a:cubicBezTo>
                    <a:cubicBezTo>
                      <a:pt x="188" y="263"/>
                      <a:pt x="197" y="265"/>
                      <a:pt x="206" y="264"/>
                    </a:cubicBezTo>
                    <a:cubicBezTo>
                      <a:pt x="229" y="263"/>
                      <a:pt x="247" y="243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0"/>
                      <a:pt x="227" y="0"/>
                      <a:pt x="202" y="0"/>
                    </a:cubicBezTo>
                    <a:cubicBezTo>
                      <a:pt x="178" y="0"/>
                      <a:pt x="158" y="20"/>
                      <a:pt x="158" y="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52" y="82"/>
                      <a:pt x="24" y="89"/>
                      <a:pt x="12" y="110"/>
                    </a:cubicBezTo>
                    <a:cubicBezTo>
                      <a:pt x="0" y="132"/>
                      <a:pt x="7" y="159"/>
                      <a:pt x="28" y="17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4250070" y="2613084"/>
                <a:ext cx="331970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41" y="264"/>
                    </a:moveTo>
                    <a:cubicBezTo>
                      <a:pt x="50" y="265"/>
                      <a:pt x="59" y="263"/>
                      <a:pt x="67" y="259"/>
                    </a:cubicBezTo>
                    <a:cubicBezTo>
                      <a:pt x="218" y="171"/>
                      <a:pt x="218" y="171"/>
                      <a:pt x="218" y="171"/>
                    </a:cubicBezTo>
                    <a:cubicBezTo>
                      <a:pt x="240" y="159"/>
                      <a:pt x="247" y="132"/>
                      <a:pt x="235" y="110"/>
                    </a:cubicBezTo>
                    <a:cubicBezTo>
                      <a:pt x="222" y="89"/>
                      <a:pt x="195" y="82"/>
                      <a:pt x="174" y="94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3"/>
                      <a:pt x="18" y="263"/>
                      <a:pt x="41" y="26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3820640" y="3225250"/>
                <a:ext cx="331209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06" y="0"/>
                    </a:moveTo>
                    <a:cubicBezTo>
                      <a:pt x="197" y="0"/>
                      <a:pt x="188" y="2"/>
                      <a:pt x="180" y="6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7" y="106"/>
                      <a:pt x="0" y="133"/>
                      <a:pt x="12" y="155"/>
                    </a:cubicBezTo>
                    <a:cubicBezTo>
                      <a:pt x="24" y="176"/>
                      <a:pt x="52" y="183"/>
                      <a:pt x="73" y="171"/>
                    </a:cubicBezTo>
                    <a:cubicBezTo>
                      <a:pt x="158" y="122"/>
                      <a:pt x="158" y="122"/>
                      <a:pt x="158" y="122"/>
                    </a:cubicBezTo>
                    <a:cubicBezTo>
                      <a:pt x="158" y="220"/>
                      <a:pt x="158" y="220"/>
                      <a:pt x="158" y="220"/>
                    </a:cubicBezTo>
                    <a:cubicBezTo>
                      <a:pt x="158" y="244"/>
                      <a:pt x="178" y="264"/>
                      <a:pt x="202" y="264"/>
                    </a:cubicBezTo>
                    <a:cubicBezTo>
                      <a:pt x="227" y="264"/>
                      <a:pt x="247" y="244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1"/>
                      <a:pt x="229" y="2"/>
                      <a:pt x="206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4089414" y="2985409"/>
                <a:ext cx="223852" cy="22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167" y="93"/>
                    </a:move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85"/>
                      <a:pt x="167" y="81"/>
                      <a:pt x="167" y="7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72"/>
                      <a:pt x="165" y="68"/>
                      <a:pt x="163" y="66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99" y="1"/>
                      <a:pt x="95" y="0"/>
                      <a:pt x="9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5" y="0"/>
                      <a:pt x="81" y="0"/>
                      <a:pt x="7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68" y="1"/>
                      <a:pt x="66" y="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8"/>
                      <a:pt x="0" y="72"/>
                      <a:pt x="0" y="7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0" y="85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9"/>
                      <a:pt x="3" y="101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8" y="165"/>
                      <a:pt x="72" y="167"/>
                      <a:pt x="74" y="167"/>
                    </a:cubicBezTo>
                    <a:cubicBezTo>
                      <a:pt x="79" y="167"/>
                      <a:pt x="79" y="167"/>
                      <a:pt x="79" y="167"/>
                    </a:cubicBezTo>
                    <a:cubicBezTo>
                      <a:pt x="81" y="167"/>
                      <a:pt x="85" y="167"/>
                      <a:pt x="88" y="167"/>
                    </a:cubicBezTo>
                    <a:cubicBezTo>
                      <a:pt x="93" y="167"/>
                      <a:pt x="93" y="167"/>
                      <a:pt x="93" y="167"/>
                    </a:cubicBezTo>
                    <a:cubicBezTo>
                      <a:pt x="95" y="167"/>
                      <a:pt x="99" y="165"/>
                      <a:pt x="101" y="163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5" y="99"/>
                      <a:pt x="167" y="95"/>
                      <a:pt x="167" y="93"/>
                    </a:cubicBezTo>
                    <a:moveTo>
                      <a:pt x="113" y="84"/>
                    </a:moveTo>
                    <a:cubicBezTo>
                      <a:pt x="113" y="86"/>
                      <a:pt x="112" y="90"/>
                      <a:pt x="110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0" y="112"/>
                      <a:pt x="86" y="113"/>
                      <a:pt x="84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0" y="113"/>
                      <a:pt x="77" y="112"/>
                      <a:pt x="75" y="110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5" y="90"/>
                      <a:pt x="54" y="86"/>
                      <a:pt x="54" y="84"/>
                    </a:cubicBezTo>
                    <a:cubicBezTo>
                      <a:pt x="54" y="84"/>
                      <a:pt x="54" y="83"/>
                      <a:pt x="54" y="83"/>
                    </a:cubicBezTo>
                    <a:cubicBezTo>
                      <a:pt x="54" y="81"/>
                      <a:pt x="55" y="77"/>
                      <a:pt x="57" y="75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7" y="55"/>
                      <a:pt x="80" y="54"/>
                      <a:pt x="83" y="54"/>
                    </a:cubicBezTo>
                    <a:cubicBezTo>
                      <a:pt x="83" y="54"/>
                      <a:pt x="83" y="54"/>
                      <a:pt x="84" y="54"/>
                    </a:cubicBezTo>
                    <a:cubicBezTo>
                      <a:pt x="86" y="54"/>
                      <a:pt x="90" y="55"/>
                      <a:pt x="92" y="57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2" y="77"/>
                      <a:pt x="113" y="81"/>
                      <a:pt x="113" y="83"/>
                    </a:cubicBezTo>
                    <a:cubicBezTo>
                      <a:pt x="113" y="83"/>
                      <a:pt x="113" y="84"/>
                      <a:pt x="113" y="84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4250070" y="3225250"/>
                <a:ext cx="331970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18" y="94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59" y="2"/>
                      <a:pt x="50" y="0"/>
                      <a:pt x="41" y="0"/>
                    </a:cubicBezTo>
                    <a:cubicBezTo>
                      <a:pt x="18" y="2"/>
                      <a:pt x="0" y="21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4"/>
                      <a:pt x="20" y="264"/>
                      <a:pt x="44" y="264"/>
                    </a:cubicBezTo>
                    <a:cubicBezTo>
                      <a:pt x="69" y="264"/>
                      <a:pt x="89" y="244"/>
                      <a:pt x="89" y="220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5" y="183"/>
                      <a:pt x="222" y="176"/>
                      <a:pt x="235" y="155"/>
                    </a:cubicBezTo>
                    <a:cubicBezTo>
                      <a:pt x="247" y="133"/>
                      <a:pt x="240" y="106"/>
                      <a:pt x="218" y="9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4357427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18" y="187"/>
                    </a:moveTo>
                    <a:cubicBezTo>
                      <a:pt x="134" y="138"/>
                      <a:pt x="134" y="138"/>
                      <a:pt x="134" y="138"/>
                    </a:cubicBezTo>
                    <a:cubicBezTo>
                      <a:pt x="218" y="90"/>
                      <a:pt x="218" y="90"/>
                      <a:pt x="218" y="90"/>
                    </a:cubicBezTo>
                    <a:cubicBezTo>
                      <a:pt x="240" y="77"/>
                      <a:pt x="247" y="50"/>
                      <a:pt x="235" y="29"/>
                    </a:cubicBezTo>
                    <a:cubicBezTo>
                      <a:pt x="222" y="7"/>
                      <a:pt x="195" y="0"/>
                      <a:pt x="174" y="12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12" y="106"/>
                      <a:pt x="5" y="116"/>
                      <a:pt x="2" y="127"/>
                    </a:cubicBezTo>
                    <a:cubicBezTo>
                      <a:pt x="1" y="130"/>
                      <a:pt x="0" y="134"/>
                      <a:pt x="0" y="137"/>
                    </a:cubicBezTo>
                    <a:cubicBezTo>
                      <a:pt x="0" y="142"/>
                      <a:pt x="1" y="147"/>
                      <a:pt x="2" y="152"/>
                    </a:cubicBezTo>
                    <a:cubicBezTo>
                      <a:pt x="5" y="162"/>
                      <a:pt x="12" y="171"/>
                      <a:pt x="22" y="177"/>
                    </a:cubicBezTo>
                    <a:cubicBezTo>
                      <a:pt x="174" y="265"/>
                      <a:pt x="174" y="265"/>
                      <a:pt x="174" y="265"/>
                    </a:cubicBezTo>
                    <a:cubicBezTo>
                      <a:pt x="195" y="277"/>
                      <a:pt x="222" y="270"/>
                      <a:pt x="235" y="248"/>
                    </a:cubicBezTo>
                    <a:cubicBezTo>
                      <a:pt x="247" y="227"/>
                      <a:pt x="240" y="200"/>
                      <a:pt x="218" y="18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>
              <a:off x="4829495" y="2834935"/>
              <a:ext cx="2994587" cy="523082"/>
              <a:chOff x="4829495" y="2761557"/>
              <a:chExt cx="2994587" cy="523082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4829495" y="2913837"/>
                <a:ext cx="261922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4" extrusionOk="0">
                    <a:moveTo>
                      <a:pt x="186" y="161"/>
                    </a:moveTo>
                    <a:cubicBezTo>
                      <a:pt x="178" y="147"/>
                      <a:pt x="165" y="138"/>
                      <a:pt x="150" y="131"/>
                    </a:cubicBezTo>
                    <a:cubicBezTo>
                      <a:pt x="135" y="123"/>
                      <a:pt x="118" y="118"/>
                      <a:pt x="101" y="113"/>
                    </a:cubicBezTo>
                    <a:cubicBezTo>
                      <a:pt x="85" y="107"/>
                      <a:pt x="69" y="103"/>
                      <a:pt x="58" y="97"/>
                    </a:cubicBezTo>
                    <a:cubicBezTo>
                      <a:pt x="52" y="94"/>
                      <a:pt x="47" y="91"/>
                      <a:pt x="45" y="87"/>
                    </a:cubicBezTo>
                    <a:cubicBezTo>
                      <a:pt x="42" y="83"/>
                      <a:pt x="40" y="80"/>
                      <a:pt x="40" y="75"/>
                    </a:cubicBezTo>
                    <a:cubicBezTo>
                      <a:pt x="40" y="68"/>
                      <a:pt x="42" y="62"/>
                      <a:pt x="45" y="57"/>
                    </a:cubicBezTo>
                    <a:cubicBezTo>
                      <a:pt x="51" y="50"/>
                      <a:pt x="59" y="44"/>
                      <a:pt x="68" y="41"/>
                    </a:cubicBezTo>
                    <a:cubicBezTo>
                      <a:pt x="78" y="37"/>
                      <a:pt x="88" y="35"/>
                      <a:pt x="95" y="35"/>
                    </a:cubicBezTo>
                    <a:cubicBezTo>
                      <a:pt x="116" y="35"/>
                      <a:pt x="129" y="42"/>
                      <a:pt x="140" y="49"/>
                    </a:cubicBezTo>
                    <a:cubicBezTo>
                      <a:pt x="145" y="53"/>
                      <a:pt x="149" y="57"/>
                      <a:pt x="153" y="60"/>
                    </a:cubicBezTo>
                    <a:cubicBezTo>
                      <a:pt x="155" y="62"/>
                      <a:pt x="157" y="63"/>
                      <a:pt x="159" y="64"/>
                    </a:cubicBezTo>
                    <a:cubicBezTo>
                      <a:pt x="162" y="65"/>
                      <a:pt x="164" y="66"/>
                      <a:pt x="167" y="66"/>
                    </a:cubicBezTo>
                    <a:cubicBezTo>
                      <a:pt x="169" y="66"/>
                      <a:pt x="170" y="66"/>
                      <a:pt x="172" y="65"/>
                    </a:cubicBezTo>
                    <a:cubicBezTo>
                      <a:pt x="174" y="64"/>
                      <a:pt x="175" y="63"/>
                      <a:pt x="176" y="62"/>
                    </a:cubicBezTo>
                    <a:cubicBezTo>
                      <a:pt x="178" y="61"/>
                      <a:pt x="179" y="59"/>
                      <a:pt x="180" y="58"/>
                    </a:cubicBezTo>
                    <a:cubicBezTo>
                      <a:pt x="181" y="56"/>
                      <a:pt x="181" y="54"/>
                      <a:pt x="181" y="52"/>
                    </a:cubicBezTo>
                    <a:cubicBezTo>
                      <a:pt x="181" y="49"/>
                      <a:pt x="180" y="46"/>
                      <a:pt x="178" y="43"/>
                    </a:cubicBezTo>
                    <a:cubicBezTo>
                      <a:pt x="175" y="38"/>
                      <a:pt x="171" y="33"/>
                      <a:pt x="166" y="28"/>
                    </a:cubicBezTo>
                    <a:cubicBezTo>
                      <a:pt x="157" y="21"/>
                      <a:pt x="147" y="14"/>
                      <a:pt x="135" y="8"/>
                    </a:cubicBezTo>
                    <a:cubicBezTo>
                      <a:pt x="123" y="3"/>
                      <a:pt x="111" y="0"/>
                      <a:pt x="99" y="0"/>
                    </a:cubicBezTo>
                    <a:cubicBezTo>
                      <a:pt x="71" y="0"/>
                      <a:pt x="48" y="6"/>
                      <a:pt x="31" y="17"/>
                    </a:cubicBezTo>
                    <a:cubicBezTo>
                      <a:pt x="22" y="23"/>
                      <a:pt x="15" y="30"/>
                      <a:pt x="9" y="39"/>
                    </a:cubicBezTo>
                    <a:cubicBezTo>
                      <a:pt x="4" y="48"/>
                      <a:pt x="0" y="60"/>
                      <a:pt x="0" y="74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91"/>
                      <a:pt x="5" y="102"/>
                      <a:pt x="12" y="112"/>
                    </a:cubicBezTo>
                    <a:cubicBezTo>
                      <a:pt x="23" y="125"/>
                      <a:pt x="39" y="134"/>
                      <a:pt x="55" y="140"/>
                    </a:cubicBezTo>
                    <a:cubicBezTo>
                      <a:pt x="71" y="146"/>
                      <a:pt x="87" y="149"/>
                      <a:pt x="97" y="152"/>
                    </a:cubicBezTo>
                    <a:cubicBezTo>
                      <a:pt x="111" y="157"/>
                      <a:pt x="126" y="162"/>
                      <a:pt x="137" y="169"/>
                    </a:cubicBezTo>
                    <a:cubicBezTo>
                      <a:pt x="142" y="172"/>
                      <a:pt x="147" y="176"/>
                      <a:pt x="150" y="180"/>
                    </a:cubicBezTo>
                    <a:cubicBezTo>
                      <a:pt x="153" y="184"/>
                      <a:pt x="154" y="189"/>
                      <a:pt x="155" y="194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4" y="203"/>
                      <a:pt x="152" y="209"/>
                      <a:pt x="148" y="214"/>
                    </a:cubicBezTo>
                    <a:cubicBezTo>
                      <a:pt x="142" y="222"/>
                      <a:pt x="133" y="228"/>
                      <a:pt x="123" y="232"/>
                    </a:cubicBezTo>
                    <a:cubicBezTo>
                      <a:pt x="112" y="235"/>
                      <a:pt x="102" y="237"/>
                      <a:pt x="95" y="237"/>
                    </a:cubicBezTo>
                    <a:cubicBezTo>
                      <a:pt x="71" y="237"/>
                      <a:pt x="54" y="231"/>
                      <a:pt x="43" y="225"/>
                    </a:cubicBezTo>
                    <a:cubicBezTo>
                      <a:pt x="37" y="222"/>
                      <a:pt x="32" y="219"/>
                      <a:pt x="28" y="217"/>
                    </a:cubicBezTo>
                    <a:cubicBezTo>
                      <a:pt x="26" y="216"/>
                      <a:pt x="24" y="214"/>
                      <a:pt x="22" y="214"/>
                    </a:cubicBezTo>
                    <a:cubicBezTo>
                      <a:pt x="19" y="213"/>
                      <a:pt x="17" y="212"/>
                      <a:pt x="15" y="212"/>
                    </a:cubicBezTo>
                    <a:cubicBezTo>
                      <a:pt x="13" y="212"/>
                      <a:pt x="12" y="212"/>
                      <a:pt x="10" y="213"/>
                    </a:cubicBezTo>
                    <a:cubicBezTo>
                      <a:pt x="9" y="214"/>
                      <a:pt x="7" y="215"/>
                      <a:pt x="6" y="216"/>
                    </a:cubicBezTo>
                    <a:cubicBezTo>
                      <a:pt x="4" y="217"/>
                      <a:pt x="3" y="219"/>
                      <a:pt x="2" y="221"/>
                    </a:cubicBezTo>
                    <a:cubicBezTo>
                      <a:pt x="1" y="223"/>
                      <a:pt x="0" y="225"/>
                      <a:pt x="0" y="227"/>
                    </a:cubicBezTo>
                    <a:cubicBezTo>
                      <a:pt x="0" y="231"/>
                      <a:pt x="2" y="234"/>
                      <a:pt x="4" y="237"/>
                    </a:cubicBezTo>
                    <a:cubicBezTo>
                      <a:pt x="7" y="242"/>
                      <a:pt x="11" y="246"/>
                      <a:pt x="17" y="250"/>
                    </a:cubicBezTo>
                    <a:cubicBezTo>
                      <a:pt x="23" y="254"/>
                      <a:pt x="30" y="257"/>
                      <a:pt x="38" y="261"/>
                    </a:cubicBezTo>
                    <a:cubicBezTo>
                      <a:pt x="55" y="269"/>
                      <a:pt x="78" y="274"/>
                      <a:pt x="95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121" y="274"/>
                      <a:pt x="144" y="268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83" y="239"/>
                      <a:pt x="195" y="218"/>
                      <a:pt x="195" y="194"/>
                    </a:cubicBezTo>
                    <a:cubicBezTo>
                      <a:pt x="195" y="181"/>
                      <a:pt x="191" y="170"/>
                      <a:pt x="186" y="16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5146238" y="2915360"/>
                <a:ext cx="302276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3" extrusionOk="0">
                    <a:moveTo>
                      <a:pt x="113" y="0"/>
                    </a:moveTo>
                    <a:cubicBezTo>
                      <a:pt x="84" y="0"/>
                      <a:pt x="57" y="11"/>
                      <a:pt x="37" y="2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3"/>
                      <a:pt x="35" y="9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2"/>
                      <a:pt x="2" y="263"/>
                      <a:pt x="2" y="264"/>
                    </a:cubicBezTo>
                    <a:cubicBezTo>
                      <a:pt x="5" y="268"/>
                      <a:pt x="9" y="272"/>
                      <a:pt x="14" y="273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21" y="273"/>
                      <a:pt x="24" y="273"/>
                      <a:pt x="27" y="272"/>
                    </a:cubicBezTo>
                    <a:cubicBezTo>
                      <a:pt x="29" y="271"/>
                      <a:pt x="31" y="269"/>
                      <a:pt x="32" y="267"/>
                    </a:cubicBezTo>
                    <a:cubicBezTo>
                      <a:pt x="33" y="267"/>
                      <a:pt x="33" y="267"/>
                      <a:pt x="33" y="267"/>
                    </a:cubicBezTo>
                    <a:cubicBezTo>
                      <a:pt x="33" y="267"/>
                      <a:pt x="33" y="266"/>
                      <a:pt x="33" y="266"/>
                    </a:cubicBezTo>
                    <a:cubicBezTo>
                      <a:pt x="33" y="266"/>
                      <a:pt x="33" y="266"/>
                      <a:pt x="33" y="266"/>
                    </a:cubicBezTo>
                    <a:cubicBezTo>
                      <a:pt x="34" y="265"/>
                      <a:pt x="35" y="263"/>
                      <a:pt x="36" y="262"/>
                    </a:cubicBezTo>
                    <a:cubicBezTo>
                      <a:pt x="36" y="261"/>
                      <a:pt x="36" y="259"/>
                      <a:pt x="37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91"/>
                      <a:pt x="46" y="73"/>
                      <a:pt x="60" y="59"/>
                    </a:cubicBezTo>
                    <a:cubicBezTo>
                      <a:pt x="73" y="45"/>
                      <a:pt x="92" y="37"/>
                      <a:pt x="113" y="37"/>
                    </a:cubicBezTo>
                    <a:cubicBezTo>
                      <a:pt x="134" y="37"/>
                      <a:pt x="152" y="45"/>
                      <a:pt x="166" y="59"/>
                    </a:cubicBezTo>
                    <a:cubicBezTo>
                      <a:pt x="180" y="73"/>
                      <a:pt x="188" y="91"/>
                      <a:pt x="188" y="112"/>
                    </a:cubicBezTo>
                    <a:cubicBezTo>
                      <a:pt x="188" y="255"/>
                      <a:pt x="188" y="255"/>
                      <a:pt x="188" y="255"/>
                    </a:cubicBezTo>
                    <a:cubicBezTo>
                      <a:pt x="188" y="260"/>
                      <a:pt x="190" y="265"/>
                      <a:pt x="194" y="268"/>
                    </a:cubicBezTo>
                    <a:cubicBezTo>
                      <a:pt x="197" y="271"/>
                      <a:pt x="202" y="273"/>
                      <a:pt x="207" y="273"/>
                    </a:cubicBezTo>
                    <a:cubicBezTo>
                      <a:pt x="212" y="273"/>
                      <a:pt x="216" y="271"/>
                      <a:pt x="220" y="268"/>
                    </a:cubicBezTo>
                    <a:cubicBezTo>
                      <a:pt x="223" y="265"/>
                      <a:pt x="225" y="260"/>
                      <a:pt x="225" y="255"/>
                    </a:cubicBezTo>
                    <a:cubicBezTo>
                      <a:pt x="225" y="112"/>
                      <a:pt x="225" y="112"/>
                      <a:pt x="225" y="112"/>
                    </a:cubicBezTo>
                    <a:cubicBezTo>
                      <a:pt x="225" y="50"/>
                      <a:pt x="175" y="0"/>
                      <a:pt x="113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7466985" y="2913837"/>
                <a:ext cx="357097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4" extrusionOk="0">
                    <a:moveTo>
                      <a:pt x="266" y="128"/>
                    </a:moveTo>
                    <a:cubicBezTo>
                      <a:pt x="263" y="92"/>
                      <a:pt x="248" y="60"/>
                      <a:pt x="224" y="37"/>
                    </a:cubicBezTo>
                    <a:cubicBezTo>
                      <a:pt x="201" y="14"/>
                      <a:pt x="169" y="0"/>
                      <a:pt x="134" y="0"/>
                    </a:cubicBezTo>
                    <a:cubicBezTo>
                      <a:pt x="96" y="0"/>
                      <a:pt x="63" y="15"/>
                      <a:pt x="39" y="40"/>
                    </a:cubicBezTo>
                    <a:cubicBezTo>
                      <a:pt x="15" y="65"/>
                      <a:pt x="0" y="100"/>
                      <a:pt x="0" y="138"/>
                    </a:cubicBezTo>
                    <a:cubicBezTo>
                      <a:pt x="0" y="175"/>
                      <a:pt x="15" y="209"/>
                      <a:pt x="39" y="234"/>
                    </a:cubicBezTo>
                    <a:cubicBezTo>
                      <a:pt x="63" y="259"/>
                      <a:pt x="96" y="274"/>
                      <a:pt x="133" y="274"/>
                    </a:cubicBezTo>
                    <a:cubicBezTo>
                      <a:pt x="145" y="274"/>
                      <a:pt x="145" y="274"/>
                      <a:pt x="145" y="274"/>
                    </a:cubicBezTo>
                    <a:cubicBezTo>
                      <a:pt x="169" y="274"/>
                      <a:pt x="191" y="267"/>
                      <a:pt x="210" y="254"/>
                    </a:cubicBezTo>
                    <a:cubicBezTo>
                      <a:pt x="229" y="242"/>
                      <a:pt x="245" y="225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8" y="203"/>
                      <a:pt x="259" y="200"/>
                      <a:pt x="259" y="197"/>
                    </a:cubicBezTo>
                    <a:cubicBezTo>
                      <a:pt x="259" y="190"/>
                      <a:pt x="256" y="184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47" y="178"/>
                      <a:pt x="244" y="178"/>
                      <a:pt x="241" y="178"/>
                    </a:cubicBezTo>
                    <a:cubicBezTo>
                      <a:pt x="238" y="178"/>
                      <a:pt x="235" y="178"/>
                      <a:pt x="232" y="180"/>
                    </a:cubicBezTo>
                    <a:cubicBezTo>
                      <a:pt x="229" y="181"/>
                      <a:pt x="227" y="183"/>
                      <a:pt x="225" y="186"/>
                    </a:cubicBezTo>
                    <a:cubicBezTo>
                      <a:pt x="216" y="200"/>
                      <a:pt x="205" y="213"/>
                      <a:pt x="191" y="222"/>
                    </a:cubicBezTo>
                    <a:cubicBezTo>
                      <a:pt x="177" y="232"/>
                      <a:pt x="161" y="237"/>
                      <a:pt x="145" y="237"/>
                    </a:cubicBezTo>
                    <a:cubicBezTo>
                      <a:pt x="133" y="237"/>
                      <a:pt x="133" y="237"/>
                      <a:pt x="133" y="237"/>
                    </a:cubicBezTo>
                    <a:cubicBezTo>
                      <a:pt x="84" y="237"/>
                      <a:pt x="43" y="199"/>
                      <a:pt x="38" y="148"/>
                    </a:cubicBezTo>
                    <a:cubicBezTo>
                      <a:pt x="247" y="148"/>
                      <a:pt x="247" y="148"/>
                      <a:pt x="247" y="148"/>
                    </a:cubicBezTo>
                    <a:cubicBezTo>
                      <a:pt x="252" y="148"/>
                      <a:pt x="257" y="146"/>
                      <a:pt x="260" y="143"/>
                    </a:cubicBezTo>
                    <a:cubicBezTo>
                      <a:pt x="264" y="140"/>
                      <a:pt x="266" y="135"/>
                      <a:pt x="266" y="130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266" y="128"/>
                      <a:pt x="266" y="128"/>
                      <a:pt x="266" y="128"/>
                    </a:cubicBezTo>
                    <a:moveTo>
                      <a:pt x="40" y="111"/>
                    </a:moveTo>
                    <a:cubicBezTo>
                      <a:pt x="52" y="67"/>
                      <a:pt x="89" y="37"/>
                      <a:pt x="134" y="37"/>
                    </a:cubicBezTo>
                    <a:cubicBezTo>
                      <a:pt x="177" y="37"/>
                      <a:pt x="214" y="68"/>
                      <a:pt x="225" y="111"/>
                    </a:cubicBezTo>
                    <a:lnTo>
                      <a:pt x="40" y="111"/>
                    </a:ln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7163187" y="2761557"/>
                <a:ext cx="288571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87" extrusionOk="0">
                    <a:moveTo>
                      <a:pt x="211" y="357"/>
                    </a:moveTo>
                    <a:cubicBezTo>
                      <a:pt x="112" y="237"/>
                      <a:pt x="112" y="237"/>
                      <a:pt x="112" y="237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3" y="139"/>
                      <a:pt x="215" y="134"/>
                      <a:pt x="215" y="129"/>
                    </a:cubicBezTo>
                    <a:cubicBezTo>
                      <a:pt x="215" y="124"/>
                      <a:pt x="213" y="119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6" y="112"/>
                      <a:pt x="201" y="110"/>
                      <a:pt x="196" y="110"/>
                    </a:cubicBezTo>
                    <a:cubicBezTo>
                      <a:pt x="192" y="110"/>
                      <a:pt x="187" y="112"/>
                      <a:pt x="183" y="116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2" y="379"/>
                      <a:pt x="5" y="382"/>
                    </a:cubicBezTo>
                    <a:cubicBezTo>
                      <a:pt x="8" y="385"/>
                      <a:pt x="13" y="387"/>
                      <a:pt x="18" y="387"/>
                    </a:cubicBezTo>
                    <a:cubicBezTo>
                      <a:pt x="29" y="387"/>
                      <a:pt x="37" y="379"/>
                      <a:pt x="37" y="369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182" y="380"/>
                      <a:pt x="182" y="380"/>
                      <a:pt x="182" y="380"/>
                    </a:cubicBezTo>
                    <a:cubicBezTo>
                      <a:pt x="184" y="383"/>
                      <a:pt x="186" y="385"/>
                      <a:pt x="188" y="386"/>
                    </a:cubicBezTo>
                    <a:cubicBezTo>
                      <a:pt x="191" y="387"/>
                      <a:pt x="194" y="387"/>
                      <a:pt x="196" y="387"/>
                    </a:cubicBezTo>
                    <a:cubicBezTo>
                      <a:pt x="200" y="387"/>
                      <a:pt x="204" y="387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13" y="379"/>
                      <a:pt x="215" y="374"/>
                      <a:pt x="215" y="369"/>
                    </a:cubicBezTo>
                    <a:cubicBezTo>
                      <a:pt x="215" y="365"/>
                      <a:pt x="214" y="360"/>
                      <a:pt x="211" y="357"/>
                    </a:cubicBezTo>
                    <a:cubicBezTo>
                      <a:pt x="211" y="357"/>
                      <a:pt x="211" y="357"/>
                      <a:pt x="211" y="35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748224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55" y="5"/>
                    </a:moveTo>
                    <a:cubicBezTo>
                      <a:pt x="252" y="2"/>
                      <a:pt x="247" y="0"/>
                      <a:pt x="242" y="0"/>
                    </a:cubicBezTo>
                    <a:cubicBezTo>
                      <a:pt x="237" y="0"/>
                      <a:pt x="232" y="2"/>
                      <a:pt x="229" y="5"/>
                    </a:cubicBezTo>
                    <a:cubicBezTo>
                      <a:pt x="226" y="9"/>
                      <a:pt x="223" y="13"/>
                      <a:pt x="223" y="19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00" y="16"/>
                      <a:pt x="167" y="0"/>
                      <a:pt x="130" y="0"/>
                    </a:cubicBezTo>
                    <a:cubicBezTo>
                      <a:pt x="94" y="0"/>
                      <a:pt x="61" y="16"/>
                      <a:pt x="38" y="41"/>
                    </a:cubicBezTo>
                    <a:cubicBezTo>
                      <a:pt x="15" y="65"/>
                      <a:pt x="0" y="100"/>
                      <a:pt x="0" y="137"/>
                    </a:cubicBezTo>
                    <a:cubicBezTo>
                      <a:pt x="0" y="175"/>
                      <a:pt x="15" y="209"/>
                      <a:pt x="38" y="234"/>
                    </a:cubicBezTo>
                    <a:cubicBezTo>
                      <a:pt x="61" y="259"/>
                      <a:pt x="94" y="274"/>
                      <a:pt x="130" y="274"/>
                    </a:cubicBezTo>
                    <a:cubicBezTo>
                      <a:pt x="167" y="274"/>
                      <a:pt x="200" y="258"/>
                      <a:pt x="223" y="233"/>
                    </a:cubicBezTo>
                    <a:cubicBezTo>
                      <a:pt x="223" y="256"/>
                      <a:pt x="223" y="256"/>
                      <a:pt x="223" y="256"/>
                    </a:cubicBezTo>
                    <a:cubicBezTo>
                      <a:pt x="223" y="261"/>
                      <a:pt x="226" y="266"/>
                      <a:pt x="229" y="269"/>
                    </a:cubicBezTo>
                    <a:cubicBezTo>
                      <a:pt x="232" y="272"/>
                      <a:pt x="237" y="274"/>
                      <a:pt x="242" y="274"/>
                    </a:cubicBezTo>
                    <a:cubicBezTo>
                      <a:pt x="247" y="274"/>
                      <a:pt x="252" y="272"/>
                      <a:pt x="255" y="269"/>
                    </a:cubicBezTo>
                    <a:cubicBezTo>
                      <a:pt x="259" y="266"/>
                      <a:pt x="261" y="261"/>
                      <a:pt x="261" y="256"/>
                    </a:cubicBezTo>
                    <a:cubicBezTo>
                      <a:pt x="261" y="19"/>
                      <a:pt x="261" y="19"/>
                      <a:pt x="261" y="19"/>
                    </a:cubicBezTo>
                    <a:cubicBezTo>
                      <a:pt x="261" y="13"/>
                      <a:pt x="259" y="9"/>
                      <a:pt x="255" y="5"/>
                    </a:cubicBezTo>
                    <a:moveTo>
                      <a:pt x="196" y="208"/>
                    </a:moveTo>
                    <a:cubicBezTo>
                      <a:pt x="179" y="226"/>
                      <a:pt x="156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6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6644673" y="2761557"/>
                <a:ext cx="51014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7" extrusionOk="0">
                    <a:moveTo>
                      <a:pt x="19" y="0"/>
                    </a:moveTo>
                    <a:cubicBezTo>
                      <a:pt x="14" y="0"/>
                      <a:pt x="9" y="2"/>
                      <a:pt x="6" y="6"/>
                    </a:cubicBezTo>
                    <a:cubicBezTo>
                      <a:pt x="3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3" y="379"/>
                      <a:pt x="6" y="382"/>
                    </a:cubicBezTo>
                    <a:cubicBezTo>
                      <a:pt x="9" y="385"/>
                      <a:pt x="14" y="387"/>
                      <a:pt x="19" y="387"/>
                    </a:cubicBezTo>
                    <a:cubicBezTo>
                      <a:pt x="30" y="387"/>
                      <a:pt x="38" y="379"/>
                      <a:pt x="38" y="36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6391888" y="2762318"/>
                <a:ext cx="200248" cy="5223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87" extrusionOk="0">
                    <a:moveTo>
                      <a:pt x="88" y="59"/>
                    </a:moveTo>
                    <a:cubicBezTo>
                      <a:pt x="90" y="53"/>
                      <a:pt x="92" y="49"/>
                      <a:pt x="94" y="46"/>
                    </a:cubicBezTo>
                    <a:cubicBezTo>
                      <a:pt x="96" y="44"/>
                      <a:pt x="99" y="42"/>
                      <a:pt x="103" y="40"/>
                    </a:cubicBezTo>
                    <a:cubicBezTo>
                      <a:pt x="107" y="39"/>
                      <a:pt x="114" y="38"/>
                      <a:pt x="122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4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41" y="38"/>
                      <a:pt x="149" y="30"/>
                      <a:pt x="149" y="19"/>
                    </a:cubicBezTo>
                    <a:cubicBezTo>
                      <a:pt x="149" y="9"/>
                      <a:pt x="141" y="0"/>
                      <a:pt x="130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4" y="0"/>
                    </a:cubicBezTo>
                    <a:cubicBezTo>
                      <a:pt x="124" y="0"/>
                      <a:pt x="123" y="0"/>
                      <a:pt x="123" y="0"/>
                    </a:cubicBezTo>
                    <a:cubicBezTo>
                      <a:pt x="112" y="0"/>
                      <a:pt x="101" y="1"/>
                      <a:pt x="92" y="5"/>
                    </a:cubicBezTo>
                    <a:cubicBezTo>
                      <a:pt x="82" y="8"/>
                      <a:pt x="73" y="13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9" y="29"/>
                      <a:pt x="54" y="38"/>
                      <a:pt x="52" y="49"/>
                    </a:cubicBezTo>
                    <a:cubicBezTo>
                      <a:pt x="49" y="60"/>
                      <a:pt x="48" y="72"/>
                      <a:pt x="47" y="86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8" y="113"/>
                      <a:pt x="0" y="121"/>
                      <a:pt x="0" y="131"/>
                    </a:cubicBezTo>
                    <a:cubicBezTo>
                      <a:pt x="0" y="136"/>
                      <a:pt x="2" y="141"/>
                      <a:pt x="5" y="145"/>
                    </a:cubicBezTo>
                    <a:cubicBezTo>
                      <a:pt x="8" y="148"/>
                      <a:pt x="13" y="150"/>
                      <a:pt x="18" y="151"/>
                    </a:cubicBezTo>
                    <a:cubicBezTo>
                      <a:pt x="47" y="151"/>
                      <a:pt x="47" y="151"/>
                      <a:pt x="47" y="151"/>
                    </a:cubicBezTo>
                    <a:cubicBezTo>
                      <a:pt x="47" y="368"/>
                      <a:pt x="47" y="368"/>
                      <a:pt x="47" y="368"/>
                    </a:cubicBezTo>
                    <a:cubicBezTo>
                      <a:pt x="47" y="369"/>
                      <a:pt x="47" y="369"/>
                      <a:pt x="47" y="369"/>
                    </a:cubicBezTo>
                    <a:cubicBezTo>
                      <a:pt x="47" y="374"/>
                      <a:pt x="50" y="379"/>
                      <a:pt x="53" y="382"/>
                    </a:cubicBezTo>
                    <a:cubicBezTo>
                      <a:pt x="56" y="385"/>
                      <a:pt x="61" y="387"/>
                      <a:pt x="66" y="387"/>
                    </a:cubicBezTo>
                    <a:cubicBezTo>
                      <a:pt x="76" y="387"/>
                      <a:pt x="85" y="379"/>
                      <a:pt x="85" y="369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21" y="150"/>
                      <a:pt x="126" y="148"/>
                      <a:pt x="129" y="145"/>
                    </a:cubicBezTo>
                    <a:cubicBezTo>
                      <a:pt x="133" y="141"/>
                      <a:pt x="135" y="137"/>
                      <a:pt x="135" y="131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5" y="121"/>
                      <a:pt x="127" y="113"/>
                      <a:pt x="117" y="113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74"/>
                      <a:pt x="86" y="65"/>
                      <a:pt x="88" y="59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5870329" y="2915360"/>
                <a:ext cx="482728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3" extrusionOk="0">
                    <a:moveTo>
                      <a:pt x="359" y="18"/>
                    </a:moveTo>
                    <a:cubicBezTo>
                      <a:pt x="359" y="11"/>
                      <a:pt x="355" y="4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6" y="0"/>
                      <a:pt x="344" y="0"/>
                      <a:pt x="341" y="0"/>
                    </a:cubicBezTo>
                    <a:cubicBezTo>
                      <a:pt x="338" y="0"/>
                      <a:pt x="334" y="1"/>
                      <a:pt x="331" y="3"/>
                    </a:cubicBezTo>
                    <a:cubicBezTo>
                      <a:pt x="328" y="5"/>
                      <a:pt x="325" y="7"/>
                      <a:pt x="324" y="11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253" y="206"/>
                      <a:pt x="253" y="206"/>
                      <a:pt x="253" y="206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6" y="72"/>
                      <a:pt x="193" y="69"/>
                      <a:pt x="190" y="67"/>
                    </a:cubicBezTo>
                    <a:cubicBezTo>
                      <a:pt x="187" y="65"/>
                      <a:pt x="183" y="64"/>
                      <a:pt x="179" y="64"/>
                    </a:cubicBezTo>
                    <a:cubicBezTo>
                      <a:pt x="176" y="64"/>
                      <a:pt x="172" y="65"/>
                      <a:pt x="169" y="67"/>
                    </a:cubicBezTo>
                    <a:cubicBezTo>
                      <a:pt x="166" y="69"/>
                      <a:pt x="163" y="72"/>
                      <a:pt x="162" y="75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07" y="206"/>
                      <a:pt x="107" y="206"/>
                      <a:pt x="107" y="20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8"/>
                      <a:pt x="31" y="5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0"/>
                      <a:pt x="0" y="23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0" y="264"/>
                      <a:pt x="91" y="265"/>
                      <a:pt x="92" y="267"/>
                    </a:cubicBezTo>
                    <a:cubicBezTo>
                      <a:pt x="93" y="268"/>
                      <a:pt x="95" y="269"/>
                      <a:pt x="96" y="270"/>
                    </a:cubicBezTo>
                    <a:cubicBezTo>
                      <a:pt x="97" y="270"/>
                      <a:pt x="97" y="271"/>
                      <a:pt x="98" y="271"/>
                    </a:cubicBezTo>
                    <a:cubicBezTo>
                      <a:pt x="99" y="272"/>
                      <a:pt x="100" y="272"/>
                      <a:pt x="101" y="272"/>
                    </a:cubicBezTo>
                    <a:cubicBezTo>
                      <a:pt x="102" y="273"/>
                      <a:pt x="104" y="273"/>
                      <a:pt x="107" y="273"/>
                    </a:cubicBezTo>
                    <a:cubicBezTo>
                      <a:pt x="111" y="273"/>
                      <a:pt x="114" y="272"/>
                      <a:pt x="117" y="270"/>
                    </a:cubicBezTo>
                    <a:cubicBezTo>
                      <a:pt x="120" y="268"/>
                      <a:pt x="122" y="266"/>
                      <a:pt x="123" y="262"/>
                    </a:cubicBezTo>
                    <a:cubicBezTo>
                      <a:pt x="124" y="262"/>
                      <a:pt x="124" y="262"/>
                      <a:pt x="124" y="262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7" y="265"/>
                      <a:pt x="239" y="268"/>
                      <a:pt x="241" y="270"/>
                    </a:cubicBezTo>
                    <a:cubicBezTo>
                      <a:pt x="244" y="272"/>
                      <a:pt x="247" y="273"/>
                      <a:pt x="251" y="273"/>
                    </a:cubicBezTo>
                    <a:cubicBezTo>
                      <a:pt x="253" y="273"/>
                      <a:pt x="253" y="273"/>
                      <a:pt x="253" y="273"/>
                    </a:cubicBezTo>
                    <a:cubicBezTo>
                      <a:pt x="255" y="273"/>
                      <a:pt x="257" y="273"/>
                      <a:pt x="259" y="272"/>
                    </a:cubicBezTo>
                    <a:cubicBezTo>
                      <a:pt x="261" y="272"/>
                      <a:pt x="263" y="271"/>
                      <a:pt x="264" y="270"/>
                    </a:cubicBezTo>
                    <a:cubicBezTo>
                      <a:pt x="267" y="267"/>
                      <a:pt x="269" y="264"/>
                      <a:pt x="271" y="261"/>
                    </a:cubicBezTo>
                    <a:cubicBezTo>
                      <a:pt x="271" y="261"/>
                      <a:pt x="271" y="261"/>
                      <a:pt x="271" y="261"/>
                    </a:cubicBezTo>
                    <a:cubicBezTo>
                      <a:pt x="358" y="25"/>
                      <a:pt x="358" y="25"/>
                      <a:pt x="358" y="25"/>
                    </a:cubicBezTo>
                    <a:cubicBezTo>
                      <a:pt x="359" y="23"/>
                      <a:pt x="359" y="20"/>
                      <a:pt x="359" y="18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5497243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23" y="41"/>
                    </a:moveTo>
                    <a:cubicBezTo>
                      <a:pt x="199" y="16"/>
                      <a:pt x="167" y="0"/>
                      <a:pt x="130" y="0"/>
                    </a:cubicBezTo>
                    <a:cubicBezTo>
                      <a:pt x="94" y="0"/>
                      <a:pt x="62" y="16"/>
                      <a:pt x="38" y="41"/>
                    </a:cubicBezTo>
                    <a:cubicBezTo>
                      <a:pt x="15" y="66"/>
                      <a:pt x="0" y="100"/>
                      <a:pt x="0" y="137"/>
                    </a:cubicBezTo>
                    <a:cubicBezTo>
                      <a:pt x="0" y="174"/>
                      <a:pt x="15" y="209"/>
                      <a:pt x="38" y="234"/>
                    </a:cubicBezTo>
                    <a:cubicBezTo>
                      <a:pt x="62" y="259"/>
                      <a:pt x="94" y="274"/>
                      <a:pt x="130" y="274"/>
                    </a:cubicBezTo>
                    <a:cubicBezTo>
                      <a:pt x="167" y="274"/>
                      <a:pt x="199" y="259"/>
                      <a:pt x="223" y="234"/>
                    </a:cubicBezTo>
                    <a:cubicBezTo>
                      <a:pt x="246" y="209"/>
                      <a:pt x="261" y="174"/>
                      <a:pt x="261" y="137"/>
                    </a:cubicBezTo>
                    <a:cubicBezTo>
                      <a:pt x="261" y="100"/>
                      <a:pt x="246" y="66"/>
                      <a:pt x="223" y="41"/>
                    </a:cubicBezTo>
                    <a:moveTo>
                      <a:pt x="196" y="208"/>
                    </a:moveTo>
                    <a:cubicBezTo>
                      <a:pt x="179" y="226"/>
                      <a:pt x="155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5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5" name="Google Shape;655;p38"/>
          <p:cNvSpPr txBox="1"/>
          <p:nvPr/>
        </p:nvSpPr>
        <p:spPr>
          <a:xfrm>
            <a:off x="3795247" y="2662079"/>
            <a:ext cx="1469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cap="none">
                <a:solidFill>
                  <a:srgbClr val="0D5D7B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/>
          </a:p>
        </p:txBody>
      </p:sp>
      <p:sp>
        <p:nvSpPr>
          <p:cNvPr id="656" name="Google Shape;656;p38"/>
          <p:cNvSpPr/>
          <p:nvPr/>
        </p:nvSpPr>
        <p:spPr>
          <a:xfrm>
            <a:off x="4115009" y="3036749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4408307" y="3071229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4836821" y="3039650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78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1" y="2332566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9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8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6501074" y="369735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ll">
  <p:cSld name="Null">
    <p:bg>
      <p:bgPr>
        <a:solidFill>
          <a:srgbClr val="003545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>
            <a:spLocks noGrp="1"/>
          </p:cNvSpPr>
          <p:nvPr>
            <p:ph type="body" idx="1"/>
          </p:nvPr>
        </p:nvSpPr>
        <p:spPr>
          <a:xfrm>
            <a:off x="428373" y="1177300"/>
            <a:ext cx="62649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/>
              <a:t>PROVISIONING FRAMEWORK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</a:pPr>
            <a:r>
              <a:rPr lang="en" dirty="0"/>
              <a:t>05/06/2022</a:t>
            </a:r>
            <a:endParaRPr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DAF5-4AE9-CEBA-13F2-A36376FC699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75" y="776950"/>
            <a:ext cx="6965350" cy="35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9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METADATA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WHAT’S THE PROBLEM?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>
            <a:spLocks noGrp="1"/>
          </p:cNvSpPr>
          <p:nvPr>
            <p:ph type="body" idx="2"/>
          </p:nvPr>
        </p:nvSpPr>
        <p:spPr>
          <a:xfrm>
            <a:off x="304550" y="943357"/>
            <a:ext cx="86013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a Provisioning Framework? 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Standardize Object Creation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Naming Conventions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Access Management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Compliance Requirements  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42"/>
          <p:cNvSpPr txBox="1">
            <a:spLocks noGrp="1"/>
          </p:cNvSpPr>
          <p:nvPr>
            <p:ph type="body" idx="1"/>
          </p:nvPr>
        </p:nvSpPr>
        <p:spPr>
          <a:xfrm>
            <a:off x="277195" y="2404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CUSTOMER &amp; USE CASE</a:t>
            </a:r>
            <a:endParaRPr sz="2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00" y="790375"/>
            <a:ext cx="8839201" cy="24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3"/>
          <p:cNvSpPr txBox="1">
            <a:spLocks noGrp="1"/>
          </p:cNvSpPr>
          <p:nvPr>
            <p:ph type="body" idx="1"/>
          </p:nvPr>
        </p:nvSpPr>
        <p:spPr>
          <a:xfrm>
            <a:off x="207702" y="-7"/>
            <a:ext cx="8589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SPECIFIC REQUIREMENTS &amp; CHALLENGES</a:t>
            </a:r>
            <a:endParaRPr sz="1100"/>
          </a:p>
        </p:txBody>
      </p:sp>
      <p:pic>
        <p:nvPicPr>
          <p:cNvPr id="691" name="Google Shape;6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550" y="3518833"/>
            <a:ext cx="3596461" cy="1507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>
            <a:spLocks noGrp="1"/>
          </p:cNvSpPr>
          <p:nvPr>
            <p:ph type="body" idx="1"/>
          </p:nvPr>
        </p:nvSpPr>
        <p:spPr>
          <a:xfrm>
            <a:off x="209727" y="4668"/>
            <a:ext cx="8589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PROVISIONING EXAMPLE</a:t>
            </a:r>
            <a:endParaRPr sz="1100"/>
          </a:p>
        </p:txBody>
      </p:sp>
      <p:sp>
        <p:nvSpPr>
          <p:cNvPr id="697" name="Google Shape;697;p44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600" b="0" i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8" name="Google Shape;698;p44"/>
          <p:cNvGraphicFramePr/>
          <p:nvPr/>
        </p:nvGraphicFramePr>
        <p:xfrm>
          <a:off x="293063" y="1463925"/>
          <a:ext cx="8680175" cy="2445152"/>
        </p:xfrm>
        <a:graphic>
          <a:graphicData uri="http://schemas.openxmlformats.org/drawingml/2006/table">
            <a:tbl>
              <a:tblPr>
                <a:noFill/>
                <a:tableStyleId>{B1D537E0-77DF-4172-B680-3E8D37DC37F3}</a:tableStyleId>
              </a:tblPr>
              <a:tblGrid>
                <a:gridCol w="9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Schemas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Permissions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Warehouses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STARLING_ITEM_APP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TABLE, PIPE, STREAM, TASK,FILE FORMAT, SEQUENCE, STAGE,EXTERNAL TABLE,MATERIALIZED VIEW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CIDE_BOM_SEMANTIC_DB_STARLING_ITEM_APP_MAIN_ROLE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CIDE_BOM_SEMANTIC_DB_STARLING_ITEM_USER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CIDE_BOM_SEMANTIC_DB_STARLING_ITEM_CR_USER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CIDE_BOM_SEMANTIC_VWH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CIDE_BOM_SEMANTIC_DB_STARLING_ITEM_APP_DML_ROLE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CIDE_BOM_SEMANTIC_DB_STARLING_ITEM_APP_READ_ROLE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CIDE_BOM_SEMANTIC_DB_STARLING_ITEM_MAIN_ROLE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CIDE_BOM_SEMANTIC_DB_STARLING_ITEM_READ_ROLE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STARLING_ITEM_ROUTINE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PROCEDURES, FUNCTIONS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CIDE_BOM_SEMANTIC_DB_STARLING_ITEM_ROUTINE_MAIN_ROLE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CIDE_BOM_SEMANTIC_DB_STARLING_ITEM_ROUTINE_USAGE_ROLE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9" name="Google Shape;699;p44"/>
          <p:cNvSpPr txBox="1"/>
          <p:nvPr/>
        </p:nvSpPr>
        <p:spPr>
          <a:xfrm>
            <a:off x="402900" y="716888"/>
            <a:ext cx="833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A request to create a schema named STARLING in CIDE_BOM SEMANTIC database</a:t>
            </a:r>
            <a:endParaRPr sz="1000" i="1"/>
          </a:p>
        </p:txBody>
      </p:sp>
      <p:sp>
        <p:nvSpPr>
          <p:cNvPr id="700" name="Google Shape;700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5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WHAT DID I DO?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6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WRAPPER DESIGN</a:t>
            </a:r>
            <a:endParaRPr/>
          </a:p>
        </p:txBody>
      </p:sp>
      <p:pic>
        <p:nvPicPr>
          <p:cNvPr id="711" name="Google Shape;7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0" y="798651"/>
            <a:ext cx="6023224" cy="402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46"/>
          <p:cNvSpPr txBox="1"/>
          <p:nvPr/>
        </p:nvSpPr>
        <p:spPr>
          <a:xfrm>
            <a:off x="5297375" y="798650"/>
            <a:ext cx="3883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Stored procedures are owned by the Admin team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Tenant Sysadmins are granted permissions to execute Wrapper stored procedures</a:t>
            </a:r>
            <a:br>
              <a:rPr lang="en" sz="1200"/>
            </a:b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Wrapper procedures resolve, validate the tenant name and call the owner stored procedure to create the object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 Table is used to maintain the approved list of tenants that can use the framework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7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CALLING A WRAPPER SP</a:t>
            </a:r>
            <a:endParaRPr/>
          </a:p>
        </p:txBody>
      </p:sp>
      <p:pic>
        <p:nvPicPr>
          <p:cNvPr id="718" name="Google Shape;7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400" y="766200"/>
            <a:ext cx="5458102" cy="36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8"/>
          <p:cNvSpPr txBox="1">
            <a:spLocks noGrp="1"/>
          </p:cNvSpPr>
          <p:nvPr>
            <p:ph type="body" idx="2"/>
          </p:nvPr>
        </p:nvSpPr>
        <p:spPr>
          <a:xfrm>
            <a:off x="313345" y="-3"/>
            <a:ext cx="8589600" cy="5430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STORED PROCEDURE INVENTORY</a:t>
            </a:r>
            <a:endParaRPr/>
          </a:p>
        </p:txBody>
      </p:sp>
      <p:sp>
        <p:nvSpPr>
          <p:cNvPr id="724" name="Google Shape;724;p48"/>
          <p:cNvSpPr txBox="1"/>
          <p:nvPr/>
        </p:nvSpPr>
        <p:spPr>
          <a:xfrm>
            <a:off x="359025" y="678500"/>
            <a:ext cx="3619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Resource Monitor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Warehouse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Warehouse - Resource Monitor Attach.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Database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Database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Database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Database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Schema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Schema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Schema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Schema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25" name="Google Shape;725;p48"/>
          <p:cNvSpPr txBox="1"/>
          <p:nvPr/>
        </p:nvSpPr>
        <p:spPr>
          <a:xfrm>
            <a:off x="5151575" y="678500"/>
            <a:ext cx="41772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Role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Role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Role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Role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Role - Grant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Role - Revoke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User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Modify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Reset Password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Unlock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Rotate Keypair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User - Enable / Disable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Storage Integration Wrapper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Integration - Create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Integration - Drop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Integration - Modify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454</Words>
  <Application>Microsoft Macintosh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</vt:lpstr>
      <vt:lpstr>Calibri</vt:lpstr>
      <vt:lpstr>Simple Light</vt:lpstr>
      <vt:lpstr>Snowflake</vt:lpstr>
      <vt:lpstr>Snowflake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Radx Radhakrishnan</cp:lastModifiedBy>
  <cp:revision>2</cp:revision>
  <dcterms:modified xsi:type="dcterms:W3CDTF">2023-10-17T22:43:11Z</dcterms:modified>
</cp:coreProperties>
</file>