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12"/>
  </p:notesMasterIdLst>
  <p:sldIdLst>
    <p:sldId id="256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D537E0-77DF-4172-B680-3E8D37DC37F3}">
  <a:tblStyle styleId="{B1D537E0-77DF-4172-B680-3E8D37DC37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5"/>
  </p:normalViewPr>
  <p:slideViewPr>
    <p:cSldViewPr snapToGrid="0">
      <p:cViewPr varScale="1">
        <p:scale>
          <a:sx n="137" d="100"/>
          <a:sy n="137" d="100"/>
        </p:scale>
        <p:origin x="9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e7a68fd6cc_0_9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ge7a68fd6cc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e7a68fd6cc_0_9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ge7a68fd6cc_0_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2804ec42a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2804ec42a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e7a68fd6cc_0_9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ge7a68fd6cc_0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238f51968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238f51968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2804ec42aa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2804ec42aa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267f69e40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267f69e40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cfcbb8000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cfcbb8000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Image">
  <p:cSld name="Title - Imag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28387" y="1177290"/>
            <a:ext cx="5383200" cy="20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2"/>
          </p:nvPr>
        </p:nvSpPr>
        <p:spPr>
          <a:xfrm>
            <a:off x="428387" y="3314938"/>
            <a:ext cx="5389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3"/>
          </p:nvPr>
        </p:nvSpPr>
        <p:spPr>
          <a:xfrm>
            <a:off x="428387" y="4537949"/>
            <a:ext cx="6446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Layout">
  <p:cSld name="One Column Layou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17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109" name="Google Shape;109;p17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314275" y="992624"/>
            <a:ext cx="8583900" cy="3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2"/>
          </p:nvPr>
        </p:nvSpPr>
        <p:spPr>
          <a:xfrm>
            <a:off x="302895" y="384572"/>
            <a:ext cx="8589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7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120" name="Google Shape;120;p17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929292"/>
                </a:solidFill>
              </a:rPr>
              <a:t>2019 </a:t>
            </a: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Snowflake Computing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>
            <a:off x="5636772" y="1691681"/>
            <a:ext cx="3507229" cy="3451820"/>
          </a:xfrm>
          <a:custGeom>
            <a:avLst/>
            <a:gdLst/>
            <a:ahLst/>
            <a:cxnLst/>
            <a:rect l="l" t="t" r="r" b="b"/>
            <a:pathLst>
              <a:path w="4676305" h="4602426" extrusionOk="0">
                <a:moveTo>
                  <a:pt x="4676305" y="0"/>
                </a:moveTo>
                <a:lnTo>
                  <a:pt x="4676305" y="2656059"/>
                </a:lnTo>
                <a:lnTo>
                  <a:pt x="4491197" y="2763226"/>
                </a:lnTo>
                <a:cubicBezTo>
                  <a:pt x="4219399" y="2920582"/>
                  <a:pt x="3884879" y="3114251"/>
                  <a:pt x="3473161" y="3352612"/>
                </a:cubicBezTo>
                <a:cubicBezTo>
                  <a:pt x="3473161" y="3352612"/>
                  <a:pt x="3473161" y="3352612"/>
                  <a:pt x="4650953" y="4032052"/>
                </a:cubicBezTo>
                <a:lnTo>
                  <a:pt x="4676305" y="4046677"/>
                </a:lnTo>
                <a:lnTo>
                  <a:pt x="4676305" y="4602426"/>
                </a:lnTo>
                <a:lnTo>
                  <a:pt x="1010917" y="4602426"/>
                </a:lnTo>
                <a:lnTo>
                  <a:pt x="937870" y="4560178"/>
                </a:lnTo>
                <a:cubicBezTo>
                  <a:pt x="822646" y="4493535"/>
                  <a:pt x="703705" y="4424742"/>
                  <a:pt x="580927" y="4353730"/>
                </a:cubicBezTo>
                <a:cubicBezTo>
                  <a:pt x="317790" y="4201633"/>
                  <a:pt x="136317" y="3961001"/>
                  <a:pt x="54654" y="3693129"/>
                </a:cubicBezTo>
                <a:cubicBezTo>
                  <a:pt x="13822" y="3568273"/>
                  <a:pt x="-2057" y="3441146"/>
                  <a:pt x="212" y="3316290"/>
                </a:cubicBezTo>
                <a:cubicBezTo>
                  <a:pt x="4749" y="3225486"/>
                  <a:pt x="18359" y="3132412"/>
                  <a:pt x="43312" y="3041607"/>
                </a:cubicBezTo>
                <a:cubicBezTo>
                  <a:pt x="120438" y="2760114"/>
                  <a:pt x="306448" y="2505861"/>
                  <a:pt x="580927" y="2346954"/>
                </a:cubicBezTo>
                <a:cubicBezTo>
                  <a:pt x="580927" y="2346954"/>
                  <a:pt x="580927" y="2346954"/>
                  <a:pt x="4509827" y="76845"/>
                </a:cubicBezTo>
                <a:cubicBezTo>
                  <a:pt x="4555762" y="50739"/>
                  <a:pt x="4602690" y="28037"/>
                  <a:pt x="4650292" y="8671"/>
                </a:cubicBezTo>
                <a:close/>
              </a:path>
            </a:pathLst>
          </a:custGeom>
          <a:solidFill>
            <a:srgbClr val="F2F5F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flipH="1">
            <a:off x="0" y="68579"/>
            <a:ext cx="3148378" cy="4651534"/>
          </a:xfrm>
          <a:custGeom>
            <a:avLst/>
            <a:gdLst/>
            <a:ahLst/>
            <a:cxnLst/>
            <a:rect l="l" t="t" r="r" b="b"/>
            <a:pathLst>
              <a:path w="1373" h="2026" extrusionOk="0">
                <a:moveTo>
                  <a:pt x="15" y="911"/>
                </a:moveTo>
                <a:cubicBezTo>
                  <a:pt x="6" y="941"/>
                  <a:pt x="2" y="971"/>
                  <a:pt x="1" y="1001"/>
                </a:cubicBezTo>
                <a:cubicBezTo>
                  <a:pt x="0" y="1043"/>
                  <a:pt x="5" y="1085"/>
                  <a:pt x="18" y="1125"/>
                </a:cubicBezTo>
                <a:cubicBezTo>
                  <a:pt x="33" y="1175"/>
                  <a:pt x="58" y="1221"/>
                  <a:pt x="92" y="1260"/>
                </a:cubicBezTo>
                <a:cubicBezTo>
                  <a:pt x="120" y="1293"/>
                  <a:pt x="153" y="1321"/>
                  <a:pt x="193" y="1344"/>
                </a:cubicBezTo>
                <a:cubicBezTo>
                  <a:pt x="1090" y="1862"/>
                  <a:pt x="1090" y="1862"/>
                  <a:pt x="1090" y="1862"/>
                </a:cubicBezTo>
                <a:cubicBezTo>
                  <a:pt x="1373" y="2026"/>
                  <a:pt x="1373" y="2026"/>
                  <a:pt x="1373" y="2026"/>
                </a:cubicBezTo>
                <a:cubicBezTo>
                  <a:pt x="1373" y="1143"/>
                  <a:pt x="1373" y="1143"/>
                  <a:pt x="1373" y="1143"/>
                </a:cubicBezTo>
                <a:cubicBezTo>
                  <a:pt x="1148" y="1013"/>
                  <a:pt x="1148" y="1013"/>
                  <a:pt x="1148" y="1013"/>
                </a:cubicBezTo>
                <a:cubicBezTo>
                  <a:pt x="1373" y="883"/>
                  <a:pt x="1373" y="883"/>
                  <a:pt x="1373" y="883"/>
                </a:cubicBezTo>
                <a:cubicBezTo>
                  <a:pt x="1373" y="0"/>
                  <a:pt x="1373" y="0"/>
                  <a:pt x="1373" y="0"/>
                </a:cubicBezTo>
                <a:cubicBezTo>
                  <a:pt x="193" y="681"/>
                  <a:pt x="193" y="681"/>
                  <a:pt x="193" y="681"/>
                </a:cubicBezTo>
                <a:cubicBezTo>
                  <a:pt x="101" y="734"/>
                  <a:pt x="40" y="817"/>
                  <a:pt x="15" y="911"/>
                </a:cubicBezTo>
                <a:close/>
              </a:path>
            </a:pathLst>
          </a:custGeom>
          <a:solidFill>
            <a:srgbClr val="2BB5E8">
              <a:alpha val="47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6824193" y="1"/>
            <a:ext cx="2319807" cy="2285290"/>
          </a:xfrm>
          <a:custGeom>
            <a:avLst/>
            <a:gdLst/>
            <a:ahLst/>
            <a:cxnLst/>
            <a:rect l="l" t="t" r="r" b="b"/>
            <a:pathLst>
              <a:path w="3093076" h="3047053" extrusionOk="0">
                <a:moveTo>
                  <a:pt x="83819" y="0"/>
                </a:moveTo>
                <a:lnTo>
                  <a:pt x="2605289" y="0"/>
                </a:lnTo>
                <a:lnTo>
                  <a:pt x="2740383" y="79060"/>
                </a:lnTo>
                <a:cubicBezTo>
                  <a:pt x="2799635" y="113735"/>
                  <a:pt x="2860929" y="149606"/>
                  <a:pt x="2924337" y="186713"/>
                </a:cubicBezTo>
                <a:lnTo>
                  <a:pt x="3093076" y="285463"/>
                </a:lnTo>
                <a:lnTo>
                  <a:pt x="3093076" y="1745768"/>
                </a:lnTo>
                <a:lnTo>
                  <a:pt x="3042135" y="1775580"/>
                </a:lnTo>
                <a:cubicBezTo>
                  <a:pt x="2753558" y="1944461"/>
                  <a:pt x="2176404" y="2282223"/>
                  <a:pt x="1022097" y="2957747"/>
                </a:cubicBezTo>
                <a:cubicBezTo>
                  <a:pt x="701031" y="3141981"/>
                  <a:pt x="272943" y="3034511"/>
                  <a:pt x="89477" y="2696749"/>
                </a:cubicBezTo>
                <a:cubicBezTo>
                  <a:pt x="-93989" y="2374340"/>
                  <a:pt x="13033" y="1959814"/>
                  <a:pt x="334099" y="1760227"/>
                </a:cubicBezTo>
                <a:cubicBezTo>
                  <a:pt x="334099" y="1760227"/>
                  <a:pt x="334099" y="1760227"/>
                  <a:pt x="1633651" y="1007939"/>
                </a:cubicBezTo>
                <a:cubicBezTo>
                  <a:pt x="1633651" y="1007939"/>
                  <a:pt x="1633651" y="1007939"/>
                  <a:pt x="334099" y="271004"/>
                </a:cubicBezTo>
                <a:cubicBezTo>
                  <a:pt x="253832" y="221107"/>
                  <a:pt x="186944" y="157777"/>
                  <a:pt x="134627" y="85811"/>
                </a:cubicBezTo>
                <a:close/>
              </a:path>
            </a:pathLst>
          </a:custGeom>
          <a:solidFill>
            <a:schemeClr val="accent1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302895" y="384572"/>
            <a:ext cx="8589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4" name="Google Shape;134;p18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135" name="Google Shape;135;p18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18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143" name="Google Shape;143;p18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929292"/>
                </a:solidFill>
              </a:rPr>
              <a:t>2019 </a:t>
            </a: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Snowflake Computing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Layout">
  <p:cSld name="Split Layou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6024563" y="257175"/>
            <a:ext cx="1488104" cy="1591866"/>
          </a:xfrm>
          <a:custGeom>
            <a:avLst/>
            <a:gdLst/>
            <a:ahLst/>
            <a:cxnLst/>
            <a:rect l="l" t="t" r="r" b="b"/>
            <a:pathLst>
              <a:path w="1950" h="2085" extrusionOk="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4574381" y="2416969"/>
            <a:ext cx="3186407" cy="2726531"/>
          </a:xfrm>
          <a:custGeom>
            <a:avLst/>
            <a:gdLst/>
            <a:ahLst/>
            <a:cxnLst/>
            <a:rect l="l" t="t" r="r" b="b"/>
            <a:pathLst>
              <a:path w="4248542" h="3635375" extrusionOk="0">
                <a:moveTo>
                  <a:pt x="0" y="0"/>
                </a:moveTo>
                <a:cubicBezTo>
                  <a:pt x="0" y="0"/>
                  <a:pt x="0" y="0"/>
                  <a:pt x="3688930" y="2134683"/>
                </a:cubicBezTo>
                <a:cubicBezTo>
                  <a:pt x="3955829" y="2287388"/>
                  <a:pt x="4133762" y="2532351"/>
                  <a:pt x="4210019" y="2805947"/>
                </a:cubicBezTo>
                <a:cubicBezTo>
                  <a:pt x="4232261" y="2891843"/>
                  <a:pt x="4244971" y="2980921"/>
                  <a:pt x="4248147" y="3069999"/>
                </a:cubicBezTo>
                <a:cubicBezTo>
                  <a:pt x="4251325" y="3190890"/>
                  <a:pt x="4235438" y="3314962"/>
                  <a:pt x="4197309" y="3432672"/>
                </a:cubicBezTo>
                <a:cubicBezTo>
                  <a:pt x="4177450" y="3497890"/>
                  <a:pt x="4151634" y="3561318"/>
                  <a:pt x="4120109" y="3622062"/>
                </a:cubicBezTo>
                <a:lnTo>
                  <a:pt x="4112399" y="3635375"/>
                </a:lnTo>
                <a:lnTo>
                  <a:pt x="0" y="3635375"/>
                </a:lnTo>
                <a:lnTo>
                  <a:pt x="0" y="3623553"/>
                </a:lnTo>
                <a:cubicBezTo>
                  <a:pt x="0" y="3623553"/>
                  <a:pt x="0" y="3623553"/>
                  <a:pt x="896019" y="3104994"/>
                </a:cubicBezTo>
                <a:cubicBezTo>
                  <a:pt x="896019" y="3104994"/>
                  <a:pt x="896019" y="3104994"/>
                  <a:pt x="0" y="2586434"/>
                </a:cubicBezTo>
                <a:cubicBezTo>
                  <a:pt x="0" y="2586434"/>
                  <a:pt x="0" y="2586434"/>
                  <a:pt x="0" y="0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7184151" y="634350"/>
            <a:ext cx="1959849" cy="2806348"/>
          </a:xfrm>
          <a:custGeom>
            <a:avLst/>
            <a:gdLst/>
            <a:ahLst/>
            <a:cxnLst/>
            <a:rect l="l" t="t" r="r" b="b"/>
            <a:pathLst>
              <a:path w="2613132" h="3741797" extrusionOk="0">
                <a:moveTo>
                  <a:pt x="2613132" y="0"/>
                </a:moveTo>
                <a:lnTo>
                  <a:pt x="2613132" y="1482383"/>
                </a:lnTo>
                <a:lnTo>
                  <a:pt x="2480582" y="1558999"/>
                </a:lnTo>
                <a:cubicBezTo>
                  <a:pt x="1938975" y="1872053"/>
                  <a:pt x="1938975" y="1872053"/>
                  <a:pt x="1938975" y="1872053"/>
                </a:cubicBezTo>
                <a:cubicBezTo>
                  <a:pt x="2168749" y="2004548"/>
                  <a:pt x="2355441" y="2112200"/>
                  <a:pt x="2507127" y="2199667"/>
                </a:cubicBezTo>
                <a:lnTo>
                  <a:pt x="2613132" y="2260793"/>
                </a:lnTo>
                <a:lnTo>
                  <a:pt x="2613132" y="3741797"/>
                </a:lnTo>
                <a:lnTo>
                  <a:pt x="2518746" y="3699509"/>
                </a:lnTo>
                <a:cubicBezTo>
                  <a:pt x="324746" y="2431617"/>
                  <a:pt x="324746" y="2431617"/>
                  <a:pt x="324746" y="2431617"/>
                </a:cubicBezTo>
                <a:cubicBezTo>
                  <a:pt x="176001" y="2345400"/>
                  <a:pt x="76273" y="2211848"/>
                  <a:pt x="28945" y="2061392"/>
                </a:cubicBezTo>
                <a:cubicBezTo>
                  <a:pt x="6971" y="1993771"/>
                  <a:pt x="-1480" y="1922769"/>
                  <a:pt x="210" y="1851767"/>
                </a:cubicBezTo>
                <a:cubicBezTo>
                  <a:pt x="1901" y="1801051"/>
                  <a:pt x="8662" y="1750335"/>
                  <a:pt x="23874" y="1699620"/>
                </a:cubicBezTo>
                <a:cubicBezTo>
                  <a:pt x="66132" y="1540710"/>
                  <a:pt x="169240" y="1400397"/>
                  <a:pt x="324746" y="1310799"/>
                </a:cubicBezTo>
                <a:cubicBezTo>
                  <a:pt x="2518746" y="44597"/>
                  <a:pt x="2518746" y="44597"/>
                  <a:pt x="2518746" y="44597"/>
                </a:cubicBezTo>
                <a:cubicBezTo>
                  <a:pt x="2547745" y="27797"/>
                  <a:pt x="2577487" y="13509"/>
                  <a:pt x="2607725" y="1663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6491288" y="2753537"/>
            <a:ext cx="1576390" cy="1686306"/>
          </a:xfrm>
          <a:custGeom>
            <a:avLst/>
            <a:gdLst/>
            <a:ahLst/>
            <a:cxnLst/>
            <a:rect l="l" t="t" r="r" b="b"/>
            <a:pathLst>
              <a:path w="1950" h="2085" extrusionOk="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>
              <a:alpha val="4588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6024563" y="257175"/>
            <a:ext cx="1488104" cy="1591866"/>
          </a:xfrm>
          <a:custGeom>
            <a:avLst/>
            <a:gdLst/>
            <a:ahLst/>
            <a:cxnLst/>
            <a:rect l="l" t="t" r="r" b="b"/>
            <a:pathLst>
              <a:path w="1950" h="2085" extrusionOk="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19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161" name="Google Shape;161;p19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19"/>
          <p:cNvSpPr/>
          <p:nvPr/>
        </p:nvSpPr>
        <p:spPr>
          <a:xfrm>
            <a:off x="4574381" y="2416969"/>
            <a:ext cx="3186407" cy="2726531"/>
          </a:xfrm>
          <a:custGeom>
            <a:avLst/>
            <a:gdLst/>
            <a:ahLst/>
            <a:cxnLst/>
            <a:rect l="l" t="t" r="r" b="b"/>
            <a:pathLst>
              <a:path w="4248542" h="3635375" extrusionOk="0">
                <a:moveTo>
                  <a:pt x="0" y="0"/>
                </a:moveTo>
                <a:cubicBezTo>
                  <a:pt x="0" y="0"/>
                  <a:pt x="0" y="0"/>
                  <a:pt x="3688930" y="2134683"/>
                </a:cubicBezTo>
                <a:cubicBezTo>
                  <a:pt x="3955829" y="2287388"/>
                  <a:pt x="4133762" y="2532351"/>
                  <a:pt x="4210019" y="2805947"/>
                </a:cubicBezTo>
                <a:cubicBezTo>
                  <a:pt x="4232261" y="2891843"/>
                  <a:pt x="4244971" y="2980921"/>
                  <a:pt x="4248147" y="3069999"/>
                </a:cubicBezTo>
                <a:cubicBezTo>
                  <a:pt x="4251325" y="3190890"/>
                  <a:pt x="4235438" y="3314962"/>
                  <a:pt x="4197309" y="3432672"/>
                </a:cubicBezTo>
                <a:cubicBezTo>
                  <a:pt x="4177450" y="3497890"/>
                  <a:pt x="4151634" y="3561318"/>
                  <a:pt x="4120109" y="3622062"/>
                </a:cubicBezTo>
                <a:lnTo>
                  <a:pt x="4112399" y="3635375"/>
                </a:lnTo>
                <a:lnTo>
                  <a:pt x="0" y="3635375"/>
                </a:lnTo>
                <a:lnTo>
                  <a:pt x="0" y="3623553"/>
                </a:lnTo>
                <a:cubicBezTo>
                  <a:pt x="0" y="3623553"/>
                  <a:pt x="0" y="3623553"/>
                  <a:pt x="896019" y="3104994"/>
                </a:cubicBezTo>
                <a:cubicBezTo>
                  <a:pt x="896019" y="3104994"/>
                  <a:pt x="896019" y="3104994"/>
                  <a:pt x="0" y="2586434"/>
                </a:cubicBezTo>
                <a:cubicBezTo>
                  <a:pt x="0" y="2586434"/>
                  <a:pt x="0" y="2586434"/>
                  <a:pt x="0" y="0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7184151" y="634350"/>
            <a:ext cx="1959849" cy="2806348"/>
          </a:xfrm>
          <a:custGeom>
            <a:avLst/>
            <a:gdLst/>
            <a:ahLst/>
            <a:cxnLst/>
            <a:rect l="l" t="t" r="r" b="b"/>
            <a:pathLst>
              <a:path w="2613132" h="3741797" extrusionOk="0">
                <a:moveTo>
                  <a:pt x="2613132" y="0"/>
                </a:moveTo>
                <a:lnTo>
                  <a:pt x="2613132" y="1482383"/>
                </a:lnTo>
                <a:lnTo>
                  <a:pt x="2480582" y="1558999"/>
                </a:lnTo>
                <a:cubicBezTo>
                  <a:pt x="1938975" y="1872053"/>
                  <a:pt x="1938975" y="1872053"/>
                  <a:pt x="1938975" y="1872053"/>
                </a:cubicBezTo>
                <a:cubicBezTo>
                  <a:pt x="2168749" y="2004548"/>
                  <a:pt x="2355441" y="2112200"/>
                  <a:pt x="2507127" y="2199667"/>
                </a:cubicBezTo>
                <a:lnTo>
                  <a:pt x="2613132" y="2260793"/>
                </a:lnTo>
                <a:lnTo>
                  <a:pt x="2613132" y="3741797"/>
                </a:lnTo>
                <a:lnTo>
                  <a:pt x="2518746" y="3699509"/>
                </a:lnTo>
                <a:cubicBezTo>
                  <a:pt x="324746" y="2431617"/>
                  <a:pt x="324746" y="2431617"/>
                  <a:pt x="324746" y="2431617"/>
                </a:cubicBezTo>
                <a:cubicBezTo>
                  <a:pt x="176001" y="2345400"/>
                  <a:pt x="76273" y="2211848"/>
                  <a:pt x="28945" y="2061392"/>
                </a:cubicBezTo>
                <a:cubicBezTo>
                  <a:pt x="6971" y="1993771"/>
                  <a:pt x="-1480" y="1922769"/>
                  <a:pt x="210" y="1851767"/>
                </a:cubicBezTo>
                <a:cubicBezTo>
                  <a:pt x="1901" y="1801051"/>
                  <a:pt x="8662" y="1750335"/>
                  <a:pt x="23874" y="1699620"/>
                </a:cubicBezTo>
                <a:cubicBezTo>
                  <a:pt x="66132" y="1540710"/>
                  <a:pt x="169240" y="1400397"/>
                  <a:pt x="324746" y="1310799"/>
                </a:cubicBezTo>
                <a:cubicBezTo>
                  <a:pt x="2518746" y="44597"/>
                  <a:pt x="2518746" y="44597"/>
                  <a:pt x="2518746" y="44597"/>
                </a:cubicBezTo>
                <a:cubicBezTo>
                  <a:pt x="2547745" y="27797"/>
                  <a:pt x="2577487" y="13509"/>
                  <a:pt x="2607725" y="1663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4819650" y="904875"/>
            <a:ext cx="4048200" cy="3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6491288" y="2753537"/>
            <a:ext cx="1576390" cy="1686306"/>
          </a:xfrm>
          <a:custGeom>
            <a:avLst/>
            <a:gdLst/>
            <a:ahLst/>
            <a:cxnLst/>
            <a:rect l="l" t="t" r="r" b="b"/>
            <a:pathLst>
              <a:path w="1950" h="2085" extrusionOk="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>
              <a:alpha val="4588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19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173" name="Google Shape;173;p19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19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2"/>
          </p:nvPr>
        </p:nvSpPr>
        <p:spPr>
          <a:xfrm>
            <a:off x="302895" y="384572"/>
            <a:ext cx="39975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body" idx="3"/>
          </p:nvPr>
        </p:nvSpPr>
        <p:spPr>
          <a:xfrm>
            <a:off x="304562" y="937499"/>
            <a:ext cx="40044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929292"/>
                </a:solidFill>
              </a:rPr>
              <a:t>2019 </a:t>
            </a: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Snowflake Computing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Frost">
  <p:cSld name="Quote - Frost">
    <p:bg>
      <p:bgPr>
        <a:solidFill>
          <a:schemeClr val="accent3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1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219" name="Google Shape;219;p21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220" name="Google Shape;220;p21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221;p21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2" name="Google Shape;222;p21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223" name="Google Shape;223;p21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224;p21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25" name="Google Shape;225;p21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1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26" name="Google Shape;226;p21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227" name="Google Shape;227;p21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21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235" name="Google Shape;235;p21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236" name="Google Shape;236;p21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237;p21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38" name="Google Shape;238;p21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239" name="Google Shape;239;p21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240;p21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41" name="Google Shape;241;p21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242" name="Google Shape;242;p21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21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chemeClr val="lt1"/>
                </a:solidFill>
              </a:rPr>
              <a:t>2019 </a:t>
            </a:r>
            <a:r>
              <a:rPr lang="en"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Snowflake Computing Inc. All Rights Reserved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Violet">
  <p:cSld name="Quote - Violet">
    <p:bg>
      <p:bgPr>
        <a:solidFill>
          <a:schemeClr val="accent5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23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286" name="Google Shape;286;p23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287" name="Google Shape;287;p23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8" name="Google Shape;288;p23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89" name="Google Shape;289;p23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290" name="Google Shape;290;p23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1" name="Google Shape;291;p23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92" name="Google Shape;292;p23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1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3" name="Google Shape;293;p23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294" name="Google Shape;294;p23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23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302" name="Google Shape;302;p23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303" name="Google Shape;303;p23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4" name="Google Shape;304;p23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05" name="Google Shape;305;p23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306" name="Google Shape;306;p23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7" name="Google Shape;307;p23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08" name="Google Shape;308;p23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309" name="Google Shape;309;p23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23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chemeClr val="lt1"/>
                </a:solidFill>
              </a:rPr>
              <a:t>2019 </a:t>
            </a:r>
            <a:r>
              <a:rPr lang="en"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Snowflake Computing Inc. All Rights Reserved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Punchy">
  <p:cSld name="Quote - Punchy">
    <p:bg>
      <p:bgPr>
        <a:solidFill>
          <a:schemeClr val="accent6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D45B9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9" name="Google Shape;319;p24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320" name="Google Shape;320;p24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321" name="Google Shape;321;p24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2" name="Google Shape;322;p24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23" name="Google Shape;323;p24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324" name="Google Shape;324;p24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5" name="Google Shape;325;p24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326" name="Google Shape;326;p24"/>
          <p:cNvSpPr txBox="1">
            <a:spLocks noGrp="1"/>
          </p:cNvSpPr>
          <p:nvPr>
            <p:ph type="body" idx="1"/>
          </p:nvPr>
        </p:nvSpPr>
        <p:spPr>
          <a:xfrm>
            <a:off x="1314450" y="1190625"/>
            <a:ext cx="6477000" cy="27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27" name="Google Shape;327;p24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328" name="Google Shape;328;p24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" name="Google Shape;335;p24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336" name="Google Shape;336;p24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337" name="Google Shape;337;p24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8" name="Google Shape;338;p24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39" name="Google Shape;339;p24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340" name="Google Shape;340;p24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1" name="Google Shape;341;p24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42" name="Google Shape;342;p24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343" name="Google Shape;343;p24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0" name="Google Shape;350;p24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chemeClr val="lt1"/>
                </a:solidFill>
              </a:rPr>
              <a:t>2019 </a:t>
            </a:r>
            <a:r>
              <a:rPr lang="en"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Snowflake Computing Inc. All Rights Reserved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Light">
  <p:cSld name="Title - Light">
    <p:bg>
      <p:bgPr>
        <a:solidFill>
          <a:schemeClr val="lt1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27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7"/>
          <p:cNvSpPr/>
          <p:nvPr/>
        </p:nvSpPr>
        <p:spPr>
          <a:xfrm>
            <a:off x="0" y="2183285"/>
            <a:ext cx="2112943" cy="2960216"/>
          </a:xfrm>
          <a:custGeom>
            <a:avLst/>
            <a:gdLst/>
            <a:ahLst/>
            <a:cxnLst/>
            <a:rect l="l" t="t" r="r" b="b"/>
            <a:pathLst>
              <a:path w="2817257" h="3946954" extrusionOk="0">
                <a:moveTo>
                  <a:pt x="0" y="0"/>
                </a:moveTo>
                <a:lnTo>
                  <a:pt x="124981" y="72324"/>
                </a:lnTo>
                <a:cubicBezTo>
                  <a:pt x="643737" y="372513"/>
                  <a:pt x="1335412" y="772766"/>
                  <a:pt x="2257644" y="1306437"/>
                </a:cubicBezTo>
                <a:cubicBezTo>
                  <a:pt x="2524543" y="1459142"/>
                  <a:pt x="2702476" y="1704105"/>
                  <a:pt x="2778733" y="1977701"/>
                </a:cubicBezTo>
                <a:cubicBezTo>
                  <a:pt x="2800975" y="2063597"/>
                  <a:pt x="2813685" y="2152675"/>
                  <a:pt x="2816862" y="2241753"/>
                </a:cubicBezTo>
                <a:cubicBezTo>
                  <a:pt x="2820039" y="2362644"/>
                  <a:pt x="2804152" y="2486716"/>
                  <a:pt x="2766024" y="2604426"/>
                </a:cubicBezTo>
                <a:cubicBezTo>
                  <a:pt x="2686589" y="2865297"/>
                  <a:pt x="2511834" y="3097535"/>
                  <a:pt x="2257644" y="3243877"/>
                </a:cubicBezTo>
                <a:cubicBezTo>
                  <a:pt x="2257644" y="3243877"/>
                  <a:pt x="2257644" y="3243877"/>
                  <a:pt x="1047065" y="3946954"/>
                </a:cubicBezTo>
                <a:cubicBezTo>
                  <a:pt x="1047065" y="3946954"/>
                  <a:pt x="1047065" y="3946954"/>
                  <a:pt x="1511" y="3946954"/>
                </a:cubicBezTo>
                <a:lnTo>
                  <a:pt x="0" y="3946954"/>
                </a:lnTo>
                <a:close/>
              </a:path>
            </a:pathLst>
          </a:custGeom>
          <a:solidFill>
            <a:srgbClr val="00A7CD">
              <a:alpha val="149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7"/>
          <p:cNvSpPr txBox="1">
            <a:spLocks noGrp="1"/>
          </p:cNvSpPr>
          <p:nvPr>
            <p:ph type="body" idx="1"/>
          </p:nvPr>
        </p:nvSpPr>
        <p:spPr>
          <a:xfrm>
            <a:off x="428387" y="1177290"/>
            <a:ext cx="5383200" cy="20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4500"/>
              <a:buFont typeface="Arial"/>
              <a:buNone/>
              <a:defRPr sz="4500" b="1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9" name="Google Shape;389;p27"/>
          <p:cNvSpPr txBox="1">
            <a:spLocks noGrp="1"/>
          </p:cNvSpPr>
          <p:nvPr>
            <p:ph type="body" idx="2"/>
          </p:nvPr>
        </p:nvSpPr>
        <p:spPr>
          <a:xfrm>
            <a:off x="428387" y="3314938"/>
            <a:ext cx="5389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0" name="Google Shape;390;p27"/>
          <p:cNvSpPr txBox="1">
            <a:spLocks noGrp="1"/>
          </p:cNvSpPr>
          <p:nvPr>
            <p:ph type="body" idx="3"/>
          </p:nvPr>
        </p:nvSpPr>
        <p:spPr>
          <a:xfrm>
            <a:off x="428387" y="4537949"/>
            <a:ext cx="6446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91" name="Google Shape;391;p27"/>
          <p:cNvGrpSpPr/>
          <p:nvPr/>
        </p:nvGrpSpPr>
        <p:grpSpPr>
          <a:xfrm>
            <a:off x="488156" y="500062"/>
            <a:ext cx="1953537" cy="459921"/>
            <a:chOff x="626" y="176"/>
            <a:chExt cx="5400" cy="1271"/>
          </a:xfrm>
        </p:grpSpPr>
        <p:sp>
          <p:nvSpPr>
            <p:cNvPr id="392" name="Google Shape;392;p27"/>
            <p:cNvSpPr/>
            <p:nvPr/>
          </p:nvSpPr>
          <p:spPr>
            <a:xfrm>
              <a:off x="2093" y="571"/>
              <a:ext cx="344" cy="485"/>
            </a:xfrm>
            <a:custGeom>
              <a:avLst/>
              <a:gdLst/>
              <a:ahLst/>
              <a:cxnLst/>
              <a:rect l="l" t="t" r="r" b="b"/>
              <a:pathLst>
                <a:path w="195" h="274" extrusionOk="0">
                  <a:moveTo>
                    <a:pt x="186" y="161"/>
                  </a:moveTo>
                  <a:cubicBezTo>
                    <a:pt x="178" y="147"/>
                    <a:pt x="165" y="138"/>
                    <a:pt x="150" y="131"/>
                  </a:cubicBezTo>
                  <a:cubicBezTo>
                    <a:pt x="135" y="123"/>
                    <a:pt x="118" y="118"/>
                    <a:pt x="101" y="113"/>
                  </a:cubicBezTo>
                  <a:cubicBezTo>
                    <a:pt x="85" y="107"/>
                    <a:pt x="69" y="103"/>
                    <a:pt x="58" y="97"/>
                  </a:cubicBezTo>
                  <a:cubicBezTo>
                    <a:pt x="52" y="94"/>
                    <a:pt x="47" y="91"/>
                    <a:pt x="45" y="87"/>
                  </a:cubicBezTo>
                  <a:cubicBezTo>
                    <a:pt x="42" y="83"/>
                    <a:pt x="40" y="80"/>
                    <a:pt x="40" y="75"/>
                  </a:cubicBezTo>
                  <a:cubicBezTo>
                    <a:pt x="40" y="68"/>
                    <a:pt x="42" y="62"/>
                    <a:pt x="45" y="57"/>
                  </a:cubicBezTo>
                  <a:cubicBezTo>
                    <a:pt x="51" y="50"/>
                    <a:pt x="59" y="44"/>
                    <a:pt x="68" y="41"/>
                  </a:cubicBezTo>
                  <a:cubicBezTo>
                    <a:pt x="78" y="37"/>
                    <a:pt x="88" y="35"/>
                    <a:pt x="95" y="35"/>
                  </a:cubicBezTo>
                  <a:cubicBezTo>
                    <a:pt x="116" y="35"/>
                    <a:pt x="129" y="42"/>
                    <a:pt x="140" y="49"/>
                  </a:cubicBezTo>
                  <a:cubicBezTo>
                    <a:pt x="145" y="53"/>
                    <a:pt x="149" y="57"/>
                    <a:pt x="153" y="60"/>
                  </a:cubicBezTo>
                  <a:cubicBezTo>
                    <a:pt x="155" y="62"/>
                    <a:pt x="157" y="63"/>
                    <a:pt x="159" y="64"/>
                  </a:cubicBezTo>
                  <a:cubicBezTo>
                    <a:pt x="162" y="65"/>
                    <a:pt x="164" y="66"/>
                    <a:pt x="167" y="66"/>
                  </a:cubicBezTo>
                  <a:cubicBezTo>
                    <a:pt x="169" y="66"/>
                    <a:pt x="170" y="66"/>
                    <a:pt x="172" y="65"/>
                  </a:cubicBezTo>
                  <a:cubicBezTo>
                    <a:pt x="174" y="64"/>
                    <a:pt x="175" y="63"/>
                    <a:pt x="176" y="62"/>
                  </a:cubicBezTo>
                  <a:cubicBezTo>
                    <a:pt x="178" y="61"/>
                    <a:pt x="179" y="59"/>
                    <a:pt x="180" y="58"/>
                  </a:cubicBezTo>
                  <a:cubicBezTo>
                    <a:pt x="181" y="56"/>
                    <a:pt x="181" y="54"/>
                    <a:pt x="181" y="52"/>
                  </a:cubicBezTo>
                  <a:cubicBezTo>
                    <a:pt x="181" y="49"/>
                    <a:pt x="180" y="46"/>
                    <a:pt x="178" y="43"/>
                  </a:cubicBezTo>
                  <a:cubicBezTo>
                    <a:pt x="175" y="38"/>
                    <a:pt x="171" y="33"/>
                    <a:pt x="166" y="28"/>
                  </a:cubicBezTo>
                  <a:cubicBezTo>
                    <a:pt x="157" y="21"/>
                    <a:pt x="147" y="14"/>
                    <a:pt x="135" y="8"/>
                  </a:cubicBezTo>
                  <a:cubicBezTo>
                    <a:pt x="123" y="3"/>
                    <a:pt x="111" y="0"/>
                    <a:pt x="99" y="0"/>
                  </a:cubicBezTo>
                  <a:cubicBezTo>
                    <a:pt x="71" y="0"/>
                    <a:pt x="48" y="6"/>
                    <a:pt x="31" y="17"/>
                  </a:cubicBezTo>
                  <a:cubicBezTo>
                    <a:pt x="22" y="23"/>
                    <a:pt x="15" y="30"/>
                    <a:pt x="9" y="39"/>
                  </a:cubicBezTo>
                  <a:cubicBezTo>
                    <a:pt x="4" y="48"/>
                    <a:pt x="0" y="60"/>
                    <a:pt x="0" y="74"/>
                  </a:cubicBezTo>
                  <a:cubicBezTo>
                    <a:pt x="0" y="75"/>
                    <a:pt x="0" y="76"/>
                    <a:pt x="0" y="76"/>
                  </a:cubicBezTo>
                  <a:cubicBezTo>
                    <a:pt x="0" y="91"/>
                    <a:pt x="5" y="102"/>
                    <a:pt x="12" y="112"/>
                  </a:cubicBezTo>
                  <a:cubicBezTo>
                    <a:pt x="23" y="125"/>
                    <a:pt x="39" y="134"/>
                    <a:pt x="55" y="140"/>
                  </a:cubicBezTo>
                  <a:cubicBezTo>
                    <a:pt x="71" y="146"/>
                    <a:pt x="87" y="149"/>
                    <a:pt x="97" y="152"/>
                  </a:cubicBezTo>
                  <a:cubicBezTo>
                    <a:pt x="111" y="157"/>
                    <a:pt x="126" y="162"/>
                    <a:pt x="137" y="169"/>
                  </a:cubicBezTo>
                  <a:cubicBezTo>
                    <a:pt x="142" y="172"/>
                    <a:pt x="147" y="176"/>
                    <a:pt x="150" y="180"/>
                  </a:cubicBezTo>
                  <a:cubicBezTo>
                    <a:pt x="153" y="184"/>
                    <a:pt x="154" y="189"/>
                    <a:pt x="155" y="194"/>
                  </a:cubicBezTo>
                  <a:cubicBezTo>
                    <a:pt x="155" y="195"/>
                    <a:pt x="155" y="195"/>
                    <a:pt x="155" y="195"/>
                  </a:cubicBezTo>
                  <a:cubicBezTo>
                    <a:pt x="154" y="203"/>
                    <a:pt x="152" y="209"/>
                    <a:pt x="148" y="214"/>
                  </a:cubicBezTo>
                  <a:cubicBezTo>
                    <a:pt x="142" y="222"/>
                    <a:pt x="133" y="228"/>
                    <a:pt x="123" y="232"/>
                  </a:cubicBezTo>
                  <a:cubicBezTo>
                    <a:pt x="112" y="235"/>
                    <a:pt x="102" y="237"/>
                    <a:pt x="95" y="237"/>
                  </a:cubicBezTo>
                  <a:cubicBezTo>
                    <a:pt x="71" y="237"/>
                    <a:pt x="54" y="231"/>
                    <a:pt x="43" y="225"/>
                  </a:cubicBezTo>
                  <a:cubicBezTo>
                    <a:pt x="37" y="222"/>
                    <a:pt x="32" y="219"/>
                    <a:pt x="28" y="217"/>
                  </a:cubicBezTo>
                  <a:cubicBezTo>
                    <a:pt x="26" y="216"/>
                    <a:pt x="24" y="214"/>
                    <a:pt x="22" y="214"/>
                  </a:cubicBezTo>
                  <a:cubicBezTo>
                    <a:pt x="19" y="213"/>
                    <a:pt x="17" y="212"/>
                    <a:pt x="15" y="212"/>
                  </a:cubicBezTo>
                  <a:cubicBezTo>
                    <a:pt x="13" y="212"/>
                    <a:pt x="12" y="212"/>
                    <a:pt x="10" y="213"/>
                  </a:cubicBezTo>
                  <a:cubicBezTo>
                    <a:pt x="9" y="214"/>
                    <a:pt x="7" y="215"/>
                    <a:pt x="6" y="216"/>
                  </a:cubicBezTo>
                  <a:cubicBezTo>
                    <a:pt x="4" y="217"/>
                    <a:pt x="3" y="219"/>
                    <a:pt x="2" y="221"/>
                  </a:cubicBezTo>
                  <a:cubicBezTo>
                    <a:pt x="1" y="223"/>
                    <a:pt x="0" y="225"/>
                    <a:pt x="0" y="227"/>
                  </a:cubicBezTo>
                  <a:cubicBezTo>
                    <a:pt x="0" y="231"/>
                    <a:pt x="2" y="234"/>
                    <a:pt x="4" y="237"/>
                  </a:cubicBezTo>
                  <a:cubicBezTo>
                    <a:pt x="7" y="242"/>
                    <a:pt x="11" y="246"/>
                    <a:pt x="17" y="250"/>
                  </a:cubicBezTo>
                  <a:cubicBezTo>
                    <a:pt x="23" y="254"/>
                    <a:pt x="30" y="257"/>
                    <a:pt x="38" y="261"/>
                  </a:cubicBezTo>
                  <a:cubicBezTo>
                    <a:pt x="55" y="269"/>
                    <a:pt x="78" y="274"/>
                    <a:pt x="95" y="274"/>
                  </a:cubicBezTo>
                  <a:cubicBezTo>
                    <a:pt x="95" y="274"/>
                    <a:pt x="95" y="274"/>
                    <a:pt x="95" y="274"/>
                  </a:cubicBezTo>
                  <a:cubicBezTo>
                    <a:pt x="121" y="274"/>
                    <a:pt x="144" y="268"/>
                    <a:pt x="164" y="254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83" y="239"/>
                    <a:pt x="195" y="218"/>
                    <a:pt x="195" y="194"/>
                  </a:cubicBezTo>
                  <a:cubicBezTo>
                    <a:pt x="195" y="181"/>
                    <a:pt x="191" y="170"/>
                    <a:pt x="186" y="161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2509" y="573"/>
              <a:ext cx="397" cy="483"/>
            </a:xfrm>
            <a:custGeom>
              <a:avLst/>
              <a:gdLst/>
              <a:ahLst/>
              <a:cxnLst/>
              <a:rect l="l" t="t" r="r" b="b"/>
              <a:pathLst>
                <a:path w="225" h="273" extrusionOk="0">
                  <a:moveTo>
                    <a:pt x="113" y="0"/>
                  </a:moveTo>
                  <a:cubicBezTo>
                    <a:pt x="84" y="0"/>
                    <a:pt x="57" y="11"/>
                    <a:pt x="37" y="2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3"/>
                    <a:pt x="35" y="9"/>
                    <a:pt x="32" y="5"/>
                  </a:cubicBezTo>
                  <a:cubicBezTo>
                    <a:pt x="29" y="2"/>
                    <a:pt x="24" y="0"/>
                    <a:pt x="19" y="0"/>
                  </a:cubicBezTo>
                  <a:cubicBezTo>
                    <a:pt x="13" y="0"/>
                    <a:pt x="9" y="2"/>
                    <a:pt x="5" y="5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1" y="261"/>
                    <a:pt x="1" y="261"/>
                    <a:pt x="1" y="261"/>
                  </a:cubicBezTo>
                  <a:cubicBezTo>
                    <a:pt x="1" y="261"/>
                    <a:pt x="1" y="261"/>
                    <a:pt x="1" y="261"/>
                  </a:cubicBezTo>
                  <a:cubicBezTo>
                    <a:pt x="1" y="262"/>
                    <a:pt x="2" y="263"/>
                    <a:pt x="2" y="264"/>
                  </a:cubicBezTo>
                  <a:cubicBezTo>
                    <a:pt x="5" y="268"/>
                    <a:pt x="9" y="272"/>
                    <a:pt x="14" y="273"/>
                  </a:cubicBezTo>
                  <a:cubicBezTo>
                    <a:pt x="15" y="273"/>
                    <a:pt x="15" y="273"/>
                    <a:pt x="15" y="273"/>
                  </a:cubicBezTo>
                  <a:cubicBezTo>
                    <a:pt x="19" y="273"/>
                    <a:pt x="19" y="273"/>
                    <a:pt x="19" y="273"/>
                  </a:cubicBezTo>
                  <a:cubicBezTo>
                    <a:pt x="21" y="273"/>
                    <a:pt x="24" y="273"/>
                    <a:pt x="27" y="272"/>
                  </a:cubicBezTo>
                  <a:cubicBezTo>
                    <a:pt x="29" y="271"/>
                    <a:pt x="31" y="269"/>
                    <a:pt x="32" y="267"/>
                  </a:cubicBezTo>
                  <a:cubicBezTo>
                    <a:pt x="33" y="267"/>
                    <a:pt x="33" y="267"/>
                    <a:pt x="33" y="267"/>
                  </a:cubicBezTo>
                  <a:cubicBezTo>
                    <a:pt x="33" y="267"/>
                    <a:pt x="33" y="266"/>
                    <a:pt x="33" y="266"/>
                  </a:cubicBezTo>
                  <a:cubicBezTo>
                    <a:pt x="33" y="266"/>
                    <a:pt x="33" y="266"/>
                    <a:pt x="33" y="266"/>
                  </a:cubicBezTo>
                  <a:cubicBezTo>
                    <a:pt x="34" y="265"/>
                    <a:pt x="35" y="263"/>
                    <a:pt x="36" y="262"/>
                  </a:cubicBezTo>
                  <a:cubicBezTo>
                    <a:pt x="36" y="261"/>
                    <a:pt x="36" y="259"/>
                    <a:pt x="37" y="258"/>
                  </a:cubicBezTo>
                  <a:cubicBezTo>
                    <a:pt x="37" y="258"/>
                    <a:pt x="37" y="258"/>
                    <a:pt x="37" y="258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91"/>
                    <a:pt x="46" y="73"/>
                    <a:pt x="60" y="59"/>
                  </a:cubicBezTo>
                  <a:cubicBezTo>
                    <a:pt x="73" y="45"/>
                    <a:pt x="92" y="37"/>
                    <a:pt x="113" y="37"/>
                  </a:cubicBezTo>
                  <a:cubicBezTo>
                    <a:pt x="134" y="37"/>
                    <a:pt x="152" y="45"/>
                    <a:pt x="166" y="59"/>
                  </a:cubicBezTo>
                  <a:cubicBezTo>
                    <a:pt x="180" y="73"/>
                    <a:pt x="188" y="91"/>
                    <a:pt x="188" y="112"/>
                  </a:cubicBezTo>
                  <a:cubicBezTo>
                    <a:pt x="188" y="255"/>
                    <a:pt x="188" y="255"/>
                    <a:pt x="188" y="255"/>
                  </a:cubicBezTo>
                  <a:cubicBezTo>
                    <a:pt x="188" y="260"/>
                    <a:pt x="190" y="265"/>
                    <a:pt x="194" y="268"/>
                  </a:cubicBezTo>
                  <a:cubicBezTo>
                    <a:pt x="197" y="271"/>
                    <a:pt x="202" y="273"/>
                    <a:pt x="207" y="273"/>
                  </a:cubicBezTo>
                  <a:cubicBezTo>
                    <a:pt x="212" y="273"/>
                    <a:pt x="216" y="271"/>
                    <a:pt x="220" y="268"/>
                  </a:cubicBezTo>
                  <a:cubicBezTo>
                    <a:pt x="223" y="265"/>
                    <a:pt x="225" y="260"/>
                    <a:pt x="225" y="255"/>
                  </a:cubicBezTo>
                  <a:cubicBezTo>
                    <a:pt x="225" y="112"/>
                    <a:pt x="225" y="112"/>
                    <a:pt x="225" y="112"/>
                  </a:cubicBezTo>
                  <a:cubicBezTo>
                    <a:pt x="225" y="50"/>
                    <a:pt x="175" y="0"/>
                    <a:pt x="113" y="0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5557" y="571"/>
              <a:ext cx="469" cy="485"/>
            </a:xfrm>
            <a:custGeom>
              <a:avLst/>
              <a:gdLst/>
              <a:ahLst/>
              <a:cxnLst/>
              <a:rect l="l" t="t" r="r" b="b"/>
              <a:pathLst>
                <a:path w="266" h="274" extrusionOk="0">
                  <a:moveTo>
                    <a:pt x="266" y="128"/>
                  </a:moveTo>
                  <a:cubicBezTo>
                    <a:pt x="263" y="92"/>
                    <a:pt x="248" y="60"/>
                    <a:pt x="224" y="37"/>
                  </a:cubicBezTo>
                  <a:cubicBezTo>
                    <a:pt x="201" y="14"/>
                    <a:pt x="169" y="0"/>
                    <a:pt x="134" y="0"/>
                  </a:cubicBezTo>
                  <a:cubicBezTo>
                    <a:pt x="96" y="0"/>
                    <a:pt x="63" y="15"/>
                    <a:pt x="39" y="40"/>
                  </a:cubicBezTo>
                  <a:cubicBezTo>
                    <a:pt x="15" y="65"/>
                    <a:pt x="0" y="100"/>
                    <a:pt x="0" y="138"/>
                  </a:cubicBezTo>
                  <a:cubicBezTo>
                    <a:pt x="0" y="175"/>
                    <a:pt x="15" y="209"/>
                    <a:pt x="39" y="234"/>
                  </a:cubicBezTo>
                  <a:cubicBezTo>
                    <a:pt x="63" y="259"/>
                    <a:pt x="96" y="274"/>
                    <a:pt x="133" y="274"/>
                  </a:cubicBezTo>
                  <a:cubicBezTo>
                    <a:pt x="145" y="274"/>
                    <a:pt x="145" y="274"/>
                    <a:pt x="145" y="274"/>
                  </a:cubicBezTo>
                  <a:cubicBezTo>
                    <a:pt x="169" y="274"/>
                    <a:pt x="191" y="267"/>
                    <a:pt x="210" y="254"/>
                  </a:cubicBezTo>
                  <a:cubicBezTo>
                    <a:pt x="229" y="242"/>
                    <a:pt x="245" y="225"/>
                    <a:pt x="256" y="206"/>
                  </a:cubicBezTo>
                  <a:cubicBezTo>
                    <a:pt x="256" y="206"/>
                    <a:pt x="256" y="206"/>
                    <a:pt x="256" y="206"/>
                  </a:cubicBezTo>
                  <a:cubicBezTo>
                    <a:pt x="256" y="206"/>
                    <a:pt x="256" y="206"/>
                    <a:pt x="256" y="206"/>
                  </a:cubicBezTo>
                  <a:cubicBezTo>
                    <a:pt x="258" y="203"/>
                    <a:pt x="259" y="200"/>
                    <a:pt x="259" y="197"/>
                  </a:cubicBezTo>
                  <a:cubicBezTo>
                    <a:pt x="259" y="190"/>
                    <a:pt x="256" y="184"/>
                    <a:pt x="250" y="180"/>
                  </a:cubicBezTo>
                  <a:cubicBezTo>
                    <a:pt x="250" y="180"/>
                    <a:pt x="250" y="180"/>
                    <a:pt x="250" y="180"/>
                  </a:cubicBezTo>
                  <a:cubicBezTo>
                    <a:pt x="250" y="180"/>
                    <a:pt x="250" y="180"/>
                    <a:pt x="250" y="180"/>
                  </a:cubicBezTo>
                  <a:cubicBezTo>
                    <a:pt x="247" y="178"/>
                    <a:pt x="244" y="178"/>
                    <a:pt x="241" y="178"/>
                  </a:cubicBezTo>
                  <a:cubicBezTo>
                    <a:pt x="238" y="178"/>
                    <a:pt x="235" y="178"/>
                    <a:pt x="232" y="180"/>
                  </a:cubicBezTo>
                  <a:cubicBezTo>
                    <a:pt x="229" y="181"/>
                    <a:pt x="227" y="183"/>
                    <a:pt x="225" y="186"/>
                  </a:cubicBezTo>
                  <a:cubicBezTo>
                    <a:pt x="216" y="200"/>
                    <a:pt x="205" y="213"/>
                    <a:pt x="191" y="222"/>
                  </a:cubicBezTo>
                  <a:cubicBezTo>
                    <a:pt x="177" y="232"/>
                    <a:pt x="161" y="237"/>
                    <a:pt x="145" y="237"/>
                  </a:cubicBezTo>
                  <a:cubicBezTo>
                    <a:pt x="133" y="237"/>
                    <a:pt x="133" y="237"/>
                    <a:pt x="133" y="237"/>
                  </a:cubicBezTo>
                  <a:cubicBezTo>
                    <a:pt x="84" y="237"/>
                    <a:pt x="43" y="199"/>
                    <a:pt x="38" y="148"/>
                  </a:cubicBezTo>
                  <a:cubicBezTo>
                    <a:pt x="247" y="148"/>
                    <a:pt x="247" y="148"/>
                    <a:pt x="247" y="148"/>
                  </a:cubicBezTo>
                  <a:cubicBezTo>
                    <a:pt x="252" y="148"/>
                    <a:pt x="257" y="146"/>
                    <a:pt x="260" y="143"/>
                  </a:cubicBezTo>
                  <a:cubicBezTo>
                    <a:pt x="264" y="140"/>
                    <a:pt x="266" y="135"/>
                    <a:pt x="266" y="130"/>
                  </a:cubicBezTo>
                  <a:cubicBezTo>
                    <a:pt x="266" y="128"/>
                    <a:pt x="266" y="128"/>
                    <a:pt x="266" y="128"/>
                  </a:cubicBezTo>
                  <a:cubicBezTo>
                    <a:pt x="266" y="128"/>
                    <a:pt x="266" y="128"/>
                    <a:pt x="266" y="128"/>
                  </a:cubicBezTo>
                  <a:moveTo>
                    <a:pt x="40" y="111"/>
                  </a:moveTo>
                  <a:cubicBezTo>
                    <a:pt x="52" y="67"/>
                    <a:pt x="89" y="37"/>
                    <a:pt x="134" y="37"/>
                  </a:cubicBezTo>
                  <a:cubicBezTo>
                    <a:pt x="177" y="37"/>
                    <a:pt x="214" y="68"/>
                    <a:pt x="225" y="111"/>
                  </a:cubicBezTo>
                  <a:lnTo>
                    <a:pt x="40" y="111"/>
                  </a:ln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5158" y="371"/>
              <a:ext cx="379" cy="685"/>
            </a:xfrm>
            <a:custGeom>
              <a:avLst/>
              <a:gdLst/>
              <a:ahLst/>
              <a:cxnLst/>
              <a:rect l="l" t="t" r="r" b="b"/>
              <a:pathLst>
                <a:path w="215" h="387" extrusionOk="0">
                  <a:moveTo>
                    <a:pt x="211" y="357"/>
                  </a:moveTo>
                  <a:cubicBezTo>
                    <a:pt x="112" y="237"/>
                    <a:pt x="112" y="237"/>
                    <a:pt x="112" y="237"/>
                  </a:cubicBezTo>
                  <a:cubicBezTo>
                    <a:pt x="210" y="142"/>
                    <a:pt x="210" y="142"/>
                    <a:pt x="210" y="142"/>
                  </a:cubicBezTo>
                  <a:cubicBezTo>
                    <a:pt x="210" y="142"/>
                    <a:pt x="210" y="142"/>
                    <a:pt x="210" y="142"/>
                  </a:cubicBezTo>
                  <a:cubicBezTo>
                    <a:pt x="213" y="139"/>
                    <a:pt x="215" y="134"/>
                    <a:pt x="215" y="129"/>
                  </a:cubicBezTo>
                  <a:cubicBezTo>
                    <a:pt x="215" y="124"/>
                    <a:pt x="213" y="119"/>
                    <a:pt x="210" y="116"/>
                  </a:cubicBezTo>
                  <a:cubicBezTo>
                    <a:pt x="210" y="116"/>
                    <a:pt x="210" y="116"/>
                    <a:pt x="210" y="116"/>
                  </a:cubicBezTo>
                  <a:cubicBezTo>
                    <a:pt x="210" y="116"/>
                    <a:pt x="210" y="116"/>
                    <a:pt x="210" y="116"/>
                  </a:cubicBezTo>
                  <a:cubicBezTo>
                    <a:pt x="209" y="116"/>
                    <a:pt x="209" y="116"/>
                    <a:pt x="209" y="116"/>
                  </a:cubicBezTo>
                  <a:cubicBezTo>
                    <a:pt x="209" y="116"/>
                    <a:pt x="209" y="116"/>
                    <a:pt x="209" y="116"/>
                  </a:cubicBezTo>
                  <a:cubicBezTo>
                    <a:pt x="206" y="112"/>
                    <a:pt x="201" y="110"/>
                    <a:pt x="196" y="110"/>
                  </a:cubicBezTo>
                  <a:cubicBezTo>
                    <a:pt x="192" y="110"/>
                    <a:pt x="187" y="112"/>
                    <a:pt x="183" y="116"/>
                  </a:cubicBezTo>
                  <a:cubicBezTo>
                    <a:pt x="37" y="258"/>
                    <a:pt x="37" y="258"/>
                    <a:pt x="37" y="25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9"/>
                    <a:pt x="29" y="0"/>
                    <a:pt x="18" y="0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2" y="9"/>
                    <a:pt x="0" y="14"/>
                    <a:pt x="0" y="19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74"/>
                    <a:pt x="2" y="379"/>
                    <a:pt x="5" y="382"/>
                  </a:cubicBezTo>
                  <a:cubicBezTo>
                    <a:pt x="8" y="385"/>
                    <a:pt x="13" y="387"/>
                    <a:pt x="18" y="387"/>
                  </a:cubicBezTo>
                  <a:cubicBezTo>
                    <a:pt x="29" y="387"/>
                    <a:pt x="37" y="379"/>
                    <a:pt x="37" y="369"/>
                  </a:cubicBezTo>
                  <a:cubicBezTo>
                    <a:pt x="37" y="311"/>
                    <a:pt x="37" y="311"/>
                    <a:pt x="37" y="311"/>
                  </a:cubicBezTo>
                  <a:cubicBezTo>
                    <a:pt x="85" y="264"/>
                    <a:pt x="85" y="264"/>
                    <a:pt x="85" y="264"/>
                  </a:cubicBezTo>
                  <a:cubicBezTo>
                    <a:pt x="182" y="380"/>
                    <a:pt x="182" y="380"/>
                    <a:pt x="182" y="380"/>
                  </a:cubicBezTo>
                  <a:cubicBezTo>
                    <a:pt x="184" y="383"/>
                    <a:pt x="186" y="385"/>
                    <a:pt x="188" y="386"/>
                  </a:cubicBezTo>
                  <a:cubicBezTo>
                    <a:pt x="191" y="387"/>
                    <a:pt x="194" y="387"/>
                    <a:pt x="196" y="387"/>
                  </a:cubicBezTo>
                  <a:cubicBezTo>
                    <a:pt x="200" y="387"/>
                    <a:pt x="204" y="387"/>
                    <a:pt x="209" y="383"/>
                  </a:cubicBezTo>
                  <a:cubicBezTo>
                    <a:pt x="209" y="383"/>
                    <a:pt x="209" y="383"/>
                    <a:pt x="209" y="383"/>
                  </a:cubicBezTo>
                  <a:cubicBezTo>
                    <a:pt x="209" y="383"/>
                    <a:pt x="209" y="383"/>
                    <a:pt x="209" y="383"/>
                  </a:cubicBezTo>
                  <a:cubicBezTo>
                    <a:pt x="213" y="379"/>
                    <a:pt x="215" y="374"/>
                    <a:pt x="215" y="369"/>
                  </a:cubicBezTo>
                  <a:cubicBezTo>
                    <a:pt x="215" y="365"/>
                    <a:pt x="214" y="360"/>
                    <a:pt x="211" y="357"/>
                  </a:cubicBezTo>
                  <a:cubicBezTo>
                    <a:pt x="211" y="357"/>
                    <a:pt x="211" y="357"/>
                    <a:pt x="211" y="357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4613" y="571"/>
              <a:ext cx="460" cy="485"/>
            </a:xfrm>
            <a:custGeom>
              <a:avLst/>
              <a:gdLst/>
              <a:ahLst/>
              <a:cxnLst/>
              <a:rect l="l" t="t" r="r" b="b"/>
              <a:pathLst>
                <a:path w="261" h="274" extrusionOk="0">
                  <a:moveTo>
                    <a:pt x="255" y="5"/>
                  </a:moveTo>
                  <a:cubicBezTo>
                    <a:pt x="252" y="2"/>
                    <a:pt x="247" y="0"/>
                    <a:pt x="242" y="0"/>
                  </a:cubicBezTo>
                  <a:cubicBezTo>
                    <a:pt x="237" y="0"/>
                    <a:pt x="232" y="2"/>
                    <a:pt x="229" y="5"/>
                  </a:cubicBezTo>
                  <a:cubicBezTo>
                    <a:pt x="226" y="9"/>
                    <a:pt x="223" y="13"/>
                    <a:pt x="223" y="19"/>
                  </a:cubicBezTo>
                  <a:cubicBezTo>
                    <a:pt x="223" y="41"/>
                    <a:pt x="223" y="41"/>
                    <a:pt x="223" y="41"/>
                  </a:cubicBezTo>
                  <a:cubicBezTo>
                    <a:pt x="200" y="16"/>
                    <a:pt x="167" y="0"/>
                    <a:pt x="130" y="0"/>
                  </a:cubicBezTo>
                  <a:cubicBezTo>
                    <a:pt x="94" y="0"/>
                    <a:pt x="61" y="16"/>
                    <a:pt x="38" y="41"/>
                  </a:cubicBezTo>
                  <a:cubicBezTo>
                    <a:pt x="15" y="65"/>
                    <a:pt x="0" y="100"/>
                    <a:pt x="0" y="137"/>
                  </a:cubicBezTo>
                  <a:cubicBezTo>
                    <a:pt x="0" y="175"/>
                    <a:pt x="15" y="209"/>
                    <a:pt x="38" y="234"/>
                  </a:cubicBezTo>
                  <a:cubicBezTo>
                    <a:pt x="61" y="259"/>
                    <a:pt x="94" y="274"/>
                    <a:pt x="130" y="274"/>
                  </a:cubicBezTo>
                  <a:cubicBezTo>
                    <a:pt x="167" y="274"/>
                    <a:pt x="200" y="258"/>
                    <a:pt x="223" y="233"/>
                  </a:cubicBezTo>
                  <a:cubicBezTo>
                    <a:pt x="223" y="256"/>
                    <a:pt x="223" y="256"/>
                    <a:pt x="223" y="256"/>
                  </a:cubicBezTo>
                  <a:cubicBezTo>
                    <a:pt x="223" y="261"/>
                    <a:pt x="226" y="266"/>
                    <a:pt x="229" y="269"/>
                  </a:cubicBezTo>
                  <a:cubicBezTo>
                    <a:pt x="232" y="272"/>
                    <a:pt x="237" y="274"/>
                    <a:pt x="242" y="274"/>
                  </a:cubicBezTo>
                  <a:cubicBezTo>
                    <a:pt x="247" y="274"/>
                    <a:pt x="252" y="272"/>
                    <a:pt x="255" y="269"/>
                  </a:cubicBezTo>
                  <a:cubicBezTo>
                    <a:pt x="259" y="266"/>
                    <a:pt x="261" y="261"/>
                    <a:pt x="261" y="256"/>
                  </a:cubicBezTo>
                  <a:cubicBezTo>
                    <a:pt x="261" y="19"/>
                    <a:pt x="261" y="19"/>
                    <a:pt x="261" y="19"/>
                  </a:cubicBezTo>
                  <a:cubicBezTo>
                    <a:pt x="261" y="13"/>
                    <a:pt x="259" y="9"/>
                    <a:pt x="255" y="5"/>
                  </a:cubicBezTo>
                  <a:moveTo>
                    <a:pt x="196" y="208"/>
                  </a:moveTo>
                  <a:cubicBezTo>
                    <a:pt x="179" y="226"/>
                    <a:pt x="156" y="237"/>
                    <a:pt x="130" y="237"/>
                  </a:cubicBezTo>
                  <a:cubicBezTo>
                    <a:pt x="105" y="237"/>
                    <a:pt x="82" y="226"/>
                    <a:pt x="65" y="208"/>
                  </a:cubicBezTo>
                  <a:cubicBezTo>
                    <a:pt x="48" y="190"/>
                    <a:pt x="37" y="165"/>
                    <a:pt x="37" y="137"/>
                  </a:cubicBezTo>
                  <a:cubicBezTo>
                    <a:pt x="37" y="109"/>
                    <a:pt x="48" y="84"/>
                    <a:pt x="65" y="66"/>
                  </a:cubicBezTo>
                  <a:cubicBezTo>
                    <a:pt x="82" y="48"/>
                    <a:pt x="105" y="37"/>
                    <a:pt x="130" y="37"/>
                  </a:cubicBezTo>
                  <a:cubicBezTo>
                    <a:pt x="156" y="37"/>
                    <a:pt x="179" y="48"/>
                    <a:pt x="196" y="66"/>
                  </a:cubicBezTo>
                  <a:cubicBezTo>
                    <a:pt x="213" y="84"/>
                    <a:pt x="223" y="109"/>
                    <a:pt x="223" y="137"/>
                  </a:cubicBezTo>
                  <a:cubicBezTo>
                    <a:pt x="223" y="165"/>
                    <a:pt x="213" y="190"/>
                    <a:pt x="196" y="208"/>
                  </a:cubicBez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4477" y="371"/>
              <a:ext cx="67" cy="685"/>
            </a:xfrm>
            <a:custGeom>
              <a:avLst/>
              <a:gdLst/>
              <a:ahLst/>
              <a:cxnLst/>
              <a:rect l="l" t="t" r="r" b="b"/>
              <a:pathLst>
                <a:path w="38" h="387" extrusionOk="0">
                  <a:moveTo>
                    <a:pt x="19" y="0"/>
                  </a:moveTo>
                  <a:cubicBezTo>
                    <a:pt x="14" y="0"/>
                    <a:pt x="9" y="2"/>
                    <a:pt x="6" y="6"/>
                  </a:cubicBezTo>
                  <a:cubicBezTo>
                    <a:pt x="3" y="9"/>
                    <a:pt x="0" y="14"/>
                    <a:pt x="0" y="19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74"/>
                    <a:pt x="3" y="379"/>
                    <a:pt x="6" y="382"/>
                  </a:cubicBezTo>
                  <a:cubicBezTo>
                    <a:pt x="9" y="385"/>
                    <a:pt x="14" y="387"/>
                    <a:pt x="19" y="387"/>
                  </a:cubicBezTo>
                  <a:cubicBezTo>
                    <a:pt x="30" y="387"/>
                    <a:pt x="38" y="379"/>
                    <a:pt x="38" y="36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9"/>
                    <a:pt x="30" y="0"/>
                    <a:pt x="19" y="0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4145" y="372"/>
              <a:ext cx="263" cy="686"/>
            </a:xfrm>
            <a:custGeom>
              <a:avLst/>
              <a:gdLst/>
              <a:ahLst/>
              <a:cxnLst/>
              <a:rect l="l" t="t" r="r" b="b"/>
              <a:pathLst>
                <a:path w="149" h="387" extrusionOk="0">
                  <a:moveTo>
                    <a:pt x="88" y="59"/>
                  </a:moveTo>
                  <a:cubicBezTo>
                    <a:pt x="90" y="53"/>
                    <a:pt x="92" y="49"/>
                    <a:pt x="94" y="46"/>
                  </a:cubicBezTo>
                  <a:cubicBezTo>
                    <a:pt x="96" y="44"/>
                    <a:pt x="99" y="42"/>
                    <a:pt x="103" y="40"/>
                  </a:cubicBezTo>
                  <a:cubicBezTo>
                    <a:pt x="107" y="39"/>
                    <a:pt x="114" y="38"/>
                    <a:pt x="122" y="38"/>
                  </a:cubicBezTo>
                  <a:cubicBezTo>
                    <a:pt x="123" y="38"/>
                    <a:pt x="123" y="38"/>
                    <a:pt x="123" y="38"/>
                  </a:cubicBezTo>
                  <a:cubicBezTo>
                    <a:pt x="123" y="38"/>
                    <a:pt x="124" y="38"/>
                    <a:pt x="124" y="38"/>
                  </a:cubicBezTo>
                  <a:cubicBezTo>
                    <a:pt x="125" y="38"/>
                    <a:pt x="125" y="38"/>
                    <a:pt x="126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41" y="38"/>
                    <a:pt x="149" y="30"/>
                    <a:pt x="149" y="19"/>
                  </a:cubicBezTo>
                  <a:cubicBezTo>
                    <a:pt x="149" y="9"/>
                    <a:pt x="141" y="0"/>
                    <a:pt x="130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0"/>
                    <a:pt x="125" y="0"/>
                    <a:pt x="124" y="0"/>
                  </a:cubicBezTo>
                  <a:cubicBezTo>
                    <a:pt x="124" y="0"/>
                    <a:pt x="123" y="0"/>
                    <a:pt x="123" y="0"/>
                  </a:cubicBezTo>
                  <a:cubicBezTo>
                    <a:pt x="112" y="0"/>
                    <a:pt x="101" y="1"/>
                    <a:pt x="92" y="5"/>
                  </a:cubicBezTo>
                  <a:cubicBezTo>
                    <a:pt x="82" y="8"/>
                    <a:pt x="73" y="13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59" y="29"/>
                    <a:pt x="54" y="38"/>
                    <a:pt x="52" y="49"/>
                  </a:cubicBezTo>
                  <a:cubicBezTo>
                    <a:pt x="49" y="60"/>
                    <a:pt x="48" y="72"/>
                    <a:pt x="47" y="86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8" y="113"/>
                    <a:pt x="0" y="121"/>
                    <a:pt x="0" y="131"/>
                  </a:cubicBezTo>
                  <a:cubicBezTo>
                    <a:pt x="0" y="136"/>
                    <a:pt x="2" y="141"/>
                    <a:pt x="5" y="145"/>
                  </a:cubicBezTo>
                  <a:cubicBezTo>
                    <a:pt x="8" y="148"/>
                    <a:pt x="13" y="150"/>
                    <a:pt x="18" y="151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47" y="368"/>
                    <a:pt x="47" y="368"/>
                    <a:pt x="47" y="368"/>
                  </a:cubicBezTo>
                  <a:cubicBezTo>
                    <a:pt x="47" y="369"/>
                    <a:pt x="47" y="369"/>
                    <a:pt x="47" y="369"/>
                  </a:cubicBezTo>
                  <a:cubicBezTo>
                    <a:pt x="47" y="374"/>
                    <a:pt x="50" y="379"/>
                    <a:pt x="53" y="382"/>
                  </a:cubicBezTo>
                  <a:cubicBezTo>
                    <a:pt x="56" y="385"/>
                    <a:pt x="61" y="387"/>
                    <a:pt x="66" y="387"/>
                  </a:cubicBezTo>
                  <a:cubicBezTo>
                    <a:pt x="76" y="387"/>
                    <a:pt x="85" y="379"/>
                    <a:pt x="85" y="369"/>
                  </a:cubicBezTo>
                  <a:cubicBezTo>
                    <a:pt x="85" y="151"/>
                    <a:pt x="85" y="151"/>
                    <a:pt x="85" y="151"/>
                  </a:cubicBezTo>
                  <a:cubicBezTo>
                    <a:pt x="116" y="151"/>
                    <a:pt x="116" y="151"/>
                    <a:pt x="116" y="151"/>
                  </a:cubicBezTo>
                  <a:cubicBezTo>
                    <a:pt x="121" y="150"/>
                    <a:pt x="126" y="148"/>
                    <a:pt x="129" y="145"/>
                  </a:cubicBezTo>
                  <a:cubicBezTo>
                    <a:pt x="133" y="141"/>
                    <a:pt x="135" y="137"/>
                    <a:pt x="135" y="131"/>
                  </a:cubicBezTo>
                  <a:cubicBezTo>
                    <a:pt x="135" y="131"/>
                    <a:pt x="135" y="131"/>
                    <a:pt x="135" y="131"/>
                  </a:cubicBezTo>
                  <a:cubicBezTo>
                    <a:pt x="135" y="121"/>
                    <a:pt x="127" y="113"/>
                    <a:pt x="117" y="113"/>
                  </a:cubicBezTo>
                  <a:cubicBezTo>
                    <a:pt x="85" y="113"/>
                    <a:pt x="85" y="113"/>
                    <a:pt x="85" y="113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74"/>
                    <a:pt x="86" y="65"/>
                    <a:pt x="88" y="59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3460" y="573"/>
              <a:ext cx="634" cy="483"/>
            </a:xfrm>
            <a:custGeom>
              <a:avLst/>
              <a:gdLst/>
              <a:ahLst/>
              <a:cxnLst/>
              <a:rect l="l" t="t" r="r" b="b"/>
              <a:pathLst>
                <a:path w="359" h="273" extrusionOk="0">
                  <a:moveTo>
                    <a:pt x="359" y="18"/>
                  </a:moveTo>
                  <a:cubicBezTo>
                    <a:pt x="359" y="11"/>
                    <a:pt x="355" y="4"/>
                    <a:pt x="348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6" y="0"/>
                    <a:pt x="344" y="0"/>
                    <a:pt x="341" y="0"/>
                  </a:cubicBezTo>
                  <a:cubicBezTo>
                    <a:pt x="338" y="0"/>
                    <a:pt x="334" y="1"/>
                    <a:pt x="331" y="3"/>
                  </a:cubicBezTo>
                  <a:cubicBezTo>
                    <a:pt x="328" y="5"/>
                    <a:pt x="325" y="7"/>
                    <a:pt x="324" y="11"/>
                  </a:cubicBezTo>
                  <a:cubicBezTo>
                    <a:pt x="324" y="11"/>
                    <a:pt x="324" y="11"/>
                    <a:pt x="324" y="11"/>
                  </a:cubicBezTo>
                  <a:cubicBezTo>
                    <a:pt x="253" y="206"/>
                    <a:pt x="253" y="206"/>
                    <a:pt x="253" y="206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6" y="72"/>
                    <a:pt x="193" y="69"/>
                    <a:pt x="190" y="67"/>
                  </a:cubicBezTo>
                  <a:cubicBezTo>
                    <a:pt x="187" y="65"/>
                    <a:pt x="183" y="64"/>
                    <a:pt x="179" y="64"/>
                  </a:cubicBezTo>
                  <a:cubicBezTo>
                    <a:pt x="176" y="64"/>
                    <a:pt x="172" y="65"/>
                    <a:pt x="169" y="67"/>
                  </a:cubicBezTo>
                  <a:cubicBezTo>
                    <a:pt x="166" y="69"/>
                    <a:pt x="163" y="72"/>
                    <a:pt x="162" y="75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07" y="206"/>
                    <a:pt x="107" y="206"/>
                    <a:pt x="107" y="206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8"/>
                    <a:pt x="31" y="5"/>
                    <a:pt x="28" y="3"/>
                  </a:cubicBezTo>
                  <a:cubicBezTo>
                    <a:pt x="25" y="1"/>
                    <a:pt x="22" y="0"/>
                    <a:pt x="18" y="0"/>
                  </a:cubicBezTo>
                  <a:cubicBezTo>
                    <a:pt x="15" y="0"/>
                    <a:pt x="13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0"/>
                    <a:pt x="0" y="23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89" y="262"/>
                    <a:pt x="89" y="262"/>
                    <a:pt x="89" y="262"/>
                  </a:cubicBezTo>
                  <a:cubicBezTo>
                    <a:pt x="89" y="262"/>
                    <a:pt x="89" y="262"/>
                    <a:pt x="89" y="262"/>
                  </a:cubicBezTo>
                  <a:cubicBezTo>
                    <a:pt x="90" y="264"/>
                    <a:pt x="91" y="265"/>
                    <a:pt x="92" y="267"/>
                  </a:cubicBezTo>
                  <a:cubicBezTo>
                    <a:pt x="93" y="268"/>
                    <a:pt x="95" y="269"/>
                    <a:pt x="96" y="270"/>
                  </a:cubicBezTo>
                  <a:cubicBezTo>
                    <a:pt x="97" y="270"/>
                    <a:pt x="97" y="271"/>
                    <a:pt x="98" y="271"/>
                  </a:cubicBezTo>
                  <a:cubicBezTo>
                    <a:pt x="99" y="272"/>
                    <a:pt x="100" y="272"/>
                    <a:pt x="101" y="272"/>
                  </a:cubicBezTo>
                  <a:cubicBezTo>
                    <a:pt x="102" y="273"/>
                    <a:pt x="104" y="273"/>
                    <a:pt x="107" y="273"/>
                  </a:cubicBezTo>
                  <a:cubicBezTo>
                    <a:pt x="111" y="273"/>
                    <a:pt x="114" y="272"/>
                    <a:pt x="117" y="270"/>
                  </a:cubicBezTo>
                  <a:cubicBezTo>
                    <a:pt x="120" y="268"/>
                    <a:pt x="122" y="266"/>
                    <a:pt x="123" y="262"/>
                  </a:cubicBezTo>
                  <a:cubicBezTo>
                    <a:pt x="124" y="262"/>
                    <a:pt x="124" y="262"/>
                    <a:pt x="124" y="262"/>
                  </a:cubicBezTo>
                  <a:cubicBezTo>
                    <a:pt x="179" y="129"/>
                    <a:pt x="179" y="129"/>
                    <a:pt x="179" y="129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7" y="265"/>
                    <a:pt x="239" y="268"/>
                    <a:pt x="241" y="270"/>
                  </a:cubicBezTo>
                  <a:cubicBezTo>
                    <a:pt x="244" y="272"/>
                    <a:pt x="247" y="273"/>
                    <a:pt x="251" y="273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5" y="273"/>
                    <a:pt x="257" y="273"/>
                    <a:pt x="259" y="272"/>
                  </a:cubicBezTo>
                  <a:cubicBezTo>
                    <a:pt x="261" y="272"/>
                    <a:pt x="263" y="271"/>
                    <a:pt x="264" y="270"/>
                  </a:cubicBezTo>
                  <a:cubicBezTo>
                    <a:pt x="267" y="267"/>
                    <a:pt x="269" y="264"/>
                    <a:pt x="271" y="261"/>
                  </a:cubicBezTo>
                  <a:cubicBezTo>
                    <a:pt x="271" y="261"/>
                    <a:pt x="271" y="261"/>
                    <a:pt x="271" y="261"/>
                  </a:cubicBezTo>
                  <a:cubicBezTo>
                    <a:pt x="358" y="25"/>
                    <a:pt x="358" y="25"/>
                    <a:pt x="358" y="25"/>
                  </a:cubicBezTo>
                  <a:cubicBezTo>
                    <a:pt x="359" y="23"/>
                    <a:pt x="359" y="20"/>
                    <a:pt x="359" y="18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626" y="567"/>
              <a:ext cx="436" cy="491"/>
            </a:xfrm>
            <a:custGeom>
              <a:avLst/>
              <a:gdLst/>
              <a:ahLst/>
              <a:cxnLst/>
              <a:rect l="l" t="t" r="r" b="b"/>
              <a:pathLst>
                <a:path w="247" h="277" extrusionOk="0">
                  <a:moveTo>
                    <a:pt x="245" y="152"/>
                  </a:moveTo>
                  <a:cubicBezTo>
                    <a:pt x="246" y="147"/>
                    <a:pt x="247" y="142"/>
                    <a:pt x="247" y="137"/>
                  </a:cubicBezTo>
                  <a:cubicBezTo>
                    <a:pt x="247" y="134"/>
                    <a:pt x="246" y="130"/>
                    <a:pt x="245" y="127"/>
                  </a:cubicBezTo>
                  <a:cubicBezTo>
                    <a:pt x="242" y="116"/>
                    <a:pt x="235" y="106"/>
                    <a:pt x="224" y="10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52" y="0"/>
                    <a:pt x="24" y="7"/>
                    <a:pt x="12" y="29"/>
                  </a:cubicBezTo>
                  <a:cubicBezTo>
                    <a:pt x="0" y="50"/>
                    <a:pt x="7" y="77"/>
                    <a:pt x="28" y="90"/>
                  </a:cubicBezTo>
                  <a:cubicBezTo>
                    <a:pt x="113" y="138"/>
                    <a:pt x="113" y="138"/>
                    <a:pt x="113" y="138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7" y="200"/>
                    <a:pt x="0" y="227"/>
                    <a:pt x="12" y="248"/>
                  </a:cubicBezTo>
                  <a:cubicBezTo>
                    <a:pt x="24" y="270"/>
                    <a:pt x="52" y="277"/>
                    <a:pt x="73" y="265"/>
                  </a:cubicBezTo>
                  <a:cubicBezTo>
                    <a:pt x="224" y="177"/>
                    <a:pt x="224" y="177"/>
                    <a:pt x="224" y="177"/>
                  </a:cubicBezTo>
                  <a:cubicBezTo>
                    <a:pt x="235" y="171"/>
                    <a:pt x="242" y="162"/>
                    <a:pt x="245" y="152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768" y="176"/>
              <a:ext cx="435" cy="469"/>
            </a:xfrm>
            <a:custGeom>
              <a:avLst/>
              <a:gdLst/>
              <a:ahLst/>
              <a:cxnLst/>
              <a:rect l="l" t="t" r="r" b="b"/>
              <a:pathLst>
                <a:path w="247" h="265" extrusionOk="0">
                  <a:moveTo>
                    <a:pt x="28" y="171"/>
                  </a:moveTo>
                  <a:cubicBezTo>
                    <a:pt x="180" y="259"/>
                    <a:pt x="180" y="259"/>
                    <a:pt x="180" y="259"/>
                  </a:cubicBezTo>
                  <a:cubicBezTo>
                    <a:pt x="188" y="263"/>
                    <a:pt x="197" y="265"/>
                    <a:pt x="206" y="264"/>
                  </a:cubicBezTo>
                  <a:cubicBezTo>
                    <a:pt x="229" y="263"/>
                    <a:pt x="247" y="243"/>
                    <a:pt x="247" y="220"/>
                  </a:cubicBezTo>
                  <a:cubicBezTo>
                    <a:pt x="247" y="45"/>
                    <a:pt x="247" y="45"/>
                    <a:pt x="247" y="45"/>
                  </a:cubicBezTo>
                  <a:cubicBezTo>
                    <a:pt x="247" y="20"/>
                    <a:pt x="227" y="0"/>
                    <a:pt x="202" y="0"/>
                  </a:cubicBezTo>
                  <a:cubicBezTo>
                    <a:pt x="178" y="0"/>
                    <a:pt x="158" y="20"/>
                    <a:pt x="158" y="45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52" y="82"/>
                    <a:pt x="24" y="89"/>
                    <a:pt x="12" y="110"/>
                  </a:cubicBezTo>
                  <a:cubicBezTo>
                    <a:pt x="0" y="132"/>
                    <a:pt x="7" y="159"/>
                    <a:pt x="28" y="171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1332" y="176"/>
              <a:ext cx="436" cy="469"/>
            </a:xfrm>
            <a:custGeom>
              <a:avLst/>
              <a:gdLst/>
              <a:ahLst/>
              <a:cxnLst/>
              <a:rect l="l" t="t" r="r" b="b"/>
              <a:pathLst>
                <a:path w="247" h="265" extrusionOk="0">
                  <a:moveTo>
                    <a:pt x="41" y="264"/>
                  </a:moveTo>
                  <a:cubicBezTo>
                    <a:pt x="50" y="265"/>
                    <a:pt x="59" y="263"/>
                    <a:pt x="67" y="259"/>
                  </a:cubicBezTo>
                  <a:cubicBezTo>
                    <a:pt x="218" y="171"/>
                    <a:pt x="218" y="171"/>
                    <a:pt x="218" y="171"/>
                  </a:cubicBezTo>
                  <a:cubicBezTo>
                    <a:pt x="240" y="159"/>
                    <a:pt x="247" y="132"/>
                    <a:pt x="235" y="110"/>
                  </a:cubicBezTo>
                  <a:cubicBezTo>
                    <a:pt x="222" y="89"/>
                    <a:pt x="195" y="82"/>
                    <a:pt x="174" y="94"/>
                  </a:cubicBezTo>
                  <a:cubicBezTo>
                    <a:pt x="89" y="143"/>
                    <a:pt x="89" y="143"/>
                    <a:pt x="89" y="143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20"/>
                    <a:pt x="69" y="0"/>
                    <a:pt x="44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43"/>
                    <a:pt x="18" y="263"/>
                    <a:pt x="41" y="264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768" y="980"/>
              <a:ext cx="435" cy="467"/>
            </a:xfrm>
            <a:custGeom>
              <a:avLst/>
              <a:gdLst/>
              <a:ahLst/>
              <a:cxnLst/>
              <a:rect l="l" t="t" r="r" b="b"/>
              <a:pathLst>
                <a:path w="247" h="264" extrusionOk="0">
                  <a:moveTo>
                    <a:pt x="206" y="0"/>
                  </a:moveTo>
                  <a:cubicBezTo>
                    <a:pt x="197" y="0"/>
                    <a:pt x="188" y="2"/>
                    <a:pt x="180" y="6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7" y="106"/>
                    <a:pt x="0" y="133"/>
                    <a:pt x="12" y="155"/>
                  </a:cubicBezTo>
                  <a:cubicBezTo>
                    <a:pt x="24" y="176"/>
                    <a:pt x="52" y="183"/>
                    <a:pt x="73" y="171"/>
                  </a:cubicBezTo>
                  <a:cubicBezTo>
                    <a:pt x="158" y="122"/>
                    <a:pt x="158" y="122"/>
                    <a:pt x="158" y="122"/>
                  </a:cubicBezTo>
                  <a:cubicBezTo>
                    <a:pt x="158" y="220"/>
                    <a:pt x="158" y="220"/>
                    <a:pt x="158" y="220"/>
                  </a:cubicBezTo>
                  <a:cubicBezTo>
                    <a:pt x="158" y="244"/>
                    <a:pt x="178" y="264"/>
                    <a:pt x="202" y="264"/>
                  </a:cubicBezTo>
                  <a:cubicBezTo>
                    <a:pt x="227" y="264"/>
                    <a:pt x="247" y="244"/>
                    <a:pt x="247" y="220"/>
                  </a:cubicBezTo>
                  <a:cubicBezTo>
                    <a:pt x="247" y="45"/>
                    <a:pt x="247" y="45"/>
                    <a:pt x="247" y="45"/>
                  </a:cubicBezTo>
                  <a:cubicBezTo>
                    <a:pt x="247" y="21"/>
                    <a:pt x="229" y="2"/>
                    <a:pt x="206" y="0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1121" y="665"/>
              <a:ext cx="294" cy="295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167" y="93"/>
                  </a:moveTo>
                  <a:cubicBezTo>
                    <a:pt x="167" y="88"/>
                    <a:pt x="167" y="88"/>
                    <a:pt x="167" y="88"/>
                  </a:cubicBezTo>
                  <a:cubicBezTo>
                    <a:pt x="167" y="85"/>
                    <a:pt x="167" y="81"/>
                    <a:pt x="167" y="79"/>
                  </a:cubicBezTo>
                  <a:cubicBezTo>
                    <a:pt x="167" y="74"/>
                    <a:pt x="167" y="74"/>
                    <a:pt x="167" y="74"/>
                  </a:cubicBezTo>
                  <a:cubicBezTo>
                    <a:pt x="167" y="72"/>
                    <a:pt x="165" y="68"/>
                    <a:pt x="163" y="66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1"/>
                    <a:pt x="95" y="0"/>
                    <a:pt x="9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5" y="0"/>
                    <a:pt x="81" y="0"/>
                    <a:pt x="79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2" y="0"/>
                    <a:pt x="68" y="1"/>
                    <a:pt x="66" y="3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1" y="68"/>
                    <a:pt x="0" y="72"/>
                    <a:pt x="0" y="7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1"/>
                    <a:pt x="0" y="85"/>
                    <a:pt x="0" y="88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5"/>
                    <a:pt x="1" y="99"/>
                    <a:pt x="3" y="101"/>
                  </a:cubicBezTo>
                  <a:cubicBezTo>
                    <a:pt x="66" y="163"/>
                    <a:pt x="66" y="163"/>
                    <a:pt x="66" y="163"/>
                  </a:cubicBezTo>
                  <a:cubicBezTo>
                    <a:pt x="68" y="165"/>
                    <a:pt x="72" y="167"/>
                    <a:pt x="74" y="167"/>
                  </a:cubicBezTo>
                  <a:cubicBezTo>
                    <a:pt x="79" y="167"/>
                    <a:pt x="79" y="167"/>
                    <a:pt x="79" y="167"/>
                  </a:cubicBezTo>
                  <a:cubicBezTo>
                    <a:pt x="81" y="167"/>
                    <a:pt x="85" y="167"/>
                    <a:pt x="88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5" y="167"/>
                    <a:pt x="99" y="165"/>
                    <a:pt x="101" y="163"/>
                  </a:cubicBezTo>
                  <a:cubicBezTo>
                    <a:pt x="163" y="101"/>
                    <a:pt x="163" y="101"/>
                    <a:pt x="163" y="101"/>
                  </a:cubicBezTo>
                  <a:cubicBezTo>
                    <a:pt x="165" y="99"/>
                    <a:pt x="167" y="95"/>
                    <a:pt x="167" y="93"/>
                  </a:cubicBezTo>
                  <a:moveTo>
                    <a:pt x="113" y="84"/>
                  </a:moveTo>
                  <a:cubicBezTo>
                    <a:pt x="113" y="86"/>
                    <a:pt x="112" y="90"/>
                    <a:pt x="110" y="92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90" y="112"/>
                    <a:pt x="86" y="113"/>
                    <a:pt x="84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0" y="113"/>
                    <a:pt x="77" y="112"/>
                    <a:pt x="75" y="110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5" y="90"/>
                    <a:pt x="54" y="86"/>
                    <a:pt x="54" y="84"/>
                  </a:cubicBezTo>
                  <a:cubicBezTo>
                    <a:pt x="54" y="84"/>
                    <a:pt x="54" y="83"/>
                    <a:pt x="54" y="83"/>
                  </a:cubicBezTo>
                  <a:cubicBezTo>
                    <a:pt x="54" y="81"/>
                    <a:pt x="55" y="77"/>
                    <a:pt x="57" y="75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7" y="55"/>
                    <a:pt x="80" y="54"/>
                    <a:pt x="83" y="54"/>
                  </a:cubicBezTo>
                  <a:cubicBezTo>
                    <a:pt x="83" y="54"/>
                    <a:pt x="83" y="54"/>
                    <a:pt x="84" y="54"/>
                  </a:cubicBezTo>
                  <a:cubicBezTo>
                    <a:pt x="86" y="54"/>
                    <a:pt x="90" y="55"/>
                    <a:pt x="92" y="57"/>
                  </a:cubicBezTo>
                  <a:cubicBezTo>
                    <a:pt x="110" y="75"/>
                    <a:pt x="110" y="75"/>
                    <a:pt x="110" y="75"/>
                  </a:cubicBezTo>
                  <a:cubicBezTo>
                    <a:pt x="112" y="77"/>
                    <a:pt x="113" y="81"/>
                    <a:pt x="113" y="83"/>
                  </a:cubicBezTo>
                  <a:cubicBezTo>
                    <a:pt x="113" y="83"/>
                    <a:pt x="113" y="84"/>
                    <a:pt x="113" y="84"/>
                  </a:cubicBez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1332" y="980"/>
              <a:ext cx="436" cy="467"/>
            </a:xfrm>
            <a:custGeom>
              <a:avLst/>
              <a:gdLst/>
              <a:ahLst/>
              <a:cxnLst/>
              <a:rect l="l" t="t" r="r" b="b"/>
              <a:pathLst>
                <a:path w="247" h="264" extrusionOk="0">
                  <a:moveTo>
                    <a:pt x="218" y="94"/>
                  </a:moveTo>
                  <a:cubicBezTo>
                    <a:pt x="67" y="6"/>
                    <a:pt x="67" y="6"/>
                    <a:pt x="67" y="6"/>
                  </a:cubicBezTo>
                  <a:cubicBezTo>
                    <a:pt x="59" y="2"/>
                    <a:pt x="50" y="0"/>
                    <a:pt x="41" y="0"/>
                  </a:cubicBezTo>
                  <a:cubicBezTo>
                    <a:pt x="18" y="2"/>
                    <a:pt x="0" y="21"/>
                    <a:pt x="0" y="45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44"/>
                    <a:pt x="20" y="264"/>
                    <a:pt x="44" y="264"/>
                  </a:cubicBezTo>
                  <a:cubicBezTo>
                    <a:pt x="69" y="264"/>
                    <a:pt x="89" y="244"/>
                    <a:pt x="89" y="220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174" y="171"/>
                    <a:pt x="174" y="171"/>
                    <a:pt x="174" y="171"/>
                  </a:cubicBezTo>
                  <a:cubicBezTo>
                    <a:pt x="195" y="183"/>
                    <a:pt x="222" y="176"/>
                    <a:pt x="235" y="155"/>
                  </a:cubicBezTo>
                  <a:cubicBezTo>
                    <a:pt x="247" y="133"/>
                    <a:pt x="240" y="106"/>
                    <a:pt x="218" y="94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1473" y="567"/>
              <a:ext cx="436" cy="491"/>
            </a:xfrm>
            <a:custGeom>
              <a:avLst/>
              <a:gdLst/>
              <a:ahLst/>
              <a:cxnLst/>
              <a:rect l="l" t="t" r="r" b="b"/>
              <a:pathLst>
                <a:path w="247" h="277" extrusionOk="0">
                  <a:moveTo>
                    <a:pt x="218" y="187"/>
                  </a:moveTo>
                  <a:cubicBezTo>
                    <a:pt x="134" y="138"/>
                    <a:pt x="134" y="138"/>
                    <a:pt x="134" y="138"/>
                  </a:cubicBezTo>
                  <a:cubicBezTo>
                    <a:pt x="218" y="90"/>
                    <a:pt x="218" y="90"/>
                    <a:pt x="218" y="90"/>
                  </a:cubicBezTo>
                  <a:cubicBezTo>
                    <a:pt x="240" y="77"/>
                    <a:pt x="247" y="50"/>
                    <a:pt x="235" y="29"/>
                  </a:cubicBezTo>
                  <a:cubicBezTo>
                    <a:pt x="222" y="7"/>
                    <a:pt x="195" y="0"/>
                    <a:pt x="174" y="12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12" y="106"/>
                    <a:pt x="5" y="116"/>
                    <a:pt x="2" y="127"/>
                  </a:cubicBezTo>
                  <a:cubicBezTo>
                    <a:pt x="1" y="130"/>
                    <a:pt x="0" y="134"/>
                    <a:pt x="0" y="137"/>
                  </a:cubicBezTo>
                  <a:cubicBezTo>
                    <a:pt x="0" y="142"/>
                    <a:pt x="1" y="147"/>
                    <a:pt x="2" y="152"/>
                  </a:cubicBezTo>
                  <a:cubicBezTo>
                    <a:pt x="5" y="162"/>
                    <a:pt x="12" y="171"/>
                    <a:pt x="22" y="177"/>
                  </a:cubicBezTo>
                  <a:cubicBezTo>
                    <a:pt x="174" y="265"/>
                    <a:pt x="174" y="265"/>
                    <a:pt x="174" y="265"/>
                  </a:cubicBezTo>
                  <a:cubicBezTo>
                    <a:pt x="195" y="277"/>
                    <a:pt x="222" y="270"/>
                    <a:pt x="235" y="248"/>
                  </a:cubicBezTo>
                  <a:cubicBezTo>
                    <a:pt x="247" y="227"/>
                    <a:pt x="240" y="200"/>
                    <a:pt x="218" y="187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2970" y="571"/>
              <a:ext cx="460" cy="485"/>
            </a:xfrm>
            <a:custGeom>
              <a:avLst/>
              <a:gdLst/>
              <a:ahLst/>
              <a:cxnLst/>
              <a:rect l="l" t="t" r="r" b="b"/>
              <a:pathLst>
                <a:path w="261" h="274" extrusionOk="0">
                  <a:moveTo>
                    <a:pt x="223" y="41"/>
                  </a:moveTo>
                  <a:cubicBezTo>
                    <a:pt x="199" y="16"/>
                    <a:pt x="167" y="0"/>
                    <a:pt x="130" y="0"/>
                  </a:cubicBezTo>
                  <a:cubicBezTo>
                    <a:pt x="94" y="0"/>
                    <a:pt x="62" y="16"/>
                    <a:pt x="38" y="41"/>
                  </a:cubicBezTo>
                  <a:cubicBezTo>
                    <a:pt x="15" y="66"/>
                    <a:pt x="0" y="100"/>
                    <a:pt x="0" y="137"/>
                  </a:cubicBezTo>
                  <a:cubicBezTo>
                    <a:pt x="0" y="174"/>
                    <a:pt x="15" y="209"/>
                    <a:pt x="38" y="234"/>
                  </a:cubicBezTo>
                  <a:cubicBezTo>
                    <a:pt x="62" y="259"/>
                    <a:pt x="94" y="274"/>
                    <a:pt x="130" y="274"/>
                  </a:cubicBezTo>
                  <a:cubicBezTo>
                    <a:pt x="167" y="274"/>
                    <a:pt x="199" y="259"/>
                    <a:pt x="223" y="234"/>
                  </a:cubicBezTo>
                  <a:cubicBezTo>
                    <a:pt x="246" y="209"/>
                    <a:pt x="261" y="174"/>
                    <a:pt x="261" y="137"/>
                  </a:cubicBezTo>
                  <a:cubicBezTo>
                    <a:pt x="261" y="100"/>
                    <a:pt x="246" y="66"/>
                    <a:pt x="223" y="41"/>
                  </a:cubicBezTo>
                  <a:moveTo>
                    <a:pt x="196" y="208"/>
                  </a:moveTo>
                  <a:cubicBezTo>
                    <a:pt x="179" y="226"/>
                    <a:pt x="155" y="237"/>
                    <a:pt x="130" y="237"/>
                  </a:cubicBezTo>
                  <a:cubicBezTo>
                    <a:pt x="105" y="237"/>
                    <a:pt x="82" y="226"/>
                    <a:pt x="65" y="208"/>
                  </a:cubicBezTo>
                  <a:cubicBezTo>
                    <a:pt x="48" y="190"/>
                    <a:pt x="37" y="165"/>
                    <a:pt x="37" y="137"/>
                  </a:cubicBezTo>
                  <a:cubicBezTo>
                    <a:pt x="37" y="109"/>
                    <a:pt x="48" y="84"/>
                    <a:pt x="65" y="66"/>
                  </a:cubicBezTo>
                  <a:cubicBezTo>
                    <a:pt x="82" y="48"/>
                    <a:pt x="105" y="37"/>
                    <a:pt x="130" y="37"/>
                  </a:cubicBezTo>
                  <a:cubicBezTo>
                    <a:pt x="155" y="37"/>
                    <a:pt x="179" y="48"/>
                    <a:pt x="196" y="66"/>
                  </a:cubicBezTo>
                  <a:cubicBezTo>
                    <a:pt x="213" y="84"/>
                    <a:pt x="223" y="109"/>
                    <a:pt x="223" y="137"/>
                  </a:cubicBezTo>
                  <a:cubicBezTo>
                    <a:pt x="223" y="165"/>
                    <a:pt x="213" y="190"/>
                    <a:pt x="196" y="208"/>
                  </a:cubicBez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27"/>
          <p:cNvSpPr/>
          <p:nvPr/>
        </p:nvSpPr>
        <p:spPr>
          <a:xfrm rot="-5400000">
            <a:off x="5887745" y="1887244"/>
            <a:ext cx="2176991" cy="4335519"/>
          </a:xfrm>
          <a:custGeom>
            <a:avLst/>
            <a:gdLst/>
            <a:ahLst/>
            <a:cxnLst/>
            <a:rect l="l" t="t" r="r" b="b"/>
            <a:pathLst>
              <a:path w="2902655" h="5780692" extrusionOk="0">
                <a:moveTo>
                  <a:pt x="2902655" y="5004581"/>
                </a:moveTo>
                <a:lnTo>
                  <a:pt x="2452511" y="5780692"/>
                </a:lnTo>
                <a:lnTo>
                  <a:pt x="0" y="5780692"/>
                </a:lnTo>
                <a:lnTo>
                  <a:pt x="0" y="0"/>
                </a:lnTo>
                <a:close/>
              </a:path>
            </a:pathLst>
          </a:custGeom>
          <a:solidFill>
            <a:srgbClr val="66757A">
              <a:alpha val="47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7"/>
          <p:cNvSpPr/>
          <p:nvPr/>
        </p:nvSpPr>
        <p:spPr>
          <a:xfrm>
            <a:off x="5872163" y="211931"/>
            <a:ext cx="3271838" cy="4833940"/>
          </a:xfrm>
          <a:custGeom>
            <a:avLst/>
            <a:gdLst/>
            <a:ahLst/>
            <a:cxnLst/>
            <a:rect l="l" t="t" r="r" b="b"/>
            <a:pathLst>
              <a:path w="1373" h="2026" extrusionOk="0">
                <a:moveTo>
                  <a:pt x="15" y="911"/>
                </a:moveTo>
                <a:cubicBezTo>
                  <a:pt x="6" y="941"/>
                  <a:pt x="2" y="971"/>
                  <a:pt x="1" y="1001"/>
                </a:cubicBezTo>
                <a:cubicBezTo>
                  <a:pt x="0" y="1043"/>
                  <a:pt x="5" y="1085"/>
                  <a:pt x="18" y="1125"/>
                </a:cubicBezTo>
                <a:cubicBezTo>
                  <a:pt x="33" y="1175"/>
                  <a:pt x="58" y="1221"/>
                  <a:pt x="92" y="1260"/>
                </a:cubicBezTo>
                <a:cubicBezTo>
                  <a:pt x="120" y="1293"/>
                  <a:pt x="153" y="1321"/>
                  <a:pt x="193" y="1344"/>
                </a:cubicBezTo>
                <a:cubicBezTo>
                  <a:pt x="1090" y="1862"/>
                  <a:pt x="1090" y="1862"/>
                  <a:pt x="1090" y="1862"/>
                </a:cubicBezTo>
                <a:cubicBezTo>
                  <a:pt x="1373" y="2026"/>
                  <a:pt x="1373" y="2026"/>
                  <a:pt x="1373" y="2026"/>
                </a:cubicBezTo>
                <a:cubicBezTo>
                  <a:pt x="1373" y="1143"/>
                  <a:pt x="1373" y="1143"/>
                  <a:pt x="1373" y="1143"/>
                </a:cubicBezTo>
                <a:cubicBezTo>
                  <a:pt x="1148" y="1013"/>
                  <a:pt x="1148" y="1013"/>
                  <a:pt x="1148" y="1013"/>
                </a:cubicBezTo>
                <a:cubicBezTo>
                  <a:pt x="1373" y="883"/>
                  <a:pt x="1373" y="883"/>
                  <a:pt x="1373" y="883"/>
                </a:cubicBezTo>
                <a:cubicBezTo>
                  <a:pt x="1373" y="0"/>
                  <a:pt x="1373" y="0"/>
                  <a:pt x="1373" y="0"/>
                </a:cubicBezTo>
                <a:cubicBezTo>
                  <a:pt x="193" y="681"/>
                  <a:pt x="193" y="681"/>
                  <a:pt x="193" y="681"/>
                </a:cubicBezTo>
                <a:cubicBezTo>
                  <a:pt x="101" y="734"/>
                  <a:pt x="40" y="817"/>
                  <a:pt x="15" y="911"/>
                </a:cubicBezTo>
                <a:close/>
              </a:path>
            </a:pathLst>
          </a:custGeom>
          <a:solidFill>
            <a:srgbClr val="2BB5E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7"/>
          <p:cNvSpPr/>
          <p:nvPr/>
        </p:nvSpPr>
        <p:spPr>
          <a:xfrm>
            <a:off x="477011" y="4868510"/>
            <a:ext cx="2010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2018 Snowflake Computing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Image">
  <p:cSld name="Title - Image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8"/>
          <p:cNvSpPr txBox="1">
            <a:spLocks noGrp="1"/>
          </p:cNvSpPr>
          <p:nvPr>
            <p:ph type="body" idx="1"/>
          </p:nvPr>
        </p:nvSpPr>
        <p:spPr>
          <a:xfrm>
            <a:off x="428387" y="1177290"/>
            <a:ext cx="5383200" cy="20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3" name="Google Shape;413;p28"/>
          <p:cNvSpPr txBox="1">
            <a:spLocks noGrp="1"/>
          </p:cNvSpPr>
          <p:nvPr>
            <p:ph type="body" idx="2"/>
          </p:nvPr>
        </p:nvSpPr>
        <p:spPr>
          <a:xfrm>
            <a:off x="428387" y="3314938"/>
            <a:ext cx="5389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8"/>
          <p:cNvSpPr txBox="1">
            <a:spLocks noGrp="1"/>
          </p:cNvSpPr>
          <p:nvPr>
            <p:ph type="body" idx="3"/>
          </p:nvPr>
        </p:nvSpPr>
        <p:spPr>
          <a:xfrm>
            <a:off x="428387" y="4537949"/>
            <a:ext cx="6446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5" name="Google Shape;415;p28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28"/>
          <p:cNvSpPr/>
          <p:nvPr/>
        </p:nvSpPr>
        <p:spPr>
          <a:xfrm>
            <a:off x="477011" y="4868510"/>
            <a:ext cx="2010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2018 Snowflake Computing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">
  <p:cSld name="Multi-use layout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9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9"/>
          <p:cNvSpPr txBox="1">
            <a:spLocks noGrp="1"/>
          </p:cNvSpPr>
          <p:nvPr>
            <p:ph type="body" idx="1"/>
          </p:nvPr>
        </p:nvSpPr>
        <p:spPr>
          <a:xfrm>
            <a:off x="285750" y="384572"/>
            <a:ext cx="8572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20" name="Google Shape;420;p29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421" name="Google Shape;421;p29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29"/>
          <p:cNvSpPr txBox="1">
            <a:spLocks noGrp="1"/>
          </p:cNvSpPr>
          <p:nvPr>
            <p:ph type="body" idx="2"/>
          </p:nvPr>
        </p:nvSpPr>
        <p:spPr>
          <a:xfrm>
            <a:off x="285750" y="1104867"/>
            <a:ext cx="85725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29" name="Google Shape;429;p29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430" name="Google Shape;430;p29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7" name="Google Shape;437;p29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29"/>
          <p:cNvSpPr/>
          <p:nvPr/>
        </p:nvSpPr>
        <p:spPr>
          <a:xfrm>
            <a:off x="477011" y="4868510"/>
            <a:ext cx="2010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2018 Snowflake Computing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Layout">
  <p:cSld name="One Column Layout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0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1" name="Google Shape;441;p30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442" name="Google Shape;442;p30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9" name="Google Shape;449;p30"/>
          <p:cNvSpPr txBox="1">
            <a:spLocks noGrp="1"/>
          </p:cNvSpPr>
          <p:nvPr>
            <p:ph type="body" idx="1"/>
          </p:nvPr>
        </p:nvSpPr>
        <p:spPr>
          <a:xfrm>
            <a:off x="285750" y="1083365"/>
            <a:ext cx="8572500" cy="3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30"/>
          <p:cNvSpPr txBox="1">
            <a:spLocks noGrp="1"/>
          </p:cNvSpPr>
          <p:nvPr>
            <p:ph type="body" idx="2"/>
          </p:nvPr>
        </p:nvSpPr>
        <p:spPr>
          <a:xfrm>
            <a:off x="285750" y="384572"/>
            <a:ext cx="8572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51" name="Google Shape;451;p30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452" name="Google Shape;452;p30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9" name="Google Shape;459;p30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30"/>
          <p:cNvSpPr/>
          <p:nvPr/>
        </p:nvSpPr>
        <p:spPr>
          <a:xfrm>
            <a:off x="477011" y="4868510"/>
            <a:ext cx="2010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2018 Snowflake Computing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1"/>
          <p:cNvSpPr/>
          <p:nvPr/>
        </p:nvSpPr>
        <p:spPr>
          <a:xfrm>
            <a:off x="5636772" y="1691681"/>
            <a:ext cx="3507229" cy="3451820"/>
          </a:xfrm>
          <a:custGeom>
            <a:avLst/>
            <a:gdLst/>
            <a:ahLst/>
            <a:cxnLst/>
            <a:rect l="l" t="t" r="r" b="b"/>
            <a:pathLst>
              <a:path w="4676305" h="4602426" extrusionOk="0">
                <a:moveTo>
                  <a:pt x="4676305" y="0"/>
                </a:moveTo>
                <a:lnTo>
                  <a:pt x="4676305" y="2656059"/>
                </a:lnTo>
                <a:lnTo>
                  <a:pt x="4491197" y="2763226"/>
                </a:lnTo>
                <a:cubicBezTo>
                  <a:pt x="4219399" y="2920582"/>
                  <a:pt x="3884879" y="3114251"/>
                  <a:pt x="3473161" y="3352612"/>
                </a:cubicBezTo>
                <a:cubicBezTo>
                  <a:pt x="3473161" y="3352612"/>
                  <a:pt x="3473161" y="3352612"/>
                  <a:pt x="4650953" y="4032052"/>
                </a:cubicBezTo>
                <a:lnTo>
                  <a:pt x="4676305" y="4046677"/>
                </a:lnTo>
                <a:lnTo>
                  <a:pt x="4676305" y="4602426"/>
                </a:lnTo>
                <a:lnTo>
                  <a:pt x="1010917" y="4602426"/>
                </a:lnTo>
                <a:lnTo>
                  <a:pt x="937870" y="4560178"/>
                </a:lnTo>
                <a:cubicBezTo>
                  <a:pt x="822646" y="4493535"/>
                  <a:pt x="703705" y="4424742"/>
                  <a:pt x="580927" y="4353730"/>
                </a:cubicBezTo>
                <a:cubicBezTo>
                  <a:pt x="317790" y="4201633"/>
                  <a:pt x="136317" y="3961001"/>
                  <a:pt x="54654" y="3693129"/>
                </a:cubicBezTo>
                <a:cubicBezTo>
                  <a:pt x="13822" y="3568273"/>
                  <a:pt x="-2057" y="3441146"/>
                  <a:pt x="212" y="3316290"/>
                </a:cubicBezTo>
                <a:cubicBezTo>
                  <a:pt x="4749" y="3225486"/>
                  <a:pt x="18359" y="3132412"/>
                  <a:pt x="43312" y="3041607"/>
                </a:cubicBezTo>
                <a:cubicBezTo>
                  <a:pt x="120438" y="2760114"/>
                  <a:pt x="306448" y="2505861"/>
                  <a:pt x="580927" y="2346954"/>
                </a:cubicBezTo>
                <a:cubicBezTo>
                  <a:pt x="580927" y="2346954"/>
                  <a:pt x="580927" y="2346954"/>
                  <a:pt x="4509827" y="76845"/>
                </a:cubicBezTo>
                <a:cubicBezTo>
                  <a:pt x="4555762" y="50739"/>
                  <a:pt x="4602690" y="28037"/>
                  <a:pt x="4650292" y="8671"/>
                </a:cubicBezTo>
                <a:close/>
              </a:path>
            </a:pathLst>
          </a:custGeom>
          <a:solidFill>
            <a:srgbClr val="F2F5F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1"/>
          <p:cNvSpPr/>
          <p:nvPr/>
        </p:nvSpPr>
        <p:spPr>
          <a:xfrm flipH="1">
            <a:off x="0" y="68579"/>
            <a:ext cx="3148378" cy="4651534"/>
          </a:xfrm>
          <a:custGeom>
            <a:avLst/>
            <a:gdLst/>
            <a:ahLst/>
            <a:cxnLst/>
            <a:rect l="l" t="t" r="r" b="b"/>
            <a:pathLst>
              <a:path w="1373" h="2026" extrusionOk="0">
                <a:moveTo>
                  <a:pt x="15" y="911"/>
                </a:moveTo>
                <a:cubicBezTo>
                  <a:pt x="6" y="941"/>
                  <a:pt x="2" y="971"/>
                  <a:pt x="1" y="1001"/>
                </a:cubicBezTo>
                <a:cubicBezTo>
                  <a:pt x="0" y="1043"/>
                  <a:pt x="5" y="1085"/>
                  <a:pt x="18" y="1125"/>
                </a:cubicBezTo>
                <a:cubicBezTo>
                  <a:pt x="33" y="1175"/>
                  <a:pt x="58" y="1221"/>
                  <a:pt x="92" y="1260"/>
                </a:cubicBezTo>
                <a:cubicBezTo>
                  <a:pt x="120" y="1293"/>
                  <a:pt x="153" y="1321"/>
                  <a:pt x="193" y="1344"/>
                </a:cubicBezTo>
                <a:cubicBezTo>
                  <a:pt x="1090" y="1862"/>
                  <a:pt x="1090" y="1862"/>
                  <a:pt x="1090" y="1862"/>
                </a:cubicBezTo>
                <a:cubicBezTo>
                  <a:pt x="1373" y="2026"/>
                  <a:pt x="1373" y="2026"/>
                  <a:pt x="1373" y="2026"/>
                </a:cubicBezTo>
                <a:cubicBezTo>
                  <a:pt x="1373" y="1143"/>
                  <a:pt x="1373" y="1143"/>
                  <a:pt x="1373" y="1143"/>
                </a:cubicBezTo>
                <a:cubicBezTo>
                  <a:pt x="1148" y="1013"/>
                  <a:pt x="1148" y="1013"/>
                  <a:pt x="1148" y="1013"/>
                </a:cubicBezTo>
                <a:cubicBezTo>
                  <a:pt x="1373" y="883"/>
                  <a:pt x="1373" y="883"/>
                  <a:pt x="1373" y="883"/>
                </a:cubicBezTo>
                <a:cubicBezTo>
                  <a:pt x="1373" y="0"/>
                  <a:pt x="1373" y="0"/>
                  <a:pt x="1373" y="0"/>
                </a:cubicBezTo>
                <a:cubicBezTo>
                  <a:pt x="193" y="681"/>
                  <a:pt x="193" y="681"/>
                  <a:pt x="193" y="681"/>
                </a:cubicBezTo>
                <a:cubicBezTo>
                  <a:pt x="101" y="734"/>
                  <a:pt x="40" y="817"/>
                  <a:pt x="15" y="911"/>
                </a:cubicBezTo>
                <a:close/>
              </a:path>
            </a:pathLst>
          </a:custGeom>
          <a:solidFill>
            <a:srgbClr val="2BB5E8">
              <a:alpha val="47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1"/>
          <p:cNvSpPr/>
          <p:nvPr/>
        </p:nvSpPr>
        <p:spPr>
          <a:xfrm>
            <a:off x="6824193" y="1"/>
            <a:ext cx="2319807" cy="2285290"/>
          </a:xfrm>
          <a:custGeom>
            <a:avLst/>
            <a:gdLst/>
            <a:ahLst/>
            <a:cxnLst/>
            <a:rect l="l" t="t" r="r" b="b"/>
            <a:pathLst>
              <a:path w="3093076" h="3047053" extrusionOk="0">
                <a:moveTo>
                  <a:pt x="83819" y="0"/>
                </a:moveTo>
                <a:lnTo>
                  <a:pt x="2605289" y="0"/>
                </a:lnTo>
                <a:lnTo>
                  <a:pt x="2740383" y="79060"/>
                </a:lnTo>
                <a:cubicBezTo>
                  <a:pt x="2799635" y="113735"/>
                  <a:pt x="2860929" y="149606"/>
                  <a:pt x="2924337" y="186713"/>
                </a:cubicBezTo>
                <a:lnTo>
                  <a:pt x="3093076" y="285463"/>
                </a:lnTo>
                <a:lnTo>
                  <a:pt x="3093076" y="1745768"/>
                </a:lnTo>
                <a:lnTo>
                  <a:pt x="3042135" y="1775580"/>
                </a:lnTo>
                <a:cubicBezTo>
                  <a:pt x="2753558" y="1944461"/>
                  <a:pt x="2176404" y="2282223"/>
                  <a:pt x="1022097" y="2957747"/>
                </a:cubicBezTo>
                <a:cubicBezTo>
                  <a:pt x="701031" y="3141981"/>
                  <a:pt x="272943" y="3034511"/>
                  <a:pt x="89477" y="2696749"/>
                </a:cubicBezTo>
                <a:cubicBezTo>
                  <a:pt x="-93989" y="2374340"/>
                  <a:pt x="13033" y="1959814"/>
                  <a:pt x="334099" y="1760227"/>
                </a:cubicBezTo>
                <a:cubicBezTo>
                  <a:pt x="334099" y="1760227"/>
                  <a:pt x="334099" y="1760227"/>
                  <a:pt x="1633651" y="1007939"/>
                </a:cubicBezTo>
                <a:cubicBezTo>
                  <a:pt x="1633651" y="1007939"/>
                  <a:pt x="1633651" y="1007939"/>
                  <a:pt x="334099" y="271004"/>
                </a:cubicBezTo>
                <a:cubicBezTo>
                  <a:pt x="253832" y="221107"/>
                  <a:pt x="186944" y="157777"/>
                  <a:pt x="134627" y="85811"/>
                </a:cubicBezTo>
                <a:close/>
              </a:path>
            </a:pathLst>
          </a:custGeom>
          <a:solidFill>
            <a:schemeClr val="accent1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1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1"/>
          <p:cNvSpPr txBox="1">
            <a:spLocks noGrp="1"/>
          </p:cNvSpPr>
          <p:nvPr>
            <p:ph type="body" idx="1"/>
          </p:nvPr>
        </p:nvSpPr>
        <p:spPr>
          <a:xfrm>
            <a:off x="277177" y="384572"/>
            <a:ext cx="8572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67" name="Google Shape;467;p31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468" name="Google Shape;468;p31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5" name="Google Shape;475;p31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476" name="Google Shape;476;p31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3" name="Google Shape;483;p31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31"/>
          <p:cNvSpPr/>
          <p:nvPr/>
        </p:nvSpPr>
        <p:spPr>
          <a:xfrm>
            <a:off x="477011" y="4868510"/>
            <a:ext cx="2010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2018 Snowflake Computing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Layout">
  <p:cSld name="Split Layout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2"/>
          <p:cNvSpPr/>
          <p:nvPr/>
        </p:nvSpPr>
        <p:spPr>
          <a:xfrm>
            <a:off x="6024563" y="257175"/>
            <a:ext cx="1488104" cy="1591866"/>
          </a:xfrm>
          <a:custGeom>
            <a:avLst/>
            <a:gdLst/>
            <a:ahLst/>
            <a:cxnLst/>
            <a:rect l="l" t="t" r="r" b="b"/>
            <a:pathLst>
              <a:path w="1950" h="2085" extrusionOk="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2"/>
          <p:cNvSpPr/>
          <p:nvPr/>
        </p:nvSpPr>
        <p:spPr>
          <a:xfrm>
            <a:off x="4574381" y="2416969"/>
            <a:ext cx="3186407" cy="2726531"/>
          </a:xfrm>
          <a:custGeom>
            <a:avLst/>
            <a:gdLst/>
            <a:ahLst/>
            <a:cxnLst/>
            <a:rect l="l" t="t" r="r" b="b"/>
            <a:pathLst>
              <a:path w="4248542" h="3635375" extrusionOk="0">
                <a:moveTo>
                  <a:pt x="0" y="0"/>
                </a:moveTo>
                <a:cubicBezTo>
                  <a:pt x="0" y="0"/>
                  <a:pt x="0" y="0"/>
                  <a:pt x="3688930" y="2134683"/>
                </a:cubicBezTo>
                <a:cubicBezTo>
                  <a:pt x="3955829" y="2287388"/>
                  <a:pt x="4133762" y="2532351"/>
                  <a:pt x="4210019" y="2805947"/>
                </a:cubicBezTo>
                <a:cubicBezTo>
                  <a:pt x="4232261" y="2891843"/>
                  <a:pt x="4244971" y="2980921"/>
                  <a:pt x="4248147" y="3069999"/>
                </a:cubicBezTo>
                <a:cubicBezTo>
                  <a:pt x="4251325" y="3190890"/>
                  <a:pt x="4235438" y="3314962"/>
                  <a:pt x="4197309" y="3432672"/>
                </a:cubicBezTo>
                <a:cubicBezTo>
                  <a:pt x="4177450" y="3497890"/>
                  <a:pt x="4151634" y="3561318"/>
                  <a:pt x="4120109" y="3622062"/>
                </a:cubicBezTo>
                <a:lnTo>
                  <a:pt x="4112399" y="3635375"/>
                </a:lnTo>
                <a:lnTo>
                  <a:pt x="0" y="3635375"/>
                </a:lnTo>
                <a:lnTo>
                  <a:pt x="0" y="3623553"/>
                </a:lnTo>
                <a:cubicBezTo>
                  <a:pt x="0" y="3623553"/>
                  <a:pt x="0" y="3623553"/>
                  <a:pt x="896019" y="3104994"/>
                </a:cubicBezTo>
                <a:cubicBezTo>
                  <a:pt x="896019" y="3104994"/>
                  <a:pt x="896019" y="3104994"/>
                  <a:pt x="0" y="2586434"/>
                </a:cubicBezTo>
                <a:cubicBezTo>
                  <a:pt x="0" y="2586434"/>
                  <a:pt x="0" y="2586434"/>
                  <a:pt x="0" y="0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2"/>
          <p:cNvSpPr/>
          <p:nvPr/>
        </p:nvSpPr>
        <p:spPr>
          <a:xfrm>
            <a:off x="7184151" y="634350"/>
            <a:ext cx="1959849" cy="2806348"/>
          </a:xfrm>
          <a:custGeom>
            <a:avLst/>
            <a:gdLst/>
            <a:ahLst/>
            <a:cxnLst/>
            <a:rect l="l" t="t" r="r" b="b"/>
            <a:pathLst>
              <a:path w="2613132" h="3741797" extrusionOk="0">
                <a:moveTo>
                  <a:pt x="2613132" y="0"/>
                </a:moveTo>
                <a:lnTo>
                  <a:pt x="2613132" y="1482383"/>
                </a:lnTo>
                <a:lnTo>
                  <a:pt x="2480582" y="1558999"/>
                </a:lnTo>
                <a:cubicBezTo>
                  <a:pt x="1938975" y="1872053"/>
                  <a:pt x="1938975" y="1872053"/>
                  <a:pt x="1938975" y="1872053"/>
                </a:cubicBezTo>
                <a:cubicBezTo>
                  <a:pt x="2168749" y="2004548"/>
                  <a:pt x="2355441" y="2112200"/>
                  <a:pt x="2507127" y="2199667"/>
                </a:cubicBezTo>
                <a:lnTo>
                  <a:pt x="2613132" y="2260793"/>
                </a:lnTo>
                <a:lnTo>
                  <a:pt x="2613132" y="3741797"/>
                </a:lnTo>
                <a:lnTo>
                  <a:pt x="2518746" y="3699509"/>
                </a:lnTo>
                <a:cubicBezTo>
                  <a:pt x="324746" y="2431617"/>
                  <a:pt x="324746" y="2431617"/>
                  <a:pt x="324746" y="2431617"/>
                </a:cubicBezTo>
                <a:cubicBezTo>
                  <a:pt x="176001" y="2345400"/>
                  <a:pt x="76273" y="2211848"/>
                  <a:pt x="28945" y="2061392"/>
                </a:cubicBezTo>
                <a:cubicBezTo>
                  <a:pt x="6971" y="1993771"/>
                  <a:pt x="-1480" y="1922769"/>
                  <a:pt x="210" y="1851767"/>
                </a:cubicBezTo>
                <a:cubicBezTo>
                  <a:pt x="1901" y="1801051"/>
                  <a:pt x="8662" y="1750335"/>
                  <a:pt x="23874" y="1699620"/>
                </a:cubicBezTo>
                <a:cubicBezTo>
                  <a:pt x="66132" y="1540710"/>
                  <a:pt x="169240" y="1400397"/>
                  <a:pt x="324746" y="1310799"/>
                </a:cubicBezTo>
                <a:cubicBezTo>
                  <a:pt x="2518746" y="44597"/>
                  <a:pt x="2518746" y="44597"/>
                  <a:pt x="2518746" y="44597"/>
                </a:cubicBezTo>
                <a:cubicBezTo>
                  <a:pt x="2547745" y="27797"/>
                  <a:pt x="2577487" y="13509"/>
                  <a:pt x="2607725" y="1663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2"/>
          <p:cNvSpPr/>
          <p:nvPr/>
        </p:nvSpPr>
        <p:spPr>
          <a:xfrm>
            <a:off x="6491288" y="2753537"/>
            <a:ext cx="1576390" cy="1686306"/>
          </a:xfrm>
          <a:custGeom>
            <a:avLst/>
            <a:gdLst/>
            <a:ahLst/>
            <a:cxnLst/>
            <a:rect l="l" t="t" r="r" b="b"/>
            <a:pathLst>
              <a:path w="1950" h="2085" extrusionOk="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>
              <a:alpha val="4588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2"/>
          <p:cNvSpPr/>
          <p:nvPr/>
        </p:nvSpPr>
        <p:spPr>
          <a:xfrm>
            <a:off x="6024563" y="257175"/>
            <a:ext cx="1488104" cy="1591866"/>
          </a:xfrm>
          <a:custGeom>
            <a:avLst/>
            <a:gdLst/>
            <a:ahLst/>
            <a:cxnLst/>
            <a:rect l="l" t="t" r="r" b="b"/>
            <a:pathLst>
              <a:path w="1950" h="2085" extrusionOk="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2"/>
          <p:cNvSpPr/>
          <p:nvPr/>
        </p:nvSpPr>
        <p:spPr>
          <a:xfrm>
            <a:off x="4574381" y="2416969"/>
            <a:ext cx="3186407" cy="2726531"/>
          </a:xfrm>
          <a:custGeom>
            <a:avLst/>
            <a:gdLst/>
            <a:ahLst/>
            <a:cxnLst/>
            <a:rect l="l" t="t" r="r" b="b"/>
            <a:pathLst>
              <a:path w="4248542" h="3635375" extrusionOk="0">
                <a:moveTo>
                  <a:pt x="0" y="0"/>
                </a:moveTo>
                <a:cubicBezTo>
                  <a:pt x="0" y="0"/>
                  <a:pt x="0" y="0"/>
                  <a:pt x="3688930" y="2134683"/>
                </a:cubicBezTo>
                <a:cubicBezTo>
                  <a:pt x="3955829" y="2287388"/>
                  <a:pt x="4133762" y="2532351"/>
                  <a:pt x="4210019" y="2805947"/>
                </a:cubicBezTo>
                <a:cubicBezTo>
                  <a:pt x="4232261" y="2891843"/>
                  <a:pt x="4244971" y="2980921"/>
                  <a:pt x="4248147" y="3069999"/>
                </a:cubicBezTo>
                <a:cubicBezTo>
                  <a:pt x="4251325" y="3190890"/>
                  <a:pt x="4235438" y="3314962"/>
                  <a:pt x="4197309" y="3432672"/>
                </a:cubicBezTo>
                <a:cubicBezTo>
                  <a:pt x="4177450" y="3497890"/>
                  <a:pt x="4151634" y="3561318"/>
                  <a:pt x="4120109" y="3622062"/>
                </a:cubicBezTo>
                <a:lnTo>
                  <a:pt x="4112399" y="3635375"/>
                </a:lnTo>
                <a:lnTo>
                  <a:pt x="0" y="3635375"/>
                </a:lnTo>
                <a:lnTo>
                  <a:pt x="0" y="3623553"/>
                </a:lnTo>
                <a:cubicBezTo>
                  <a:pt x="0" y="3623553"/>
                  <a:pt x="0" y="3623553"/>
                  <a:pt x="896019" y="3104994"/>
                </a:cubicBezTo>
                <a:cubicBezTo>
                  <a:pt x="896019" y="3104994"/>
                  <a:pt x="896019" y="3104994"/>
                  <a:pt x="0" y="2586434"/>
                </a:cubicBezTo>
                <a:cubicBezTo>
                  <a:pt x="0" y="2586434"/>
                  <a:pt x="0" y="2586434"/>
                  <a:pt x="0" y="0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2"/>
          <p:cNvSpPr/>
          <p:nvPr/>
        </p:nvSpPr>
        <p:spPr>
          <a:xfrm>
            <a:off x="7184151" y="634350"/>
            <a:ext cx="1959849" cy="2806348"/>
          </a:xfrm>
          <a:custGeom>
            <a:avLst/>
            <a:gdLst/>
            <a:ahLst/>
            <a:cxnLst/>
            <a:rect l="l" t="t" r="r" b="b"/>
            <a:pathLst>
              <a:path w="2613132" h="3741797" extrusionOk="0">
                <a:moveTo>
                  <a:pt x="2613132" y="0"/>
                </a:moveTo>
                <a:lnTo>
                  <a:pt x="2613132" y="1482383"/>
                </a:lnTo>
                <a:lnTo>
                  <a:pt x="2480582" y="1558999"/>
                </a:lnTo>
                <a:cubicBezTo>
                  <a:pt x="1938975" y="1872053"/>
                  <a:pt x="1938975" y="1872053"/>
                  <a:pt x="1938975" y="1872053"/>
                </a:cubicBezTo>
                <a:cubicBezTo>
                  <a:pt x="2168749" y="2004548"/>
                  <a:pt x="2355441" y="2112200"/>
                  <a:pt x="2507127" y="2199667"/>
                </a:cubicBezTo>
                <a:lnTo>
                  <a:pt x="2613132" y="2260793"/>
                </a:lnTo>
                <a:lnTo>
                  <a:pt x="2613132" y="3741797"/>
                </a:lnTo>
                <a:lnTo>
                  <a:pt x="2518746" y="3699509"/>
                </a:lnTo>
                <a:cubicBezTo>
                  <a:pt x="324746" y="2431617"/>
                  <a:pt x="324746" y="2431617"/>
                  <a:pt x="324746" y="2431617"/>
                </a:cubicBezTo>
                <a:cubicBezTo>
                  <a:pt x="176001" y="2345400"/>
                  <a:pt x="76273" y="2211848"/>
                  <a:pt x="28945" y="2061392"/>
                </a:cubicBezTo>
                <a:cubicBezTo>
                  <a:pt x="6971" y="1993771"/>
                  <a:pt x="-1480" y="1922769"/>
                  <a:pt x="210" y="1851767"/>
                </a:cubicBezTo>
                <a:cubicBezTo>
                  <a:pt x="1901" y="1801051"/>
                  <a:pt x="8662" y="1750335"/>
                  <a:pt x="23874" y="1699620"/>
                </a:cubicBezTo>
                <a:cubicBezTo>
                  <a:pt x="66132" y="1540710"/>
                  <a:pt x="169240" y="1400397"/>
                  <a:pt x="324746" y="1310799"/>
                </a:cubicBezTo>
                <a:cubicBezTo>
                  <a:pt x="2518746" y="44597"/>
                  <a:pt x="2518746" y="44597"/>
                  <a:pt x="2518746" y="44597"/>
                </a:cubicBezTo>
                <a:cubicBezTo>
                  <a:pt x="2547745" y="27797"/>
                  <a:pt x="2577487" y="13509"/>
                  <a:pt x="2607725" y="1663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2"/>
          <p:cNvSpPr txBox="1">
            <a:spLocks noGrp="1"/>
          </p:cNvSpPr>
          <p:nvPr>
            <p:ph type="body" idx="1"/>
          </p:nvPr>
        </p:nvSpPr>
        <p:spPr>
          <a:xfrm>
            <a:off x="4819650" y="904875"/>
            <a:ext cx="4048200" cy="3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6" name="Google Shape;496;p32"/>
          <p:cNvSpPr/>
          <p:nvPr/>
        </p:nvSpPr>
        <p:spPr>
          <a:xfrm>
            <a:off x="6491288" y="2753537"/>
            <a:ext cx="1576390" cy="1686306"/>
          </a:xfrm>
          <a:custGeom>
            <a:avLst/>
            <a:gdLst/>
            <a:ahLst/>
            <a:cxnLst/>
            <a:rect l="l" t="t" r="r" b="b"/>
            <a:pathLst>
              <a:path w="1950" h="2085" extrusionOk="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>
              <a:alpha val="4588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7" name="Google Shape;497;p32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498" name="Google Shape;498;p32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5" name="Google Shape;505;p32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6" name="Google Shape;506;p32"/>
          <p:cNvSpPr txBox="1">
            <a:spLocks noGrp="1"/>
          </p:cNvSpPr>
          <p:nvPr>
            <p:ph type="body" idx="2"/>
          </p:nvPr>
        </p:nvSpPr>
        <p:spPr>
          <a:xfrm>
            <a:off x="302895" y="384572"/>
            <a:ext cx="39777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7" name="Google Shape;507;p32"/>
          <p:cNvSpPr txBox="1">
            <a:spLocks noGrp="1"/>
          </p:cNvSpPr>
          <p:nvPr>
            <p:ph type="body" idx="3"/>
          </p:nvPr>
        </p:nvSpPr>
        <p:spPr>
          <a:xfrm>
            <a:off x="304562" y="1092314"/>
            <a:ext cx="39777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8" name="Google Shape;508;p32"/>
          <p:cNvSpPr/>
          <p:nvPr/>
        </p:nvSpPr>
        <p:spPr>
          <a:xfrm>
            <a:off x="477011" y="4868510"/>
            <a:ext cx="2010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2018 Snowflake Computing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SF Blue">
  <p:cSld name="Quote - SF Blue">
    <p:bg>
      <p:bgPr>
        <a:solidFill>
          <a:schemeClr val="accent1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33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511" name="Google Shape;511;p33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512" name="Google Shape;512;p33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3" name="Google Shape;513;p33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14" name="Google Shape;514;p33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515" name="Google Shape;515;p33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6" name="Google Shape;516;p33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517" name="Google Shape;517;p33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1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18" name="Google Shape;518;p33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519" name="Google Shape;519;p33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520" name="Google Shape;520;p33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1" name="Google Shape;521;p33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22" name="Google Shape;522;p33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523" name="Google Shape;523;p33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4" name="Google Shape;524;p33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525" name="Google Shape;525;p33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526" name="Google Shape;526;p33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3" name="Google Shape;533;p33"/>
          <p:cNvSpPr/>
          <p:nvPr/>
        </p:nvSpPr>
        <p:spPr>
          <a:xfrm>
            <a:off x="477011" y="4868510"/>
            <a:ext cx="2010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© 2018 Snowflake Computing Inc. All Rights Reserved</a:t>
            </a:r>
            <a:endParaRPr sz="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Tangerine">
  <p:cSld name="Quote - Tangerine">
    <p:bg>
      <p:bgPr>
        <a:solidFill>
          <a:schemeClr val="accent4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35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561" name="Google Shape;561;p35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562" name="Google Shape;562;p35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63" name="Google Shape;563;p35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64" name="Google Shape;564;p35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565" name="Google Shape;565;p35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66" name="Google Shape;566;p35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567" name="Google Shape;567;p35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1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68" name="Google Shape;568;p35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569" name="Google Shape;569;p35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570" name="Google Shape;570;p35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71" name="Google Shape;571;p35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72" name="Google Shape;572;p35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573" name="Google Shape;573;p35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74" name="Google Shape;574;p35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575" name="Google Shape;575;p35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576" name="Google Shape;576;p35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3" name="Google Shape;583;p35"/>
          <p:cNvSpPr/>
          <p:nvPr/>
        </p:nvSpPr>
        <p:spPr>
          <a:xfrm>
            <a:off x="477011" y="4868510"/>
            <a:ext cx="2010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© 2018 Snowflake Computing Inc. All Rights Reserved</a:t>
            </a:r>
            <a:endParaRPr sz="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Violet">
  <p:cSld name="Quote - Violet">
    <p:bg>
      <p:bgPr>
        <a:solidFill>
          <a:schemeClr val="accent5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36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586" name="Google Shape;586;p36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587" name="Google Shape;587;p36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88" name="Google Shape;588;p36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89" name="Google Shape;589;p36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590" name="Google Shape;590;p36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1" name="Google Shape;591;p36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592" name="Google Shape;592;p36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1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93" name="Google Shape;593;p36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594" name="Google Shape;594;p36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595" name="Google Shape;595;p36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6" name="Google Shape;596;p36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97" name="Google Shape;597;p36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598" name="Google Shape;598;p36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9" name="Google Shape;599;p36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00" name="Google Shape;600;p36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601" name="Google Shape;601;p36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8" name="Google Shape;608;p36"/>
          <p:cNvSpPr/>
          <p:nvPr/>
        </p:nvSpPr>
        <p:spPr>
          <a:xfrm>
            <a:off x="477011" y="4868510"/>
            <a:ext cx="2010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© 2018 Snowflake Computing Inc. All Rights Reserved</a:t>
            </a:r>
            <a:endParaRPr sz="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Punchy">
  <p:cSld name="Quote - Punchy">
    <p:bg>
      <p:bgPr>
        <a:solidFill>
          <a:schemeClr val="accent6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7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611" name="Google Shape;611;p37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612" name="Google Shape;612;p37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3" name="Google Shape;613;p37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614" name="Google Shape;614;p37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615" name="Google Shape;615;p37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6" name="Google Shape;616;p37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17" name="Google Shape;617;p37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618" name="Google Shape;618;p37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619" name="Google Shape;619;p37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0" name="Google Shape;620;p37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621" name="Google Shape;621;p37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622" name="Google Shape;622;p37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3" name="Google Shape;623;p37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24" name="Google Shape;624;p37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625" name="Google Shape;625;p37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2" name="Google Shape;632;p37"/>
          <p:cNvSpPr/>
          <p:nvPr/>
        </p:nvSpPr>
        <p:spPr>
          <a:xfrm>
            <a:off x="477011" y="4868510"/>
            <a:ext cx="2010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© 2018 Snowflake Computing Inc. All Rights Reserved</a:t>
            </a:r>
            <a:endParaRPr sz="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7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1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Google Shape;635;p38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6" name="Google Shape;636;p38"/>
          <p:cNvGrpSpPr/>
          <p:nvPr/>
        </p:nvGrpSpPr>
        <p:grpSpPr>
          <a:xfrm>
            <a:off x="2784391" y="1811866"/>
            <a:ext cx="3083671" cy="725805"/>
            <a:chOff x="3712521" y="2686462"/>
            <a:chExt cx="4111561" cy="967740"/>
          </a:xfrm>
        </p:grpSpPr>
        <p:grpSp>
          <p:nvGrpSpPr>
            <p:cNvPr id="637" name="Google Shape;637;p38"/>
            <p:cNvGrpSpPr/>
            <p:nvPr/>
          </p:nvGrpSpPr>
          <p:grpSpPr>
            <a:xfrm>
              <a:off x="3712521" y="2686462"/>
              <a:ext cx="976876" cy="967740"/>
              <a:chOff x="3712521" y="2613084"/>
              <a:chExt cx="976876" cy="967740"/>
            </a:xfrm>
          </p:grpSpPr>
          <p:sp>
            <p:nvSpPr>
              <p:cNvPr id="638" name="Google Shape;638;p38"/>
              <p:cNvSpPr/>
              <p:nvPr/>
            </p:nvSpPr>
            <p:spPr>
              <a:xfrm>
                <a:off x="3712521" y="2910792"/>
                <a:ext cx="331970" cy="37384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77" extrusionOk="0">
                    <a:moveTo>
                      <a:pt x="245" y="152"/>
                    </a:moveTo>
                    <a:cubicBezTo>
                      <a:pt x="246" y="147"/>
                      <a:pt x="247" y="142"/>
                      <a:pt x="247" y="137"/>
                    </a:cubicBezTo>
                    <a:cubicBezTo>
                      <a:pt x="247" y="134"/>
                      <a:pt x="246" y="130"/>
                      <a:pt x="245" y="127"/>
                    </a:cubicBezTo>
                    <a:cubicBezTo>
                      <a:pt x="242" y="116"/>
                      <a:pt x="235" y="106"/>
                      <a:pt x="224" y="10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52" y="0"/>
                      <a:pt x="24" y="7"/>
                      <a:pt x="12" y="29"/>
                    </a:cubicBezTo>
                    <a:cubicBezTo>
                      <a:pt x="0" y="50"/>
                      <a:pt x="7" y="77"/>
                      <a:pt x="28" y="90"/>
                    </a:cubicBezTo>
                    <a:cubicBezTo>
                      <a:pt x="113" y="138"/>
                      <a:pt x="113" y="138"/>
                      <a:pt x="113" y="138"/>
                    </a:cubicBezTo>
                    <a:cubicBezTo>
                      <a:pt x="28" y="187"/>
                      <a:pt x="28" y="187"/>
                      <a:pt x="28" y="187"/>
                    </a:cubicBezTo>
                    <a:cubicBezTo>
                      <a:pt x="7" y="200"/>
                      <a:pt x="0" y="227"/>
                      <a:pt x="12" y="248"/>
                    </a:cubicBezTo>
                    <a:cubicBezTo>
                      <a:pt x="24" y="270"/>
                      <a:pt x="52" y="277"/>
                      <a:pt x="73" y="265"/>
                    </a:cubicBezTo>
                    <a:cubicBezTo>
                      <a:pt x="224" y="177"/>
                      <a:pt x="224" y="177"/>
                      <a:pt x="224" y="177"/>
                    </a:cubicBezTo>
                    <a:cubicBezTo>
                      <a:pt x="235" y="171"/>
                      <a:pt x="242" y="162"/>
                      <a:pt x="245" y="152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38"/>
              <p:cNvSpPr/>
              <p:nvPr/>
            </p:nvSpPr>
            <p:spPr>
              <a:xfrm>
                <a:off x="3820640" y="2613084"/>
                <a:ext cx="331209" cy="35709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65" extrusionOk="0">
                    <a:moveTo>
                      <a:pt x="28" y="171"/>
                    </a:moveTo>
                    <a:cubicBezTo>
                      <a:pt x="180" y="259"/>
                      <a:pt x="180" y="259"/>
                      <a:pt x="180" y="259"/>
                    </a:cubicBezTo>
                    <a:cubicBezTo>
                      <a:pt x="188" y="263"/>
                      <a:pt x="197" y="265"/>
                      <a:pt x="206" y="264"/>
                    </a:cubicBezTo>
                    <a:cubicBezTo>
                      <a:pt x="229" y="263"/>
                      <a:pt x="247" y="243"/>
                      <a:pt x="247" y="220"/>
                    </a:cubicBezTo>
                    <a:cubicBezTo>
                      <a:pt x="247" y="45"/>
                      <a:pt x="247" y="45"/>
                      <a:pt x="247" y="45"/>
                    </a:cubicBezTo>
                    <a:cubicBezTo>
                      <a:pt x="247" y="20"/>
                      <a:pt x="227" y="0"/>
                      <a:pt x="202" y="0"/>
                    </a:cubicBezTo>
                    <a:cubicBezTo>
                      <a:pt x="178" y="0"/>
                      <a:pt x="158" y="20"/>
                      <a:pt x="158" y="45"/>
                    </a:cubicBezTo>
                    <a:cubicBezTo>
                      <a:pt x="158" y="143"/>
                      <a:pt x="158" y="143"/>
                      <a:pt x="158" y="143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52" y="82"/>
                      <a:pt x="24" y="89"/>
                      <a:pt x="12" y="110"/>
                    </a:cubicBezTo>
                    <a:cubicBezTo>
                      <a:pt x="0" y="132"/>
                      <a:pt x="7" y="159"/>
                      <a:pt x="28" y="171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38"/>
              <p:cNvSpPr/>
              <p:nvPr/>
            </p:nvSpPr>
            <p:spPr>
              <a:xfrm>
                <a:off x="4250070" y="2613084"/>
                <a:ext cx="331970" cy="35709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65" extrusionOk="0">
                    <a:moveTo>
                      <a:pt x="41" y="264"/>
                    </a:moveTo>
                    <a:cubicBezTo>
                      <a:pt x="50" y="265"/>
                      <a:pt x="59" y="263"/>
                      <a:pt x="67" y="259"/>
                    </a:cubicBezTo>
                    <a:cubicBezTo>
                      <a:pt x="218" y="171"/>
                      <a:pt x="218" y="171"/>
                      <a:pt x="218" y="171"/>
                    </a:cubicBezTo>
                    <a:cubicBezTo>
                      <a:pt x="240" y="159"/>
                      <a:pt x="247" y="132"/>
                      <a:pt x="235" y="110"/>
                    </a:cubicBezTo>
                    <a:cubicBezTo>
                      <a:pt x="222" y="89"/>
                      <a:pt x="195" y="82"/>
                      <a:pt x="174" y="94"/>
                    </a:cubicBezTo>
                    <a:cubicBezTo>
                      <a:pt x="89" y="143"/>
                      <a:pt x="89" y="143"/>
                      <a:pt x="89" y="143"/>
                    </a:cubicBezTo>
                    <a:cubicBezTo>
                      <a:pt x="89" y="45"/>
                      <a:pt x="89" y="45"/>
                      <a:pt x="89" y="45"/>
                    </a:cubicBezTo>
                    <a:cubicBezTo>
                      <a:pt x="89" y="20"/>
                      <a:pt x="69" y="0"/>
                      <a:pt x="44" y="0"/>
                    </a:cubicBezTo>
                    <a:cubicBezTo>
                      <a:pt x="20" y="0"/>
                      <a:pt x="0" y="20"/>
                      <a:pt x="0" y="45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43"/>
                      <a:pt x="18" y="263"/>
                      <a:pt x="41" y="264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38"/>
              <p:cNvSpPr/>
              <p:nvPr/>
            </p:nvSpPr>
            <p:spPr>
              <a:xfrm>
                <a:off x="3820640" y="3225250"/>
                <a:ext cx="331209" cy="35557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64" extrusionOk="0">
                    <a:moveTo>
                      <a:pt x="206" y="0"/>
                    </a:moveTo>
                    <a:cubicBezTo>
                      <a:pt x="197" y="0"/>
                      <a:pt x="188" y="2"/>
                      <a:pt x="180" y="6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7" y="106"/>
                      <a:pt x="0" y="133"/>
                      <a:pt x="12" y="155"/>
                    </a:cubicBezTo>
                    <a:cubicBezTo>
                      <a:pt x="24" y="176"/>
                      <a:pt x="52" y="183"/>
                      <a:pt x="73" y="171"/>
                    </a:cubicBezTo>
                    <a:cubicBezTo>
                      <a:pt x="158" y="122"/>
                      <a:pt x="158" y="122"/>
                      <a:pt x="158" y="122"/>
                    </a:cubicBezTo>
                    <a:cubicBezTo>
                      <a:pt x="158" y="220"/>
                      <a:pt x="158" y="220"/>
                      <a:pt x="158" y="220"/>
                    </a:cubicBezTo>
                    <a:cubicBezTo>
                      <a:pt x="158" y="244"/>
                      <a:pt x="178" y="264"/>
                      <a:pt x="202" y="264"/>
                    </a:cubicBezTo>
                    <a:cubicBezTo>
                      <a:pt x="227" y="264"/>
                      <a:pt x="247" y="244"/>
                      <a:pt x="247" y="220"/>
                    </a:cubicBezTo>
                    <a:cubicBezTo>
                      <a:pt x="247" y="45"/>
                      <a:pt x="247" y="45"/>
                      <a:pt x="247" y="45"/>
                    </a:cubicBezTo>
                    <a:cubicBezTo>
                      <a:pt x="247" y="21"/>
                      <a:pt x="229" y="2"/>
                      <a:pt x="206" y="0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38"/>
              <p:cNvSpPr/>
              <p:nvPr/>
            </p:nvSpPr>
            <p:spPr>
              <a:xfrm>
                <a:off x="4089414" y="2985409"/>
                <a:ext cx="223852" cy="224613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67" extrusionOk="0">
                    <a:moveTo>
                      <a:pt x="167" y="93"/>
                    </a:moveTo>
                    <a:cubicBezTo>
                      <a:pt x="167" y="88"/>
                      <a:pt x="167" y="88"/>
                      <a:pt x="167" y="88"/>
                    </a:cubicBezTo>
                    <a:cubicBezTo>
                      <a:pt x="167" y="85"/>
                      <a:pt x="167" y="81"/>
                      <a:pt x="167" y="79"/>
                    </a:cubicBezTo>
                    <a:cubicBezTo>
                      <a:pt x="167" y="74"/>
                      <a:pt x="167" y="74"/>
                      <a:pt x="167" y="74"/>
                    </a:cubicBezTo>
                    <a:cubicBezTo>
                      <a:pt x="167" y="72"/>
                      <a:pt x="165" y="68"/>
                      <a:pt x="163" y="66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99" y="1"/>
                      <a:pt x="95" y="0"/>
                      <a:pt x="93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5" y="0"/>
                      <a:pt x="81" y="0"/>
                      <a:pt x="79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2" y="0"/>
                      <a:pt x="68" y="1"/>
                      <a:pt x="66" y="3"/>
                    </a:cubicBezTo>
                    <a:cubicBezTo>
                      <a:pt x="3" y="66"/>
                      <a:pt x="3" y="66"/>
                      <a:pt x="3" y="66"/>
                    </a:cubicBezTo>
                    <a:cubicBezTo>
                      <a:pt x="1" y="68"/>
                      <a:pt x="0" y="72"/>
                      <a:pt x="0" y="74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1"/>
                      <a:pt x="0" y="85"/>
                      <a:pt x="0" y="88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5"/>
                      <a:pt x="1" y="99"/>
                      <a:pt x="3" y="101"/>
                    </a:cubicBezTo>
                    <a:cubicBezTo>
                      <a:pt x="66" y="163"/>
                      <a:pt x="66" y="163"/>
                      <a:pt x="66" y="163"/>
                    </a:cubicBezTo>
                    <a:cubicBezTo>
                      <a:pt x="68" y="165"/>
                      <a:pt x="72" y="167"/>
                      <a:pt x="74" y="167"/>
                    </a:cubicBezTo>
                    <a:cubicBezTo>
                      <a:pt x="79" y="167"/>
                      <a:pt x="79" y="167"/>
                      <a:pt x="79" y="167"/>
                    </a:cubicBezTo>
                    <a:cubicBezTo>
                      <a:pt x="81" y="167"/>
                      <a:pt x="85" y="167"/>
                      <a:pt x="88" y="167"/>
                    </a:cubicBezTo>
                    <a:cubicBezTo>
                      <a:pt x="93" y="167"/>
                      <a:pt x="93" y="167"/>
                      <a:pt x="93" y="167"/>
                    </a:cubicBezTo>
                    <a:cubicBezTo>
                      <a:pt x="95" y="167"/>
                      <a:pt x="99" y="165"/>
                      <a:pt x="101" y="163"/>
                    </a:cubicBezTo>
                    <a:cubicBezTo>
                      <a:pt x="163" y="101"/>
                      <a:pt x="163" y="101"/>
                      <a:pt x="163" y="101"/>
                    </a:cubicBezTo>
                    <a:cubicBezTo>
                      <a:pt x="165" y="99"/>
                      <a:pt x="167" y="95"/>
                      <a:pt x="167" y="93"/>
                    </a:cubicBezTo>
                    <a:moveTo>
                      <a:pt x="113" y="84"/>
                    </a:moveTo>
                    <a:cubicBezTo>
                      <a:pt x="113" y="86"/>
                      <a:pt x="112" y="90"/>
                      <a:pt x="110" y="92"/>
                    </a:cubicBezTo>
                    <a:cubicBezTo>
                      <a:pt x="92" y="110"/>
                      <a:pt x="92" y="110"/>
                      <a:pt x="92" y="110"/>
                    </a:cubicBezTo>
                    <a:cubicBezTo>
                      <a:pt x="90" y="112"/>
                      <a:pt x="86" y="113"/>
                      <a:pt x="84" y="113"/>
                    </a:cubicBezTo>
                    <a:cubicBezTo>
                      <a:pt x="83" y="113"/>
                      <a:pt x="83" y="113"/>
                      <a:pt x="83" y="113"/>
                    </a:cubicBezTo>
                    <a:cubicBezTo>
                      <a:pt x="80" y="113"/>
                      <a:pt x="77" y="112"/>
                      <a:pt x="75" y="110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5" y="90"/>
                      <a:pt x="54" y="86"/>
                      <a:pt x="54" y="84"/>
                    </a:cubicBezTo>
                    <a:cubicBezTo>
                      <a:pt x="54" y="84"/>
                      <a:pt x="54" y="83"/>
                      <a:pt x="54" y="83"/>
                    </a:cubicBezTo>
                    <a:cubicBezTo>
                      <a:pt x="54" y="81"/>
                      <a:pt x="55" y="77"/>
                      <a:pt x="57" y="75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7" y="55"/>
                      <a:pt x="80" y="54"/>
                      <a:pt x="83" y="54"/>
                    </a:cubicBezTo>
                    <a:cubicBezTo>
                      <a:pt x="83" y="54"/>
                      <a:pt x="83" y="54"/>
                      <a:pt x="84" y="54"/>
                    </a:cubicBezTo>
                    <a:cubicBezTo>
                      <a:pt x="86" y="54"/>
                      <a:pt x="90" y="55"/>
                      <a:pt x="92" y="57"/>
                    </a:cubicBezTo>
                    <a:cubicBezTo>
                      <a:pt x="110" y="75"/>
                      <a:pt x="110" y="75"/>
                      <a:pt x="110" y="75"/>
                    </a:cubicBezTo>
                    <a:cubicBezTo>
                      <a:pt x="112" y="77"/>
                      <a:pt x="113" y="81"/>
                      <a:pt x="113" y="83"/>
                    </a:cubicBezTo>
                    <a:cubicBezTo>
                      <a:pt x="113" y="83"/>
                      <a:pt x="113" y="84"/>
                      <a:pt x="113" y="84"/>
                    </a:cubicBezTo>
                    <a:close/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38"/>
              <p:cNvSpPr/>
              <p:nvPr/>
            </p:nvSpPr>
            <p:spPr>
              <a:xfrm>
                <a:off x="4250070" y="3225250"/>
                <a:ext cx="331970" cy="35557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64" extrusionOk="0">
                    <a:moveTo>
                      <a:pt x="218" y="94"/>
                    </a:moveTo>
                    <a:cubicBezTo>
                      <a:pt x="67" y="6"/>
                      <a:pt x="67" y="6"/>
                      <a:pt x="67" y="6"/>
                    </a:cubicBezTo>
                    <a:cubicBezTo>
                      <a:pt x="59" y="2"/>
                      <a:pt x="50" y="0"/>
                      <a:pt x="41" y="0"/>
                    </a:cubicBezTo>
                    <a:cubicBezTo>
                      <a:pt x="18" y="2"/>
                      <a:pt x="0" y="21"/>
                      <a:pt x="0" y="45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44"/>
                      <a:pt x="20" y="264"/>
                      <a:pt x="44" y="264"/>
                    </a:cubicBezTo>
                    <a:cubicBezTo>
                      <a:pt x="69" y="264"/>
                      <a:pt x="89" y="244"/>
                      <a:pt x="89" y="220"/>
                    </a:cubicBezTo>
                    <a:cubicBezTo>
                      <a:pt x="89" y="122"/>
                      <a:pt x="89" y="122"/>
                      <a:pt x="89" y="122"/>
                    </a:cubicBezTo>
                    <a:cubicBezTo>
                      <a:pt x="174" y="171"/>
                      <a:pt x="174" y="171"/>
                      <a:pt x="174" y="171"/>
                    </a:cubicBezTo>
                    <a:cubicBezTo>
                      <a:pt x="195" y="183"/>
                      <a:pt x="222" y="176"/>
                      <a:pt x="235" y="155"/>
                    </a:cubicBezTo>
                    <a:cubicBezTo>
                      <a:pt x="247" y="133"/>
                      <a:pt x="240" y="106"/>
                      <a:pt x="218" y="94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38"/>
              <p:cNvSpPr/>
              <p:nvPr/>
            </p:nvSpPr>
            <p:spPr>
              <a:xfrm>
                <a:off x="4357427" y="2910792"/>
                <a:ext cx="331970" cy="37384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77" extrusionOk="0">
                    <a:moveTo>
                      <a:pt x="218" y="187"/>
                    </a:moveTo>
                    <a:cubicBezTo>
                      <a:pt x="134" y="138"/>
                      <a:pt x="134" y="138"/>
                      <a:pt x="134" y="138"/>
                    </a:cubicBezTo>
                    <a:cubicBezTo>
                      <a:pt x="218" y="90"/>
                      <a:pt x="218" y="90"/>
                      <a:pt x="218" y="90"/>
                    </a:cubicBezTo>
                    <a:cubicBezTo>
                      <a:pt x="240" y="77"/>
                      <a:pt x="247" y="50"/>
                      <a:pt x="235" y="29"/>
                    </a:cubicBezTo>
                    <a:cubicBezTo>
                      <a:pt x="222" y="7"/>
                      <a:pt x="195" y="0"/>
                      <a:pt x="174" y="12"/>
                    </a:cubicBezTo>
                    <a:cubicBezTo>
                      <a:pt x="22" y="100"/>
                      <a:pt x="22" y="100"/>
                      <a:pt x="22" y="100"/>
                    </a:cubicBezTo>
                    <a:cubicBezTo>
                      <a:pt x="12" y="106"/>
                      <a:pt x="5" y="116"/>
                      <a:pt x="2" y="127"/>
                    </a:cubicBezTo>
                    <a:cubicBezTo>
                      <a:pt x="1" y="130"/>
                      <a:pt x="0" y="134"/>
                      <a:pt x="0" y="137"/>
                    </a:cubicBezTo>
                    <a:cubicBezTo>
                      <a:pt x="0" y="142"/>
                      <a:pt x="1" y="147"/>
                      <a:pt x="2" y="152"/>
                    </a:cubicBezTo>
                    <a:cubicBezTo>
                      <a:pt x="5" y="162"/>
                      <a:pt x="12" y="171"/>
                      <a:pt x="22" y="177"/>
                    </a:cubicBezTo>
                    <a:cubicBezTo>
                      <a:pt x="174" y="265"/>
                      <a:pt x="174" y="265"/>
                      <a:pt x="174" y="265"/>
                    </a:cubicBezTo>
                    <a:cubicBezTo>
                      <a:pt x="195" y="277"/>
                      <a:pt x="222" y="270"/>
                      <a:pt x="235" y="248"/>
                    </a:cubicBezTo>
                    <a:cubicBezTo>
                      <a:pt x="247" y="227"/>
                      <a:pt x="240" y="200"/>
                      <a:pt x="218" y="187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5" name="Google Shape;645;p38"/>
            <p:cNvGrpSpPr/>
            <p:nvPr/>
          </p:nvGrpSpPr>
          <p:grpSpPr>
            <a:xfrm>
              <a:off x="4829495" y="2834935"/>
              <a:ext cx="2994587" cy="523082"/>
              <a:chOff x="4829495" y="2761557"/>
              <a:chExt cx="2994587" cy="523082"/>
            </a:xfrm>
          </p:grpSpPr>
          <p:sp>
            <p:nvSpPr>
              <p:cNvPr id="646" name="Google Shape;646;p38"/>
              <p:cNvSpPr/>
              <p:nvPr/>
            </p:nvSpPr>
            <p:spPr>
              <a:xfrm>
                <a:off x="4829495" y="2913837"/>
                <a:ext cx="261922" cy="369279"/>
              </a:xfrm>
              <a:custGeom>
                <a:avLst/>
                <a:gdLst/>
                <a:ahLst/>
                <a:cxnLst/>
                <a:rect l="l" t="t" r="r" b="b"/>
                <a:pathLst>
                  <a:path w="195" h="274" extrusionOk="0">
                    <a:moveTo>
                      <a:pt x="186" y="161"/>
                    </a:moveTo>
                    <a:cubicBezTo>
                      <a:pt x="178" y="147"/>
                      <a:pt x="165" y="138"/>
                      <a:pt x="150" y="131"/>
                    </a:cubicBezTo>
                    <a:cubicBezTo>
                      <a:pt x="135" y="123"/>
                      <a:pt x="118" y="118"/>
                      <a:pt x="101" y="113"/>
                    </a:cubicBezTo>
                    <a:cubicBezTo>
                      <a:pt x="85" y="107"/>
                      <a:pt x="69" y="103"/>
                      <a:pt x="58" y="97"/>
                    </a:cubicBezTo>
                    <a:cubicBezTo>
                      <a:pt x="52" y="94"/>
                      <a:pt x="47" y="91"/>
                      <a:pt x="45" y="87"/>
                    </a:cubicBezTo>
                    <a:cubicBezTo>
                      <a:pt x="42" y="83"/>
                      <a:pt x="40" y="80"/>
                      <a:pt x="40" y="75"/>
                    </a:cubicBezTo>
                    <a:cubicBezTo>
                      <a:pt x="40" y="68"/>
                      <a:pt x="42" y="62"/>
                      <a:pt x="45" y="57"/>
                    </a:cubicBezTo>
                    <a:cubicBezTo>
                      <a:pt x="51" y="50"/>
                      <a:pt x="59" y="44"/>
                      <a:pt x="68" y="41"/>
                    </a:cubicBezTo>
                    <a:cubicBezTo>
                      <a:pt x="78" y="37"/>
                      <a:pt x="88" y="35"/>
                      <a:pt x="95" y="35"/>
                    </a:cubicBezTo>
                    <a:cubicBezTo>
                      <a:pt x="116" y="35"/>
                      <a:pt x="129" y="42"/>
                      <a:pt x="140" y="49"/>
                    </a:cubicBezTo>
                    <a:cubicBezTo>
                      <a:pt x="145" y="53"/>
                      <a:pt x="149" y="57"/>
                      <a:pt x="153" y="60"/>
                    </a:cubicBezTo>
                    <a:cubicBezTo>
                      <a:pt x="155" y="62"/>
                      <a:pt x="157" y="63"/>
                      <a:pt x="159" y="64"/>
                    </a:cubicBezTo>
                    <a:cubicBezTo>
                      <a:pt x="162" y="65"/>
                      <a:pt x="164" y="66"/>
                      <a:pt x="167" y="66"/>
                    </a:cubicBezTo>
                    <a:cubicBezTo>
                      <a:pt x="169" y="66"/>
                      <a:pt x="170" y="66"/>
                      <a:pt x="172" y="65"/>
                    </a:cubicBezTo>
                    <a:cubicBezTo>
                      <a:pt x="174" y="64"/>
                      <a:pt x="175" y="63"/>
                      <a:pt x="176" y="62"/>
                    </a:cubicBezTo>
                    <a:cubicBezTo>
                      <a:pt x="178" y="61"/>
                      <a:pt x="179" y="59"/>
                      <a:pt x="180" y="58"/>
                    </a:cubicBezTo>
                    <a:cubicBezTo>
                      <a:pt x="181" y="56"/>
                      <a:pt x="181" y="54"/>
                      <a:pt x="181" y="52"/>
                    </a:cubicBezTo>
                    <a:cubicBezTo>
                      <a:pt x="181" y="49"/>
                      <a:pt x="180" y="46"/>
                      <a:pt x="178" y="43"/>
                    </a:cubicBezTo>
                    <a:cubicBezTo>
                      <a:pt x="175" y="38"/>
                      <a:pt x="171" y="33"/>
                      <a:pt x="166" y="28"/>
                    </a:cubicBezTo>
                    <a:cubicBezTo>
                      <a:pt x="157" y="21"/>
                      <a:pt x="147" y="14"/>
                      <a:pt x="135" y="8"/>
                    </a:cubicBezTo>
                    <a:cubicBezTo>
                      <a:pt x="123" y="3"/>
                      <a:pt x="111" y="0"/>
                      <a:pt x="99" y="0"/>
                    </a:cubicBezTo>
                    <a:cubicBezTo>
                      <a:pt x="71" y="0"/>
                      <a:pt x="48" y="6"/>
                      <a:pt x="31" y="17"/>
                    </a:cubicBezTo>
                    <a:cubicBezTo>
                      <a:pt x="22" y="23"/>
                      <a:pt x="15" y="30"/>
                      <a:pt x="9" y="39"/>
                    </a:cubicBezTo>
                    <a:cubicBezTo>
                      <a:pt x="4" y="48"/>
                      <a:pt x="0" y="60"/>
                      <a:pt x="0" y="74"/>
                    </a:cubicBezTo>
                    <a:cubicBezTo>
                      <a:pt x="0" y="75"/>
                      <a:pt x="0" y="76"/>
                      <a:pt x="0" y="76"/>
                    </a:cubicBezTo>
                    <a:cubicBezTo>
                      <a:pt x="0" y="91"/>
                      <a:pt x="5" y="102"/>
                      <a:pt x="12" y="112"/>
                    </a:cubicBezTo>
                    <a:cubicBezTo>
                      <a:pt x="23" y="125"/>
                      <a:pt x="39" y="134"/>
                      <a:pt x="55" y="140"/>
                    </a:cubicBezTo>
                    <a:cubicBezTo>
                      <a:pt x="71" y="146"/>
                      <a:pt x="87" y="149"/>
                      <a:pt x="97" y="152"/>
                    </a:cubicBezTo>
                    <a:cubicBezTo>
                      <a:pt x="111" y="157"/>
                      <a:pt x="126" y="162"/>
                      <a:pt x="137" y="169"/>
                    </a:cubicBezTo>
                    <a:cubicBezTo>
                      <a:pt x="142" y="172"/>
                      <a:pt x="147" y="176"/>
                      <a:pt x="150" y="180"/>
                    </a:cubicBezTo>
                    <a:cubicBezTo>
                      <a:pt x="153" y="184"/>
                      <a:pt x="154" y="189"/>
                      <a:pt x="155" y="194"/>
                    </a:cubicBezTo>
                    <a:cubicBezTo>
                      <a:pt x="155" y="195"/>
                      <a:pt x="155" y="195"/>
                      <a:pt x="155" y="195"/>
                    </a:cubicBezTo>
                    <a:cubicBezTo>
                      <a:pt x="154" y="203"/>
                      <a:pt x="152" y="209"/>
                      <a:pt x="148" y="214"/>
                    </a:cubicBezTo>
                    <a:cubicBezTo>
                      <a:pt x="142" y="222"/>
                      <a:pt x="133" y="228"/>
                      <a:pt x="123" y="232"/>
                    </a:cubicBezTo>
                    <a:cubicBezTo>
                      <a:pt x="112" y="235"/>
                      <a:pt x="102" y="237"/>
                      <a:pt x="95" y="237"/>
                    </a:cubicBezTo>
                    <a:cubicBezTo>
                      <a:pt x="71" y="237"/>
                      <a:pt x="54" y="231"/>
                      <a:pt x="43" y="225"/>
                    </a:cubicBezTo>
                    <a:cubicBezTo>
                      <a:pt x="37" y="222"/>
                      <a:pt x="32" y="219"/>
                      <a:pt x="28" y="217"/>
                    </a:cubicBezTo>
                    <a:cubicBezTo>
                      <a:pt x="26" y="216"/>
                      <a:pt x="24" y="214"/>
                      <a:pt x="22" y="214"/>
                    </a:cubicBezTo>
                    <a:cubicBezTo>
                      <a:pt x="19" y="213"/>
                      <a:pt x="17" y="212"/>
                      <a:pt x="15" y="212"/>
                    </a:cubicBezTo>
                    <a:cubicBezTo>
                      <a:pt x="13" y="212"/>
                      <a:pt x="12" y="212"/>
                      <a:pt x="10" y="213"/>
                    </a:cubicBezTo>
                    <a:cubicBezTo>
                      <a:pt x="9" y="214"/>
                      <a:pt x="7" y="215"/>
                      <a:pt x="6" y="216"/>
                    </a:cubicBezTo>
                    <a:cubicBezTo>
                      <a:pt x="4" y="217"/>
                      <a:pt x="3" y="219"/>
                      <a:pt x="2" y="221"/>
                    </a:cubicBezTo>
                    <a:cubicBezTo>
                      <a:pt x="1" y="223"/>
                      <a:pt x="0" y="225"/>
                      <a:pt x="0" y="227"/>
                    </a:cubicBezTo>
                    <a:cubicBezTo>
                      <a:pt x="0" y="231"/>
                      <a:pt x="2" y="234"/>
                      <a:pt x="4" y="237"/>
                    </a:cubicBezTo>
                    <a:cubicBezTo>
                      <a:pt x="7" y="242"/>
                      <a:pt x="11" y="246"/>
                      <a:pt x="17" y="250"/>
                    </a:cubicBezTo>
                    <a:cubicBezTo>
                      <a:pt x="23" y="254"/>
                      <a:pt x="30" y="257"/>
                      <a:pt x="38" y="261"/>
                    </a:cubicBezTo>
                    <a:cubicBezTo>
                      <a:pt x="55" y="269"/>
                      <a:pt x="78" y="274"/>
                      <a:pt x="95" y="274"/>
                    </a:cubicBezTo>
                    <a:cubicBezTo>
                      <a:pt x="95" y="274"/>
                      <a:pt x="95" y="274"/>
                      <a:pt x="95" y="274"/>
                    </a:cubicBezTo>
                    <a:cubicBezTo>
                      <a:pt x="121" y="274"/>
                      <a:pt x="144" y="268"/>
                      <a:pt x="164" y="254"/>
                    </a:cubicBezTo>
                    <a:cubicBezTo>
                      <a:pt x="164" y="254"/>
                      <a:pt x="164" y="254"/>
                      <a:pt x="164" y="254"/>
                    </a:cubicBezTo>
                    <a:cubicBezTo>
                      <a:pt x="164" y="254"/>
                      <a:pt x="164" y="254"/>
                      <a:pt x="164" y="254"/>
                    </a:cubicBezTo>
                    <a:cubicBezTo>
                      <a:pt x="183" y="239"/>
                      <a:pt x="195" y="218"/>
                      <a:pt x="195" y="194"/>
                    </a:cubicBezTo>
                    <a:cubicBezTo>
                      <a:pt x="195" y="181"/>
                      <a:pt x="191" y="170"/>
                      <a:pt x="186" y="161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38"/>
              <p:cNvSpPr/>
              <p:nvPr/>
            </p:nvSpPr>
            <p:spPr>
              <a:xfrm>
                <a:off x="5146238" y="2915360"/>
                <a:ext cx="302276" cy="367756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73" extrusionOk="0">
                    <a:moveTo>
                      <a:pt x="113" y="0"/>
                    </a:moveTo>
                    <a:cubicBezTo>
                      <a:pt x="84" y="0"/>
                      <a:pt x="57" y="11"/>
                      <a:pt x="37" y="29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7" y="13"/>
                      <a:pt x="35" y="9"/>
                      <a:pt x="32" y="5"/>
                    </a:cubicBezTo>
                    <a:cubicBezTo>
                      <a:pt x="29" y="2"/>
                      <a:pt x="24" y="0"/>
                      <a:pt x="19" y="0"/>
                    </a:cubicBezTo>
                    <a:cubicBezTo>
                      <a:pt x="13" y="0"/>
                      <a:pt x="9" y="2"/>
                      <a:pt x="5" y="5"/>
                    </a:cubicBezTo>
                    <a:cubicBezTo>
                      <a:pt x="2" y="9"/>
                      <a:pt x="0" y="13"/>
                      <a:pt x="0" y="18"/>
                    </a:cubicBezTo>
                    <a:cubicBezTo>
                      <a:pt x="0" y="260"/>
                      <a:pt x="0" y="260"/>
                      <a:pt x="0" y="260"/>
                    </a:cubicBezTo>
                    <a:cubicBezTo>
                      <a:pt x="1" y="261"/>
                      <a:pt x="1" y="261"/>
                      <a:pt x="1" y="261"/>
                    </a:cubicBezTo>
                    <a:cubicBezTo>
                      <a:pt x="1" y="261"/>
                      <a:pt x="1" y="261"/>
                      <a:pt x="1" y="261"/>
                    </a:cubicBezTo>
                    <a:cubicBezTo>
                      <a:pt x="1" y="262"/>
                      <a:pt x="2" y="263"/>
                      <a:pt x="2" y="264"/>
                    </a:cubicBezTo>
                    <a:cubicBezTo>
                      <a:pt x="5" y="268"/>
                      <a:pt x="9" y="272"/>
                      <a:pt x="14" y="273"/>
                    </a:cubicBezTo>
                    <a:cubicBezTo>
                      <a:pt x="15" y="273"/>
                      <a:pt x="15" y="273"/>
                      <a:pt x="15" y="273"/>
                    </a:cubicBezTo>
                    <a:cubicBezTo>
                      <a:pt x="19" y="273"/>
                      <a:pt x="19" y="273"/>
                      <a:pt x="19" y="273"/>
                    </a:cubicBezTo>
                    <a:cubicBezTo>
                      <a:pt x="21" y="273"/>
                      <a:pt x="24" y="273"/>
                      <a:pt x="27" y="272"/>
                    </a:cubicBezTo>
                    <a:cubicBezTo>
                      <a:pt x="29" y="271"/>
                      <a:pt x="31" y="269"/>
                      <a:pt x="32" y="267"/>
                    </a:cubicBezTo>
                    <a:cubicBezTo>
                      <a:pt x="33" y="267"/>
                      <a:pt x="33" y="267"/>
                      <a:pt x="33" y="267"/>
                    </a:cubicBezTo>
                    <a:cubicBezTo>
                      <a:pt x="33" y="267"/>
                      <a:pt x="33" y="266"/>
                      <a:pt x="33" y="266"/>
                    </a:cubicBezTo>
                    <a:cubicBezTo>
                      <a:pt x="33" y="266"/>
                      <a:pt x="33" y="266"/>
                      <a:pt x="33" y="266"/>
                    </a:cubicBezTo>
                    <a:cubicBezTo>
                      <a:pt x="34" y="265"/>
                      <a:pt x="35" y="263"/>
                      <a:pt x="36" y="262"/>
                    </a:cubicBezTo>
                    <a:cubicBezTo>
                      <a:pt x="36" y="261"/>
                      <a:pt x="36" y="259"/>
                      <a:pt x="37" y="258"/>
                    </a:cubicBezTo>
                    <a:cubicBezTo>
                      <a:pt x="37" y="258"/>
                      <a:pt x="37" y="258"/>
                      <a:pt x="37" y="258"/>
                    </a:cubicBezTo>
                    <a:cubicBezTo>
                      <a:pt x="37" y="112"/>
                      <a:pt x="37" y="112"/>
                      <a:pt x="37" y="112"/>
                    </a:cubicBezTo>
                    <a:cubicBezTo>
                      <a:pt x="37" y="91"/>
                      <a:pt x="46" y="73"/>
                      <a:pt x="60" y="59"/>
                    </a:cubicBezTo>
                    <a:cubicBezTo>
                      <a:pt x="73" y="45"/>
                      <a:pt x="92" y="37"/>
                      <a:pt x="113" y="37"/>
                    </a:cubicBezTo>
                    <a:cubicBezTo>
                      <a:pt x="134" y="37"/>
                      <a:pt x="152" y="45"/>
                      <a:pt x="166" y="59"/>
                    </a:cubicBezTo>
                    <a:cubicBezTo>
                      <a:pt x="180" y="73"/>
                      <a:pt x="188" y="91"/>
                      <a:pt x="188" y="112"/>
                    </a:cubicBezTo>
                    <a:cubicBezTo>
                      <a:pt x="188" y="255"/>
                      <a:pt x="188" y="255"/>
                      <a:pt x="188" y="255"/>
                    </a:cubicBezTo>
                    <a:cubicBezTo>
                      <a:pt x="188" y="260"/>
                      <a:pt x="190" y="265"/>
                      <a:pt x="194" y="268"/>
                    </a:cubicBezTo>
                    <a:cubicBezTo>
                      <a:pt x="197" y="271"/>
                      <a:pt x="202" y="273"/>
                      <a:pt x="207" y="273"/>
                    </a:cubicBezTo>
                    <a:cubicBezTo>
                      <a:pt x="212" y="273"/>
                      <a:pt x="216" y="271"/>
                      <a:pt x="220" y="268"/>
                    </a:cubicBezTo>
                    <a:cubicBezTo>
                      <a:pt x="223" y="265"/>
                      <a:pt x="225" y="260"/>
                      <a:pt x="225" y="255"/>
                    </a:cubicBezTo>
                    <a:cubicBezTo>
                      <a:pt x="225" y="112"/>
                      <a:pt x="225" y="112"/>
                      <a:pt x="225" y="112"/>
                    </a:cubicBezTo>
                    <a:cubicBezTo>
                      <a:pt x="225" y="50"/>
                      <a:pt x="175" y="0"/>
                      <a:pt x="113" y="0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38"/>
              <p:cNvSpPr/>
              <p:nvPr/>
            </p:nvSpPr>
            <p:spPr>
              <a:xfrm>
                <a:off x="7466985" y="2913837"/>
                <a:ext cx="357097" cy="369279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74" extrusionOk="0">
                    <a:moveTo>
                      <a:pt x="266" y="128"/>
                    </a:moveTo>
                    <a:cubicBezTo>
                      <a:pt x="263" y="92"/>
                      <a:pt x="248" y="60"/>
                      <a:pt x="224" y="37"/>
                    </a:cubicBezTo>
                    <a:cubicBezTo>
                      <a:pt x="201" y="14"/>
                      <a:pt x="169" y="0"/>
                      <a:pt x="134" y="0"/>
                    </a:cubicBezTo>
                    <a:cubicBezTo>
                      <a:pt x="96" y="0"/>
                      <a:pt x="63" y="15"/>
                      <a:pt x="39" y="40"/>
                    </a:cubicBezTo>
                    <a:cubicBezTo>
                      <a:pt x="15" y="65"/>
                      <a:pt x="0" y="100"/>
                      <a:pt x="0" y="138"/>
                    </a:cubicBezTo>
                    <a:cubicBezTo>
                      <a:pt x="0" y="175"/>
                      <a:pt x="15" y="209"/>
                      <a:pt x="39" y="234"/>
                    </a:cubicBezTo>
                    <a:cubicBezTo>
                      <a:pt x="63" y="259"/>
                      <a:pt x="96" y="274"/>
                      <a:pt x="133" y="274"/>
                    </a:cubicBezTo>
                    <a:cubicBezTo>
                      <a:pt x="145" y="274"/>
                      <a:pt x="145" y="274"/>
                      <a:pt x="145" y="274"/>
                    </a:cubicBezTo>
                    <a:cubicBezTo>
                      <a:pt x="169" y="274"/>
                      <a:pt x="191" y="267"/>
                      <a:pt x="210" y="254"/>
                    </a:cubicBezTo>
                    <a:cubicBezTo>
                      <a:pt x="229" y="242"/>
                      <a:pt x="245" y="225"/>
                      <a:pt x="256" y="206"/>
                    </a:cubicBezTo>
                    <a:cubicBezTo>
                      <a:pt x="256" y="206"/>
                      <a:pt x="256" y="206"/>
                      <a:pt x="256" y="206"/>
                    </a:cubicBezTo>
                    <a:cubicBezTo>
                      <a:pt x="256" y="206"/>
                      <a:pt x="256" y="206"/>
                      <a:pt x="256" y="206"/>
                    </a:cubicBezTo>
                    <a:cubicBezTo>
                      <a:pt x="258" y="203"/>
                      <a:pt x="259" y="200"/>
                      <a:pt x="259" y="197"/>
                    </a:cubicBezTo>
                    <a:cubicBezTo>
                      <a:pt x="259" y="190"/>
                      <a:pt x="256" y="184"/>
                      <a:pt x="250" y="180"/>
                    </a:cubicBezTo>
                    <a:cubicBezTo>
                      <a:pt x="250" y="180"/>
                      <a:pt x="250" y="180"/>
                      <a:pt x="250" y="180"/>
                    </a:cubicBezTo>
                    <a:cubicBezTo>
                      <a:pt x="250" y="180"/>
                      <a:pt x="250" y="180"/>
                      <a:pt x="250" y="180"/>
                    </a:cubicBezTo>
                    <a:cubicBezTo>
                      <a:pt x="247" y="178"/>
                      <a:pt x="244" y="178"/>
                      <a:pt x="241" y="178"/>
                    </a:cubicBezTo>
                    <a:cubicBezTo>
                      <a:pt x="238" y="178"/>
                      <a:pt x="235" y="178"/>
                      <a:pt x="232" y="180"/>
                    </a:cubicBezTo>
                    <a:cubicBezTo>
                      <a:pt x="229" y="181"/>
                      <a:pt x="227" y="183"/>
                      <a:pt x="225" y="186"/>
                    </a:cubicBezTo>
                    <a:cubicBezTo>
                      <a:pt x="216" y="200"/>
                      <a:pt x="205" y="213"/>
                      <a:pt x="191" y="222"/>
                    </a:cubicBezTo>
                    <a:cubicBezTo>
                      <a:pt x="177" y="232"/>
                      <a:pt x="161" y="237"/>
                      <a:pt x="145" y="237"/>
                    </a:cubicBezTo>
                    <a:cubicBezTo>
                      <a:pt x="133" y="237"/>
                      <a:pt x="133" y="237"/>
                      <a:pt x="133" y="237"/>
                    </a:cubicBezTo>
                    <a:cubicBezTo>
                      <a:pt x="84" y="237"/>
                      <a:pt x="43" y="199"/>
                      <a:pt x="38" y="148"/>
                    </a:cubicBezTo>
                    <a:cubicBezTo>
                      <a:pt x="247" y="148"/>
                      <a:pt x="247" y="148"/>
                      <a:pt x="247" y="148"/>
                    </a:cubicBezTo>
                    <a:cubicBezTo>
                      <a:pt x="252" y="148"/>
                      <a:pt x="257" y="146"/>
                      <a:pt x="260" y="143"/>
                    </a:cubicBezTo>
                    <a:cubicBezTo>
                      <a:pt x="264" y="140"/>
                      <a:pt x="266" y="135"/>
                      <a:pt x="266" y="130"/>
                    </a:cubicBezTo>
                    <a:cubicBezTo>
                      <a:pt x="266" y="128"/>
                      <a:pt x="266" y="128"/>
                      <a:pt x="266" y="128"/>
                    </a:cubicBezTo>
                    <a:cubicBezTo>
                      <a:pt x="266" y="128"/>
                      <a:pt x="266" y="128"/>
                      <a:pt x="266" y="128"/>
                    </a:cubicBezTo>
                    <a:moveTo>
                      <a:pt x="40" y="111"/>
                    </a:moveTo>
                    <a:cubicBezTo>
                      <a:pt x="52" y="67"/>
                      <a:pt x="89" y="37"/>
                      <a:pt x="134" y="37"/>
                    </a:cubicBezTo>
                    <a:cubicBezTo>
                      <a:pt x="177" y="37"/>
                      <a:pt x="214" y="68"/>
                      <a:pt x="225" y="111"/>
                    </a:cubicBezTo>
                    <a:lnTo>
                      <a:pt x="40" y="111"/>
                    </a:lnTo>
                    <a:close/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38"/>
              <p:cNvSpPr/>
              <p:nvPr/>
            </p:nvSpPr>
            <p:spPr>
              <a:xfrm>
                <a:off x="7163187" y="2761557"/>
                <a:ext cx="288571" cy="52155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387" extrusionOk="0">
                    <a:moveTo>
                      <a:pt x="211" y="357"/>
                    </a:moveTo>
                    <a:cubicBezTo>
                      <a:pt x="112" y="237"/>
                      <a:pt x="112" y="237"/>
                      <a:pt x="112" y="237"/>
                    </a:cubicBezTo>
                    <a:cubicBezTo>
                      <a:pt x="210" y="142"/>
                      <a:pt x="210" y="142"/>
                      <a:pt x="210" y="142"/>
                    </a:cubicBezTo>
                    <a:cubicBezTo>
                      <a:pt x="210" y="142"/>
                      <a:pt x="210" y="142"/>
                      <a:pt x="210" y="142"/>
                    </a:cubicBezTo>
                    <a:cubicBezTo>
                      <a:pt x="213" y="139"/>
                      <a:pt x="215" y="134"/>
                      <a:pt x="215" y="129"/>
                    </a:cubicBezTo>
                    <a:cubicBezTo>
                      <a:pt x="215" y="124"/>
                      <a:pt x="213" y="119"/>
                      <a:pt x="210" y="116"/>
                    </a:cubicBezTo>
                    <a:cubicBezTo>
                      <a:pt x="210" y="116"/>
                      <a:pt x="210" y="116"/>
                      <a:pt x="210" y="116"/>
                    </a:cubicBezTo>
                    <a:cubicBezTo>
                      <a:pt x="210" y="116"/>
                      <a:pt x="210" y="116"/>
                      <a:pt x="210" y="116"/>
                    </a:cubicBezTo>
                    <a:cubicBezTo>
                      <a:pt x="209" y="116"/>
                      <a:pt x="209" y="116"/>
                      <a:pt x="209" y="116"/>
                    </a:cubicBezTo>
                    <a:cubicBezTo>
                      <a:pt x="209" y="116"/>
                      <a:pt x="209" y="116"/>
                      <a:pt x="209" y="116"/>
                    </a:cubicBezTo>
                    <a:cubicBezTo>
                      <a:pt x="206" y="112"/>
                      <a:pt x="201" y="110"/>
                      <a:pt x="196" y="110"/>
                    </a:cubicBezTo>
                    <a:cubicBezTo>
                      <a:pt x="192" y="110"/>
                      <a:pt x="187" y="112"/>
                      <a:pt x="183" y="116"/>
                    </a:cubicBezTo>
                    <a:cubicBezTo>
                      <a:pt x="37" y="258"/>
                      <a:pt x="37" y="258"/>
                      <a:pt x="37" y="258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9"/>
                      <a:pt x="29" y="0"/>
                      <a:pt x="18" y="0"/>
                    </a:cubicBezTo>
                    <a:cubicBezTo>
                      <a:pt x="13" y="0"/>
                      <a:pt x="8" y="2"/>
                      <a:pt x="5" y="6"/>
                    </a:cubicBezTo>
                    <a:cubicBezTo>
                      <a:pt x="2" y="9"/>
                      <a:pt x="0" y="14"/>
                      <a:pt x="0" y="19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0" y="374"/>
                      <a:pt x="2" y="379"/>
                      <a:pt x="5" y="382"/>
                    </a:cubicBezTo>
                    <a:cubicBezTo>
                      <a:pt x="8" y="385"/>
                      <a:pt x="13" y="387"/>
                      <a:pt x="18" y="387"/>
                    </a:cubicBezTo>
                    <a:cubicBezTo>
                      <a:pt x="29" y="387"/>
                      <a:pt x="37" y="379"/>
                      <a:pt x="37" y="369"/>
                    </a:cubicBezTo>
                    <a:cubicBezTo>
                      <a:pt x="37" y="311"/>
                      <a:pt x="37" y="311"/>
                      <a:pt x="37" y="311"/>
                    </a:cubicBezTo>
                    <a:cubicBezTo>
                      <a:pt x="85" y="264"/>
                      <a:pt x="85" y="264"/>
                      <a:pt x="85" y="264"/>
                    </a:cubicBezTo>
                    <a:cubicBezTo>
                      <a:pt x="182" y="380"/>
                      <a:pt x="182" y="380"/>
                      <a:pt x="182" y="380"/>
                    </a:cubicBezTo>
                    <a:cubicBezTo>
                      <a:pt x="184" y="383"/>
                      <a:pt x="186" y="385"/>
                      <a:pt x="188" y="386"/>
                    </a:cubicBezTo>
                    <a:cubicBezTo>
                      <a:pt x="191" y="387"/>
                      <a:pt x="194" y="387"/>
                      <a:pt x="196" y="387"/>
                    </a:cubicBezTo>
                    <a:cubicBezTo>
                      <a:pt x="200" y="387"/>
                      <a:pt x="204" y="387"/>
                      <a:pt x="209" y="383"/>
                    </a:cubicBezTo>
                    <a:cubicBezTo>
                      <a:pt x="209" y="383"/>
                      <a:pt x="209" y="383"/>
                      <a:pt x="209" y="383"/>
                    </a:cubicBezTo>
                    <a:cubicBezTo>
                      <a:pt x="209" y="383"/>
                      <a:pt x="209" y="383"/>
                      <a:pt x="209" y="383"/>
                    </a:cubicBezTo>
                    <a:cubicBezTo>
                      <a:pt x="213" y="379"/>
                      <a:pt x="215" y="374"/>
                      <a:pt x="215" y="369"/>
                    </a:cubicBezTo>
                    <a:cubicBezTo>
                      <a:pt x="215" y="365"/>
                      <a:pt x="214" y="360"/>
                      <a:pt x="211" y="357"/>
                    </a:cubicBezTo>
                    <a:cubicBezTo>
                      <a:pt x="211" y="357"/>
                      <a:pt x="211" y="357"/>
                      <a:pt x="211" y="357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6748224" y="2913837"/>
                <a:ext cx="350244" cy="369279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74" extrusionOk="0">
                    <a:moveTo>
                      <a:pt x="255" y="5"/>
                    </a:moveTo>
                    <a:cubicBezTo>
                      <a:pt x="252" y="2"/>
                      <a:pt x="247" y="0"/>
                      <a:pt x="242" y="0"/>
                    </a:cubicBezTo>
                    <a:cubicBezTo>
                      <a:pt x="237" y="0"/>
                      <a:pt x="232" y="2"/>
                      <a:pt x="229" y="5"/>
                    </a:cubicBezTo>
                    <a:cubicBezTo>
                      <a:pt x="226" y="9"/>
                      <a:pt x="223" y="13"/>
                      <a:pt x="223" y="19"/>
                    </a:cubicBezTo>
                    <a:cubicBezTo>
                      <a:pt x="223" y="41"/>
                      <a:pt x="223" y="41"/>
                      <a:pt x="223" y="41"/>
                    </a:cubicBezTo>
                    <a:cubicBezTo>
                      <a:pt x="200" y="16"/>
                      <a:pt x="167" y="0"/>
                      <a:pt x="130" y="0"/>
                    </a:cubicBezTo>
                    <a:cubicBezTo>
                      <a:pt x="94" y="0"/>
                      <a:pt x="61" y="16"/>
                      <a:pt x="38" y="41"/>
                    </a:cubicBezTo>
                    <a:cubicBezTo>
                      <a:pt x="15" y="65"/>
                      <a:pt x="0" y="100"/>
                      <a:pt x="0" y="137"/>
                    </a:cubicBezTo>
                    <a:cubicBezTo>
                      <a:pt x="0" y="175"/>
                      <a:pt x="15" y="209"/>
                      <a:pt x="38" y="234"/>
                    </a:cubicBezTo>
                    <a:cubicBezTo>
                      <a:pt x="61" y="259"/>
                      <a:pt x="94" y="274"/>
                      <a:pt x="130" y="274"/>
                    </a:cubicBezTo>
                    <a:cubicBezTo>
                      <a:pt x="167" y="274"/>
                      <a:pt x="200" y="258"/>
                      <a:pt x="223" y="233"/>
                    </a:cubicBezTo>
                    <a:cubicBezTo>
                      <a:pt x="223" y="256"/>
                      <a:pt x="223" y="256"/>
                      <a:pt x="223" y="256"/>
                    </a:cubicBezTo>
                    <a:cubicBezTo>
                      <a:pt x="223" y="261"/>
                      <a:pt x="226" y="266"/>
                      <a:pt x="229" y="269"/>
                    </a:cubicBezTo>
                    <a:cubicBezTo>
                      <a:pt x="232" y="272"/>
                      <a:pt x="237" y="274"/>
                      <a:pt x="242" y="274"/>
                    </a:cubicBezTo>
                    <a:cubicBezTo>
                      <a:pt x="247" y="274"/>
                      <a:pt x="252" y="272"/>
                      <a:pt x="255" y="269"/>
                    </a:cubicBezTo>
                    <a:cubicBezTo>
                      <a:pt x="259" y="266"/>
                      <a:pt x="261" y="261"/>
                      <a:pt x="261" y="256"/>
                    </a:cubicBezTo>
                    <a:cubicBezTo>
                      <a:pt x="261" y="19"/>
                      <a:pt x="261" y="19"/>
                      <a:pt x="261" y="19"/>
                    </a:cubicBezTo>
                    <a:cubicBezTo>
                      <a:pt x="261" y="13"/>
                      <a:pt x="259" y="9"/>
                      <a:pt x="255" y="5"/>
                    </a:cubicBezTo>
                    <a:moveTo>
                      <a:pt x="196" y="208"/>
                    </a:moveTo>
                    <a:cubicBezTo>
                      <a:pt x="179" y="226"/>
                      <a:pt x="156" y="237"/>
                      <a:pt x="130" y="237"/>
                    </a:cubicBezTo>
                    <a:cubicBezTo>
                      <a:pt x="105" y="237"/>
                      <a:pt x="82" y="226"/>
                      <a:pt x="65" y="208"/>
                    </a:cubicBezTo>
                    <a:cubicBezTo>
                      <a:pt x="48" y="190"/>
                      <a:pt x="37" y="165"/>
                      <a:pt x="37" y="137"/>
                    </a:cubicBezTo>
                    <a:cubicBezTo>
                      <a:pt x="37" y="109"/>
                      <a:pt x="48" y="84"/>
                      <a:pt x="65" y="66"/>
                    </a:cubicBezTo>
                    <a:cubicBezTo>
                      <a:pt x="82" y="48"/>
                      <a:pt x="105" y="37"/>
                      <a:pt x="130" y="37"/>
                    </a:cubicBezTo>
                    <a:cubicBezTo>
                      <a:pt x="156" y="37"/>
                      <a:pt x="179" y="48"/>
                      <a:pt x="196" y="66"/>
                    </a:cubicBezTo>
                    <a:cubicBezTo>
                      <a:pt x="213" y="84"/>
                      <a:pt x="223" y="109"/>
                      <a:pt x="223" y="137"/>
                    </a:cubicBezTo>
                    <a:cubicBezTo>
                      <a:pt x="223" y="165"/>
                      <a:pt x="213" y="190"/>
                      <a:pt x="196" y="208"/>
                    </a:cubicBezTo>
                    <a:close/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38"/>
              <p:cNvSpPr/>
              <p:nvPr/>
            </p:nvSpPr>
            <p:spPr>
              <a:xfrm>
                <a:off x="6644673" y="2761557"/>
                <a:ext cx="51014" cy="521559"/>
              </a:xfrm>
              <a:custGeom>
                <a:avLst/>
                <a:gdLst/>
                <a:ahLst/>
                <a:cxnLst/>
                <a:rect l="l" t="t" r="r" b="b"/>
                <a:pathLst>
                  <a:path w="38" h="387" extrusionOk="0">
                    <a:moveTo>
                      <a:pt x="19" y="0"/>
                    </a:moveTo>
                    <a:cubicBezTo>
                      <a:pt x="14" y="0"/>
                      <a:pt x="9" y="2"/>
                      <a:pt x="6" y="6"/>
                    </a:cubicBezTo>
                    <a:cubicBezTo>
                      <a:pt x="3" y="9"/>
                      <a:pt x="0" y="14"/>
                      <a:pt x="0" y="19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0" y="374"/>
                      <a:pt x="3" y="379"/>
                      <a:pt x="6" y="382"/>
                    </a:cubicBezTo>
                    <a:cubicBezTo>
                      <a:pt x="9" y="385"/>
                      <a:pt x="14" y="387"/>
                      <a:pt x="19" y="387"/>
                    </a:cubicBezTo>
                    <a:cubicBezTo>
                      <a:pt x="30" y="387"/>
                      <a:pt x="38" y="379"/>
                      <a:pt x="38" y="36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8" y="9"/>
                      <a:pt x="30" y="0"/>
                      <a:pt x="19" y="0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38"/>
              <p:cNvSpPr/>
              <p:nvPr/>
            </p:nvSpPr>
            <p:spPr>
              <a:xfrm>
                <a:off x="6391888" y="2762318"/>
                <a:ext cx="200248" cy="52232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387" extrusionOk="0">
                    <a:moveTo>
                      <a:pt x="88" y="59"/>
                    </a:moveTo>
                    <a:cubicBezTo>
                      <a:pt x="90" y="53"/>
                      <a:pt x="92" y="49"/>
                      <a:pt x="94" y="46"/>
                    </a:cubicBezTo>
                    <a:cubicBezTo>
                      <a:pt x="96" y="44"/>
                      <a:pt x="99" y="42"/>
                      <a:pt x="103" y="40"/>
                    </a:cubicBezTo>
                    <a:cubicBezTo>
                      <a:pt x="107" y="39"/>
                      <a:pt x="114" y="38"/>
                      <a:pt x="122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4" y="38"/>
                      <a:pt x="124" y="38"/>
                    </a:cubicBezTo>
                    <a:cubicBezTo>
                      <a:pt x="125" y="38"/>
                      <a:pt x="125" y="38"/>
                      <a:pt x="126" y="38"/>
                    </a:cubicBezTo>
                    <a:cubicBezTo>
                      <a:pt x="128" y="38"/>
                      <a:pt x="128" y="38"/>
                      <a:pt x="128" y="38"/>
                    </a:cubicBezTo>
                    <a:cubicBezTo>
                      <a:pt x="130" y="38"/>
                      <a:pt x="130" y="38"/>
                      <a:pt x="130" y="38"/>
                    </a:cubicBezTo>
                    <a:cubicBezTo>
                      <a:pt x="141" y="38"/>
                      <a:pt x="149" y="30"/>
                      <a:pt x="149" y="19"/>
                    </a:cubicBezTo>
                    <a:cubicBezTo>
                      <a:pt x="149" y="9"/>
                      <a:pt x="141" y="0"/>
                      <a:pt x="130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25" y="0"/>
                      <a:pt x="125" y="0"/>
                      <a:pt x="124" y="0"/>
                    </a:cubicBezTo>
                    <a:cubicBezTo>
                      <a:pt x="124" y="0"/>
                      <a:pt x="123" y="0"/>
                      <a:pt x="123" y="0"/>
                    </a:cubicBezTo>
                    <a:cubicBezTo>
                      <a:pt x="112" y="0"/>
                      <a:pt x="101" y="1"/>
                      <a:pt x="92" y="5"/>
                    </a:cubicBezTo>
                    <a:cubicBezTo>
                      <a:pt x="82" y="8"/>
                      <a:pt x="73" y="13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59" y="29"/>
                      <a:pt x="54" y="38"/>
                      <a:pt x="52" y="49"/>
                    </a:cubicBezTo>
                    <a:cubicBezTo>
                      <a:pt x="49" y="60"/>
                      <a:pt x="48" y="72"/>
                      <a:pt x="47" y="86"/>
                    </a:cubicBezTo>
                    <a:cubicBezTo>
                      <a:pt x="47" y="113"/>
                      <a:pt x="47" y="113"/>
                      <a:pt x="47" y="113"/>
                    </a:cubicBezTo>
                    <a:cubicBezTo>
                      <a:pt x="18" y="113"/>
                      <a:pt x="18" y="113"/>
                      <a:pt x="18" y="113"/>
                    </a:cubicBezTo>
                    <a:cubicBezTo>
                      <a:pt x="8" y="113"/>
                      <a:pt x="0" y="121"/>
                      <a:pt x="0" y="131"/>
                    </a:cubicBezTo>
                    <a:cubicBezTo>
                      <a:pt x="0" y="136"/>
                      <a:pt x="2" y="141"/>
                      <a:pt x="5" y="145"/>
                    </a:cubicBezTo>
                    <a:cubicBezTo>
                      <a:pt x="8" y="148"/>
                      <a:pt x="13" y="150"/>
                      <a:pt x="18" y="151"/>
                    </a:cubicBezTo>
                    <a:cubicBezTo>
                      <a:pt x="47" y="151"/>
                      <a:pt x="47" y="151"/>
                      <a:pt x="47" y="151"/>
                    </a:cubicBezTo>
                    <a:cubicBezTo>
                      <a:pt x="47" y="368"/>
                      <a:pt x="47" y="368"/>
                      <a:pt x="47" y="368"/>
                    </a:cubicBezTo>
                    <a:cubicBezTo>
                      <a:pt x="47" y="369"/>
                      <a:pt x="47" y="369"/>
                      <a:pt x="47" y="369"/>
                    </a:cubicBezTo>
                    <a:cubicBezTo>
                      <a:pt x="47" y="374"/>
                      <a:pt x="50" y="379"/>
                      <a:pt x="53" y="382"/>
                    </a:cubicBezTo>
                    <a:cubicBezTo>
                      <a:pt x="56" y="385"/>
                      <a:pt x="61" y="387"/>
                      <a:pt x="66" y="387"/>
                    </a:cubicBezTo>
                    <a:cubicBezTo>
                      <a:pt x="76" y="387"/>
                      <a:pt x="85" y="379"/>
                      <a:pt x="85" y="369"/>
                    </a:cubicBezTo>
                    <a:cubicBezTo>
                      <a:pt x="85" y="151"/>
                      <a:pt x="85" y="151"/>
                      <a:pt x="85" y="151"/>
                    </a:cubicBezTo>
                    <a:cubicBezTo>
                      <a:pt x="116" y="151"/>
                      <a:pt x="116" y="151"/>
                      <a:pt x="116" y="151"/>
                    </a:cubicBezTo>
                    <a:cubicBezTo>
                      <a:pt x="121" y="150"/>
                      <a:pt x="126" y="148"/>
                      <a:pt x="129" y="145"/>
                    </a:cubicBezTo>
                    <a:cubicBezTo>
                      <a:pt x="133" y="141"/>
                      <a:pt x="135" y="137"/>
                      <a:pt x="135" y="131"/>
                    </a:cubicBezTo>
                    <a:cubicBezTo>
                      <a:pt x="135" y="131"/>
                      <a:pt x="135" y="131"/>
                      <a:pt x="135" y="131"/>
                    </a:cubicBezTo>
                    <a:cubicBezTo>
                      <a:pt x="135" y="121"/>
                      <a:pt x="127" y="113"/>
                      <a:pt x="117" y="113"/>
                    </a:cubicBezTo>
                    <a:cubicBezTo>
                      <a:pt x="85" y="113"/>
                      <a:pt x="85" y="113"/>
                      <a:pt x="85" y="113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5" y="74"/>
                      <a:pt x="86" y="65"/>
                      <a:pt x="88" y="59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38"/>
              <p:cNvSpPr/>
              <p:nvPr/>
            </p:nvSpPr>
            <p:spPr>
              <a:xfrm>
                <a:off x="5870329" y="2915360"/>
                <a:ext cx="482728" cy="367756"/>
              </a:xfrm>
              <a:custGeom>
                <a:avLst/>
                <a:gdLst/>
                <a:ahLst/>
                <a:cxnLst/>
                <a:rect l="l" t="t" r="r" b="b"/>
                <a:pathLst>
                  <a:path w="359" h="273" extrusionOk="0">
                    <a:moveTo>
                      <a:pt x="359" y="18"/>
                    </a:moveTo>
                    <a:cubicBezTo>
                      <a:pt x="359" y="11"/>
                      <a:pt x="355" y="4"/>
                      <a:pt x="348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6" y="0"/>
                      <a:pt x="344" y="0"/>
                      <a:pt x="341" y="0"/>
                    </a:cubicBezTo>
                    <a:cubicBezTo>
                      <a:pt x="338" y="0"/>
                      <a:pt x="334" y="1"/>
                      <a:pt x="331" y="3"/>
                    </a:cubicBezTo>
                    <a:cubicBezTo>
                      <a:pt x="328" y="5"/>
                      <a:pt x="325" y="7"/>
                      <a:pt x="324" y="11"/>
                    </a:cubicBezTo>
                    <a:cubicBezTo>
                      <a:pt x="324" y="11"/>
                      <a:pt x="324" y="11"/>
                      <a:pt x="324" y="11"/>
                    </a:cubicBezTo>
                    <a:cubicBezTo>
                      <a:pt x="253" y="206"/>
                      <a:pt x="253" y="206"/>
                      <a:pt x="253" y="206"/>
                    </a:cubicBezTo>
                    <a:cubicBezTo>
                      <a:pt x="198" y="75"/>
                      <a:pt x="198" y="75"/>
                      <a:pt x="198" y="75"/>
                    </a:cubicBezTo>
                    <a:cubicBezTo>
                      <a:pt x="198" y="75"/>
                      <a:pt x="198" y="75"/>
                      <a:pt x="198" y="75"/>
                    </a:cubicBezTo>
                    <a:cubicBezTo>
                      <a:pt x="196" y="72"/>
                      <a:pt x="193" y="69"/>
                      <a:pt x="190" y="67"/>
                    </a:cubicBezTo>
                    <a:cubicBezTo>
                      <a:pt x="187" y="65"/>
                      <a:pt x="183" y="64"/>
                      <a:pt x="179" y="64"/>
                    </a:cubicBezTo>
                    <a:cubicBezTo>
                      <a:pt x="176" y="64"/>
                      <a:pt x="172" y="65"/>
                      <a:pt x="169" y="67"/>
                    </a:cubicBezTo>
                    <a:cubicBezTo>
                      <a:pt x="166" y="69"/>
                      <a:pt x="163" y="72"/>
                      <a:pt x="162" y="75"/>
                    </a:cubicBezTo>
                    <a:cubicBezTo>
                      <a:pt x="162" y="75"/>
                      <a:pt x="162" y="75"/>
                      <a:pt x="162" y="75"/>
                    </a:cubicBezTo>
                    <a:cubicBezTo>
                      <a:pt x="107" y="206"/>
                      <a:pt x="107" y="206"/>
                      <a:pt x="107" y="206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8"/>
                      <a:pt x="31" y="5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ubicBezTo>
                      <a:pt x="15" y="0"/>
                      <a:pt x="13" y="0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0"/>
                      <a:pt x="0" y="23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89" y="262"/>
                      <a:pt x="89" y="262"/>
                      <a:pt x="89" y="262"/>
                    </a:cubicBezTo>
                    <a:cubicBezTo>
                      <a:pt x="89" y="262"/>
                      <a:pt x="89" y="262"/>
                      <a:pt x="89" y="262"/>
                    </a:cubicBezTo>
                    <a:cubicBezTo>
                      <a:pt x="90" y="264"/>
                      <a:pt x="91" y="265"/>
                      <a:pt x="92" y="267"/>
                    </a:cubicBezTo>
                    <a:cubicBezTo>
                      <a:pt x="93" y="268"/>
                      <a:pt x="95" y="269"/>
                      <a:pt x="96" y="270"/>
                    </a:cubicBezTo>
                    <a:cubicBezTo>
                      <a:pt x="97" y="270"/>
                      <a:pt x="97" y="271"/>
                      <a:pt x="98" y="271"/>
                    </a:cubicBezTo>
                    <a:cubicBezTo>
                      <a:pt x="99" y="272"/>
                      <a:pt x="100" y="272"/>
                      <a:pt x="101" y="272"/>
                    </a:cubicBezTo>
                    <a:cubicBezTo>
                      <a:pt x="102" y="273"/>
                      <a:pt x="104" y="273"/>
                      <a:pt x="107" y="273"/>
                    </a:cubicBezTo>
                    <a:cubicBezTo>
                      <a:pt x="111" y="273"/>
                      <a:pt x="114" y="272"/>
                      <a:pt x="117" y="270"/>
                    </a:cubicBezTo>
                    <a:cubicBezTo>
                      <a:pt x="120" y="268"/>
                      <a:pt x="122" y="266"/>
                      <a:pt x="123" y="262"/>
                    </a:cubicBezTo>
                    <a:cubicBezTo>
                      <a:pt x="124" y="262"/>
                      <a:pt x="124" y="262"/>
                      <a:pt x="124" y="262"/>
                    </a:cubicBezTo>
                    <a:cubicBezTo>
                      <a:pt x="179" y="129"/>
                      <a:pt x="179" y="129"/>
                      <a:pt x="179" y="129"/>
                    </a:cubicBezTo>
                    <a:cubicBezTo>
                      <a:pt x="235" y="261"/>
                      <a:pt x="235" y="261"/>
                      <a:pt x="235" y="261"/>
                    </a:cubicBezTo>
                    <a:cubicBezTo>
                      <a:pt x="235" y="261"/>
                      <a:pt x="235" y="261"/>
                      <a:pt x="235" y="261"/>
                    </a:cubicBezTo>
                    <a:cubicBezTo>
                      <a:pt x="237" y="265"/>
                      <a:pt x="239" y="268"/>
                      <a:pt x="241" y="270"/>
                    </a:cubicBezTo>
                    <a:cubicBezTo>
                      <a:pt x="244" y="272"/>
                      <a:pt x="247" y="273"/>
                      <a:pt x="251" y="273"/>
                    </a:cubicBezTo>
                    <a:cubicBezTo>
                      <a:pt x="253" y="273"/>
                      <a:pt x="253" y="273"/>
                      <a:pt x="253" y="273"/>
                    </a:cubicBezTo>
                    <a:cubicBezTo>
                      <a:pt x="255" y="273"/>
                      <a:pt x="257" y="273"/>
                      <a:pt x="259" y="272"/>
                    </a:cubicBezTo>
                    <a:cubicBezTo>
                      <a:pt x="261" y="272"/>
                      <a:pt x="263" y="271"/>
                      <a:pt x="264" y="270"/>
                    </a:cubicBezTo>
                    <a:cubicBezTo>
                      <a:pt x="267" y="267"/>
                      <a:pt x="269" y="264"/>
                      <a:pt x="271" y="261"/>
                    </a:cubicBezTo>
                    <a:cubicBezTo>
                      <a:pt x="271" y="261"/>
                      <a:pt x="271" y="261"/>
                      <a:pt x="271" y="261"/>
                    </a:cubicBezTo>
                    <a:cubicBezTo>
                      <a:pt x="358" y="25"/>
                      <a:pt x="358" y="25"/>
                      <a:pt x="358" y="25"/>
                    </a:cubicBezTo>
                    <a:cubicBezTo>
                      <a:pt x="359" y="23"/>
                      <a:pt x="359" y="20"/>
                      <a:pt x="359" y="18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5497243" y="2913837"/>
                <a:ext cx="350244" cy="369279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74" extrusionOk="0">
                    <a:moveTo>
                      <a:pt x="223" y="41"/>
                    </a:moveTo>
                    <a:cubicBezTo>
                      <a:pt x="199" y="16"/>
                      <a:pt x="167" y="0"/>
                      <a:pt x="130" y="0"/>
                    </a:cubicBezTo>
                    <a:cubicBezTo>
                      <a:pt x="94" y="0"/>
                      <a:pt x="62" y="16"/>
                      <a:pt x="38" y="41"/>
                    </a:cubicBezTo>
                    <a:cubicBezTo>
                      <a:pt x="15" y="66"/>
                      <a:pt x="0" y="100"/>
                      <a:pt x="0" y="137"/>
                    </a:cubicBezTo>
                    <a:cubicBezTo>
                      <a:pt x="0" y="174"/>
                      <a:pt x="15" y="209"/>
                      <a:pt x="38" y="234"/>
                    </a:cubicBezTo>
                    <a:cubicBezTo>
                      <a:pt x="62" y="259"/>
                      <a:pt x="94" y="274"/>
                      <a:pt x="130" y="274"/>
                    </a:cubicBezTo>
                    <a:cubicBezTo>
                      <a:pt x="167" y="274"/>
                      <a:pt x="199" y="259"/>
                      <a:pt x="223" y="234"/>
                    </a:cubicBezTo>
                    <a:cubicBezTo>
                      <a:pt x="246" y="209"/>
                      <a:pt x="261" y="174"/>
                      <a:pt x="261" y="137"/>
                    </a:cubicBezTo>
                    <a:cubicBezTo>
                      <a:pt x="261" y="100"/>
                      <a:pt x="246" y="66"/>
                      <a:pt x="223" y="41"/>
                    </a:cubicBezTo>
                    <a:moveTo>
                      <a:pt x="196" y="208"/>
                    </a:moveTo>
                    <a:cubicBezTo>
                      <a:pt x="179" y="226"/>
                      <a:pt x="155" y="237"/>
                      <a:pt x="130" y="237"/>
                    </a:cubicBezTo>
                    <a:cubicBezTo>
                      <a:pt x="105" y="237"/>
                      <a:pt x="82" y="226"/>
                      <a:pt x="65" y="208"/>
                    </a:cubicBezTo>
                    <a:cubicBezTo>
                      <a:pt x="48" y="190"/>
                      <a:pt x="37" y="165"/>
                      <a:pt x="37" y="137"/>
                    </a:cubicBezTo>
                    <a:cubicBezTo>
                      <a:pt x="37" y="109"/>
                      <a:pt x="48" y="84"/>
                      <a:pt x="65" y="66"/>
                    </a:cubicBezTo>
                    <a:cubicBezTo>
                      <a:pt x="82" y="48"/>
                      <a:pt x="105" y="37"/>
                      <a:pt x="130" y="37"/>
                    </a:cubicBezTo>
                    <a:cubicBezTo>
                      <a:pt x="155" y="37"/>
                      <a:pt x="179" y="48"/>
                      <a:pt x="196" y="66"/>
                    </a:cubicBezTo>
                    <a:cubicBezTo>
                      <a:pt x="213" y="84"/>
                      <a:pt x="223" y="109"/>
                      <a:pt x="223" y="137"/>
                    </a:cubicBezTo>
                    <a:cubicBezTo>
                      <a:pt x="223" y="165"/>
                      <a:pt x="213" y="190"/>
                      <a:pt x="196" y="208"/>
                    </a:cubicBezTo>
                    <a:close/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55" name="Google Shape;655;p38"/>
          <p:cNvSpPr txBox="1"/>
          <p:nvPr/>
        </p:nvSpPr>
        <p:spPr>
          <a:xfrm>
            <a:off x="3795247" y="2662079"/>
            <a:ext cx="14691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cap="none">
                <a:solidFill>
                  <a:srgbClr val="0D5D7B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100"/>
          </a:p>
        </p:txBody>
      </p:sp>
      <p:sp>
        <p:nvSpPr>
          <p:cNvPr id="656" name="Google Shape;656;p38"/>
          <p:cNvSpPr/>
          <p:nvPr/>
        </p:nvSpPr>
        <p:spPr>
          <a:xfrm>
            <a:off x="4115009" y="3036749"/>
            <a:ext cx="139574" cy="113509"/>
          </a:xfrm>
          <a:custGeom>
            <a:avLst/>
            <a:gdLst/>
            <a:ahLst/>
            <a:cxnLst/>
            <a:rect l="l" t="t" r="r" b="b"/>
            <a:pathLst>
              <a:path w="940" h="764" extrusionOk="0">
                <a:moveTo>
                  <a:pt x="296" y="764"/>
                </a:moveTo>
                <a:cubicBezTo>
                  <a:pt x="650" y="764"/>
                  <a:pt x="844" y="470"/>
                  <a:pt x="844" y="215"/>
                </a:cubicBezTo>
                <a:cubicBezTo>
                  <a:pt x="844" y="207"/>
                  <a:pt x="844" y="199"/>
                  <a:pt x="844" y="190"/>
                </a:cubicBezTo>
                <a:cubicBezTo>
                  <a:pt x="881" y="163"/>
                  <a:pt x="914" y="129"/>
                  <a:pt x="940" y="91"/>
                </a:cubicBezTo>
                <a:cubicBezTo>
                  <a:pt x="905" y="106"/>
                  <a:pt x="868" y="116"/>
                  <a:pt x="829" y="121"/>
                </a:cubicBezTo>
                <a:cubicBezTo>
                  <a:pt x="869" y="97"/>
                  <a:pt x="900" y="59"/>
                  <a:pt x="914" y="14"/>
                </a:cubicBezTo>
                <a:cubicBezTo>
                  <a:pt x="877" y="36"/>
                  <a:pt x="835" y="52"/>
                  <a:pt x="791" y="61"/>
                </a:cubicBezTo>
                <a:cubicBezTo>
                  <a:pt x="756" y="24"/>
                  <a:pt x="706" y="0"/>
                  <a:pt x="651" y="0"/>
                </a:cubicBezTo>
                <a:cubicBezTo>
                  <a:pt x="544" y="0"/>
                  <a:pt x="458" y="86"/>
                  <a:pt x="458" y="193"/>
                </a:cubicBezTo>
                <a:cubicBezTo>
                  <a:pt x="458" y="208"/>
                  <a:pt x="460" y="223"/>
                  <a:pt x="463" y="237"/>
                </a:cubicBezTo>
                <a:cubicBezTo>
                  <a:pt x="303" y="229"/>
                  <a:pt x="160" y="152"/>
                  <a:pt x="65" y="35"/>
                </a:cubicBezTo>
                <a:cubicBezTo>
                  <a:pt x="49" y="64"/>
                  <a:pt x="39" y="97"/>
                  <a:pt x="39" y="132"/>
                </a:cubicBezTo>
                <a:cubicBezTo>
                  <a:pt x="39" y="199"/>
                  <a:pt x="73" y="258"/>
                  <a:pt x="125" y="293"/>
                </a:cubicBezTo>
                <a:cubicBezTo>
                  <a:pt x="93" y="292"/>
                  <a:pt x="64" y="283"/>
                  <a:pt x="38" y="269"/>
                </a:cubicBezTo>
                <a:cubicBezTo>
                  <a:pt x="38" y="270"/>
                  <a:pt x="38" y="270"/>
                  <a:pt x="38" y="271"/>
                </a:cubicBezTo>
                <a:cubicBezTo>
                  <a:pt x="38" y="365"/>
                  <a:pt x="104" y="443"/>
                  <a:pt x="192" y="460"/>
                </a:cubicBezTo>
                <a:cubicBezTo>
                  <a:pt x="176" y="465"/>
                  <a:pt x="159" y="467"/>
                  <a:pt x="142" y="467"/>
                </a:cubicBezTo>
                <a:cubicBezTo>
                  <a:pt x="129" y="467"/>
                  <a:pt x="117" y="466"/>
                  <a:pt x="105" y="464"/>
                </a:cubicBezTo>
                <a:cubicBezTo>
                  <a:pt x="130" y="540"/>
                  <a:pt x="201" y="596"/>
                  <a:pt x="285" y="597"/>
                </a:cubicBezTo>
                <a:cubicBezTo>
                  <a:pt x="219" y="649"/>
                  <a:pt x="136" y="680"/>
                  <a:pt x="46" y="680"/>
                </a:cubicBezTo>
                <a:cubicBezTo>
                  <a:pt x="30" y="680"/>
                  <a:pt x="15" y="679"/>
                  <a:pt x="0" y="677"/>
                </a:cubicBezTo>
                <a:cubicBezTo>
                  <a:pt x="85" y="732"/>
                  <a:pt x="187" y="764"/>
                  <a:pt x="296" y="764"/>
                </a:cubicBezTo>
              </a:path>
            </a:pathLst>
          </a:custGeom>
          <a:solidFill>
            <a:srgbClr val="0D5D7B">
              <a:alpha val="2784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8"/>
          <p:cNvSpPr/>
          <p:nvPr/>
        </p:nvSpPr>
        <p:spPr>
          <a:xfrm>
            <a:off x="4365370" y="3032915"/>
            <a:ext cx="29138" cy="121174"/>
          </a:xfrm>
          <a:custGeom>
            <a:avLst/>
            <a:gdLst/>
            <a:ahLst/>
            <a:cxnLst/>
            <a:rect l="l" t="t" r="r" b="b"/>
            <a:pathLst>
              <a:path w="235" h="978" extrusionOk="0">
                <a:moveTo>
                  <a:pt x="16" y="325"/>
                </a:moveTo>
                <a:cubicBezTo>
                  <a:pt x="219" y="325"/>
                  <a:pt x="219" y="325"/>
                  <a:pt x="219" y="325"/>
                </a:cubicBezTo>
                <a:cubicBezTo>
                  <a:pt x="219" y="978"/>
                  <a:pt x="219" y="978"/>
                  <a:pt x="219" y="978"/>
                </a:cubicBezTo>
                <a:cubicBezTo>
                  <a:pt x="16" y="978"/>
                  <a:pt x="16" y="978"/>
                  <a:pt x="16" y="978"/>
                </a:cubicBezTo>
                <a:lnTo>
                  <a:pt x="16" y="325"/>
                </a:lnTo>
                <a:close/>
                <a:moveTo>
                  <a:pt x="118" y="0"/>
                </a:moveTo>
                <a:cubicBezTo>
                  <a:pt x="183" y="0"/>
                  <a:pt x="235" y="53"/>
                  <a:pt x="235" y="118"/>
                </a:cubicBezTo>
                <a:cubicBezTo>
                  <a:pt x="235" y="183"/>
                  <a:pt x="183" y="236"/>
                  <a:pt x="118" y="236"/>
                </a:cubicBezTo>
                <a:cubicBezTo>
                  <a:pt x="52" y="236"/>
                  <a:pt x="0" y="183"/>
                  <a:pt x="0" y="118"/>
                </a:cubicBezTo>
                <a:cubicBezTo>
                  <a:pt x="0" y="53"/>
                  <a:pt x="52" y="0"/>
                  <a:pt x="118" y="0"/>
                </a:cubicBezTo>
              </a:path>
            </a:pathLst>
          </a:custGeom>
          <a:solidFill>
            <a:srgbClr val="0D5D7B">
              <a:alpha val="2784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8"/>
          <p:cNvSpPr/>
          <p:nvPr/>
        </p:nvSpPr>
        <p:spPr>
          <a:xfrm>
            <a:off x="4408307" y="3071229"/>
            <a:ext cx="78378" cy="82861"/>
          </a:xfrm>
          <a:custGeom>
            <a:avLst/>
            <a:gdLst/>
            <a:ahLst/>
            <a:cxnLst/>
            <a:rect l="l" t="t" r="r" b="b"/>
            <a:pathLst>
              <a:path w="633" h="669" extrusionOk="0">
                <a:moveTo>
                  <a:pt x="0" y="16"/>
                </a:moveTo>
                <a:cubicBezTo>
                  <a:pt x="194" y="16"/>
                  <a:pt x="194" y="16"/>
                  <a:pt x="194" y="16"/>
                </a:cubicBezTo>
                <a:cubicBezTo>
                  <a:pt x="194" y="105"/>
                  <a:pt x="194" y="105"/>
                  <a:pt x="194" y="105"/>
                </a:cubicBezTo>
                <a:cubicBezTo>
                  <a:pt x="197" y="105"/>
                  <a:pt x="197" y="105"/>
                  <a:pt x="197" y="105"/>
                </a:cubicBezTo>
                <a:cubicBezTo>
                  <a:pt x="224" y="54"/>
                  <a:pt x="291" y="0"/>
                  <a:pt x="389" y="0"/>
                </a:cubicBezTo>
                <a:cubicBezTo>
                  <a:pt x="595" y="0"/>
                  <a:pt x="633" y="135"/>
                  <a:pt x="633" y="311"/>
                </a:cubicBezTo>
                <a:cubicBezTo>
                  <a:pt x="633" y="669"/>
                  <a:pt x="633" y="669"/>
                  <a:pt x="633" y="669"/>
                </a:cubicBezTo>
                <a:cubicBezTo>
                  <a:pt x="430" y="669"/>
                  <a:pt x="430" y="669"/>
                  <a:pt x="430" y="669"/>
                </a:cubicBezTo>
                <a:cubicBezTo>
                  <a:pt x="430" y="352"/>
                  <a:pt x="430" y="352"/>
                  <a:pt x="430" y="352"/>
                </a:cubicBezTo>
                <a:cubicBezTo>
                  <a:pt x="430" y="276"/>
                  <a:pt x="429" y="178"/>
                  <a:pt x="324" y="178"/>
                </a:cubicBezTo>
                <a:cubicBezTo>
                  <a:pt x="219" y="178"/>
                  <a:pt x="203" y="261"/>
                  <a:pt x="203" y="346"/>
                </a:cubicBezTo>
                <a:cubicBezTo>
                  <a:pt x="203" y="669"/>
                  <a:pt x="203" y="669"/>
                  <a:pt x="203" y="669"/>
                </a:cubicBezTo>
                <a:cubicBezTo>
                  <a:pt x="0" y="669"/>
                  <a:pt x="0" y="669"/>
                  <a:pt x="0" y="669"/>
                </a:cubicBezTo>
                <a:lnTo>
                  <a:pt x="0" y="16"/>
                </a:lnTo>
                <a:close/>
              </a:path>
            </a:pathLst>
          </a:custGeom>
          <a:solidFill>
            <a:srgbClr val="0D5D7B">
              <a:alpha val="2784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8"/>
          <p:cNvSpPr/>
          <p:nvPr/>
        </p:nvSpPr>
        <p:spPr>
          <a:xfrm>
            <a:off x="4597472" y="3054338"/>
            <a:ext cx="128559" cy="90081"/>
          </a:xfrm>
          <a:custGeom>
            <a:avLst/>
            <a:gdLst/>
            <a:ahLst/>
            <a:cxnLst/>
            <a:rect l="l" t="t" r="r" b="b"/>
            <a:pathLst>
              <a:path w="486" h="340" extrusionOk="0">
                <a:moveTo>
                  <a:pt x="476" y="53"/>
                </a:moveTo>
                <a:cubicBezTo>
                  <a:pt x="470" y="32"/>
                  <a:pt x="454" y="16"/>
                  <a:pt x="433" y="10"/>
                </a:cubicBezTo>
                <a:cubicBezTo>
                  <a:pt x="395" y="0"/>
                  <a:pt x="243" y="0"/>
                  <a:pt x="243" y="0"/>
                </a:cubicBezTo>
                <a:cubicBezTo>
                  <a:pt x="243" y="0"/>
                  <a:pt x="91" y="0"/>
                  <a:pt x="53" y="10"/>
                </a:cubicBezTo>
                <a:cubicBezTo>
                  <a:pt x="32" y="16"/>
                  <a:pt x="16" y="32"/>
                  <a:pt x="10" y="53"/>
                </a:cubicBezTo>
                <a:cubicBezTo>
                  <a:pt x="0" y="91"/>
                  <a:pt x="0" y="170"/>
                  <a:pt x="0" y="170"/>
                </a:cubicBezTo>
                <a:cubicBezTo>
                  <a:pt x="0" y="170"/>
                  <a:pt x="0" y="249"/>
                  <a:pt x="10" y="287"/>
                </a:cubicBezTo>
                <a:cubicBezTo>
                  <a:pt x="16" y="308"/>
                  <a:pt x="32" y="324"/>
                  <a:pt x="53" y="330"/>
                </a:cubicBezTo>
                <a:cubicBezTo>
                  <a:pt x="91" y="340"/>
                  <a:pt x="243" y="340"/>
                  <a:pt x="243" y="340"/>
                </a:cubicBezTo>
                <a:cubicBezTo>
                  <a:pt x="243" y="340"/>
                  <a:pt x="395" y="340"/>
                  <a:pt x="433" y="330"/>
                </a:cubicBezTo>
                <a:cubicBezTo>
                  <a:pt x="454" y="324"/>
                  <a:pt x="470" y="308"/>
                  <a:pt x="476" y="287"/>
                </a:cubicBezTo>
                <a:cubicBezTo>
                  <a:pt x="486" y="249"/>
                  <a:pt x="486" y="170"/>
                  <a:pt x="486" y="170"/>
                </a:cubicBezTo>
                <a:cubicBezTo>
                  <a:pt x="486" y="170"/>
                  <a:pt x="486" y="91"/>
                  <a:pt x="476" y="53"/>
                </a:cubicBezTo>
                <a:close/>
                <a:moveTo>
                  <a:pt x="194" y="243"/>
                </a:moveTo>
                <a:cubicBezTo>
                  <a:pt x="194" y="97"/>
                  <a:pt x="194" y="97"/>
                  <a:pt x="194" y="97"/>
                </a:cubicBezTo>
                <a:cubicBezTo>
                  <a:pt x="321" y="170"/>
                  <a:pt x="321" y="170"/>
                  <a:pt x="321" y="170"/>
                </a:cubicBezTo>
                <a:lnTo>
                  <a:pt x="194" y="243"/>
                </a:lnTo>
                <a:close/>
              </a:path>
            </a:pathLst>
          </a:custGeom>
          <a:solidFill>
            <a:srgbClr val="0D5D7B">
              <a:alpha val="2784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8"/>
          <p:cNvSpPr/>
          <p:nvPr/>
        </p:nvSpPr>
        <p:spPr>
          <a:xfrm>
            <a:off x="4836821" y="3039650"/>
            <a:ext cx="107633" cy="107704"/>
          </a:xfrm>
          <a:custGeom>
            <a:avLst/>
            <a:gdLst/>
            <a:ahLst/>
            <a:cxnLst/>
            <a:rect l="l" t="t" r="r" b="b"/>
            <a:pathLst>
              <a:path w="4096" h="4096" extrusionOk="0">
                <a:moveTo>
                  <a:pt x="3870" y="0"/>
                </a:moveTo>
                <a:cubicBezTo>
                  <a:pt x="226" y="0"/>
                  <a:pt x="226" y="0"/>
                  <a:pt x="226" y="0"/>
                </a:cubicBezTo>
                <a:cubicBezTo>
                  <a:pt x="101" y="0"/>
                  <a:pt x="0" y="101"/>
                  <a:pt x="0" y="226"/>
                </a:cubicBezTo>
                <a:cubicBezTo>
                  <a:pt x="0" y="3870"/>
                  <a:pt x="0" y="3870"/>
                  <a:pt x="0" y="3870"/>
                </a:cubicBezTo>
                <a:cubicBezTo>
                  <a:pt x="0" y="3995"/>
                  <a:pt x="101" y="4096"/>
                  <a:pt x="226" y="4096"/>
                </a:cubicBezTo>
                <a:cubicBezTo>
                  <a:pt x="2188" y="4096"/>
                  <a:pt x="2188" y="4096"/>
                  <a:pt x="2188" y="4096"/>
                </a:cubicBezTo>
                <a:cubicBezTo>
                  <a:pt x="2188" y="2512"/>
                  <a:pt x="2188" y="2512"/>
                  <a:pt x="2188" y="2512"/>
                </a:cubicBezTo>
                <a:cubicBezTo>
                  <a:pt x="1656" y="2512"/>
                  <a:pt x="1656" y="2512"/>
                  <a:pt x="1656" y="2512"/>
                </a:cubicBezTo>
                <a:cubicBezTo>
                  <a:pt x="1656" y="1892"/>
                  <a:pt x="1656" y="1892"/>
                  <a:pt x="1656" y="1892"/>
                </a:cubicBezTo>
                <a:cubicBezTo>
                  <a:pt x="2188" y="1892"/>
                  <a:pt x="2188" y="1892"/>
                  <a:pt x="2188" y="1892"/>
                </a:cubicBezTo>
                <a:cubicBezTo>
                  <a:pt x="2188" y="1436"/>
                  <a:pt x="2188" y="1436"/>
                  <a:pt x="2188" y="1436"/>
                </a:cubicBezTo>
                <a:cubicBezTo>
                  <a:pt x="2188" y="907"/>
                  <a:pt x="2511" y="619"/>
                  <a:pt x="2983" y="619"/>
                </a:cubicBezTo>
                <a:cubicBezTo>
                  <a:pt x="3209" y="619"/>
                  <a:pt x="3403" y="636"/>
                  <a:pt x="3460" y="643"/>
                </a:cubicBezTo>
                <a:cubicBezTo>
                  <a:pt x="3460" y="1196"/>
                  <a:pt x="3460" y="1196"/>
                  <a:pt x="3460" y="1196"/>
                </a:cubicBezTo>
                <a:cubicBezTo>
                  <a:pt x="3134" y="1196"/>
                  <a:pt x="3134" y="1196"/>
                  <a:pt x="3134" y="1196"/>
                </a:cubicBezTo>
                <a:cubicBezTo>
                  <a:pt x="2877" y="1196"/>
                  <a:pt x="2828" y="1318"/>
                  <a:pt x="2828" y="1497"/>
                </a:cubicBezTo>
                <a:cubicBezTo>
                  <a:pt x="2828" y="1892"/>
                  <a:pt x="2828" y="1892"/>
                  <a:pt x="2828" y="1892"/>
                </a:cubicBezTo>
                <a:cubicBezTo>
                  <a:pt x="3442" y="1892"/>
                  <a:pt x="3442" y="1892"/>
                  <a:pt x="3442" y="1892"/>
                </a:cubicBezTo>
                <a:cubicBezTo>
                  <a:pt x="3362" y="2512"/>
                  <a:pt x="3362" y="2512"/>
                  <a:pt x="3362" y="2512"/>
                </a:cubicBezTo>
                <a:cubicBezTo>
                  <a:pt x="2828" y="2512"/>
                  <a:pt x="2828" y="2512"/>
                  <a:pt x="2828" y="2512"/>
                </a:cubicBezTo>
                <a:cubicBezTo>
                  <a:pt x="2828" y="4096"/>
                  <a:pt x="2828" y="4096"/>
                  <a:pt x="2828" y="4096"/>
                </a:cubicBezTo>
                <a:cubicBezTo>
                  <a:pt x="3870" y="4096"/>
                  <a:pt x="3870" y="4096"/>
                  <a:pt x="3870" y="4096"/>
                </a:cubicBezTo>
                <a:cubicBezTo>
                  <a:pt x="3995" y="4096"/>
                  <a:pt x="4096" y="3995"/>
                  <a:pt x="4096" y="3870"/>
                </a:cubicBezTo>
                <a:cubicBezTo>
                  <a:pt x="4096" y="226"/>
                  <a:pt x="4096" y="226"/>
                  <a:pt x="4096" y="226"/>
                </a:cubicBezTo>
                <a:cubicBezTo>
                  <a:pt x="4096" y="101"/>
                  <a:pt x="3995" y="0"/>
                  <a:pt x="3870" y="0"/>
                </a:cubicBezTo>
                <a:close/>
              </a:path>
            </a:pathLst>
          </a:custGeom>
          <a:solidFill>
            <a:srgbClr val="0D5D7B">
              <a:alpha val="2784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8"/>
          <p:cNvSpPr/>
          <p:nvPr/>
        </p:nvSpPr>
        <p:spPr>
          <a:xfrm>
            <a:off x="1" y="2332566"/>
            <a:ext cx="2007296" cy="2812205"/>
          </a:xfrm>
          <a:custGeom>
            <a:avLst/>
            <a:gdLst/>
            <a:ahLst/>
            <a:cxnLst/>
            <a:rect l="l" t="t" r="r" b="b"/>
            <a:pathLst>
              <a:path w="2817257" h="3946954" extrusionOk="0">
                <a:moveTo>
                  <a:pt x="0" y="0"/>
                </a:moveTo>
                <a:lnTo>
                  <a:pt x="124981" y="72324"/>
                </a:lnTo>
                <a:cubicBezTo>
                  <a:pt x="643737" y="372513"/>
                  <a:pt x="1335412" y="772766"/>
                  <a:pt x="2257644" y="1306437"/>
                </a:cubicBezTo>
                <a:cubicBezTo>
                  <a:pt x="2524543" y="1459142"/>
                  <a:pt x="2702476" y="1704105"/>
                  <a:pt x="2778733" y="1977701"/>
                </a:cubicBezTo>
                <a:cubicBezTo>
                  <a:pt x="2800975" y="2063597"/>
                  <a:pt x="2813685" y="2152675"/>
                  <a:pt x="2816862" y="2241753"/>
                </a:cubicBezTo>
                <a:cubicBezTo>
                  <a:pt x="2820039" y="2362644"/>
                  <a:pt x="2804152" y="2486716"/>
                  <a:pt x="2766024" y="2604426"/>
                </a:cubicBezTo>
                <a:cubicBezTo>
                  <a:pt x="2686589" y="2865297"/>
                  <a:pt x="2511834" y="3097535"/>
                  <a:pt x="2257644" y="3243877"/>
                </a:cubicBezTo>
                <a:cubicBezTo>
                  <a:pt x="2257644" y="3243877"/>
                  <a:pt x="2257644" y="3243877"/>
                  <a:pt x="1047065" y="3946954"/>
                </a:cubicBezTo>
                <a:cubicBezTo>
                  <a:pt x="1047065" y="3946954"/>
                  <a:pt x="1047065" y="3946954"/>
                  <a:pt x="1511" y="3946954"/>
                </a:cubicBezTo>
                <a:lnTo>
                  <a:pt x="0" y="3946954"/>
                </a:lnTo>
                <a:close/>
              </a:path>
            </a:pathLst>
          </a:custGeom>
          <a:solidFill>
            <a:srgbClr val="00A7CD">
              <a:alpha val="149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8"/>
          <p:cNvSpPr/>
          <p:nvPr/>
        </p:nvSpPr>
        <p:spPr>
          <a:xfrm rot="-5400000">
            <a:off x="5962841" y="1958194"/>
            <a:ext cx="2338578" cy="4032033"/>
          </a:xfrm>
          <a:custGeom>
            <a:avLst/>
            <a:gdLst/>
            <a:ahLst/>
            <a:cxnLst/>
            <a:rect l="l" t="t" r="r" b="b"/>
            <a:pathLst>
              <a:path w="3352800" h="5780692" extrusionOk="0">
                <a:moveTo>
                  <a:pt x="3352800" y="5780692"/>
                </a:moveTo>
                <a:lnTo>
                  <a:pt x="0" y="5780692"/>
                </a:lnTo>
                <a:lnTo>
                  <a:pt x="0" y="0"/>
                </a:lnTo>
                <a:close/>
              </a:path>
            </a:pathLst>
          </a:custGeom>
          <a:solidFill>
            <a:srgbClr val="66757A">
              <a:alpha val="47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8"/>
          <p:cNvSpPr/>
          <p:nvPr/>
        </p:nvSpPr>
        <p:spPr>
          <a:xfrm>
            <a:off x="6501074" y="369735"/>
            <a:ext cx="2642925" cy="390710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103" y="4497"/>
                </a:moveTo>
                <a:cubicBezTo>
                  <a:pt x="38" y="4645"/>
                  <a:pt x="9" y="4793"/>
                  <a:pt x="1" y="4941"/>
                </a:cubicBezTo>
                <a:cubicBezTo>
                  <a:pt x="-6" y="5148"/>
                  <a:pt x="30" y="5355"/>
                  <a:pt x="125" y="5553"/>
                </a:cubicBezTo>
                <a:cubicBezTo>
                  <a:pt x="234" y="5800"/>
                  <a:pt x="416" y="6027"/>
                  <a:pt x="664" y="6219"/>
                </a:cubicBezTo>
                <a:cubicBezTo>
                  <a:pt x="869" y="6382"/>
                  <a:pt x="1109" y="6520"/>
                  <a:pt x="1401" y="6634"/>
                </a:cubicBezTo>
                <a:lnTo>
                  <a:pt x="7938" y="9191"/>
                </a:lnTo>
                <a:lnTo>
                  <a:pt x="10000" y="10000"/>
                </a:lnTo>
                <a:lnTo>
                  <a:pt x="10000" y="0"/>
                </a:lnTo>
                <a:lnTo>
                  <a:pt x="1401" y="3361"/>
                </a:lnTo>
                <a:cubicBezTo>
                  <a:pt x="730" y="3623"/>
                  <a:pt x="285" y="4033"/>
                  <a:pt x="103" y="4497"/>
                </a:cubicBezTo>
                <a:close/>
              </a:path>
            </a:pathLst>
          </a:custGeom>
          <a:solidFill>
            <a:srgbClr val="2BB5E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8"/>
          <p:cNvSpPr/>
          <p:nvPr/>
        </p:nvSpPr>
        <p:spPr>
          <a:xfrm>
            <a:off x="477011" y="4868510"/>
            <a:ext cx="2010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2018 Snowflake Computing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ll">
  <p:cSld name="Null">
    <p:bg>
      <p:bgPr>
        <a:solidFill>
          <a:srgbClr val="003545"/>
        </a:soli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6" r:id="rId5"/>
    <p:sldLayoutId id="2147483668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84" name="Google Shape;384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0"/>
          <p:cNvSpPr txBox="1">
            <a:spLocks noGrp="1"/>
          </p:cNvSpPr>
          <p:nvPr>
            <p:ph type="body" idx="1"/>
          </p:nvPr>
        </p:nvSpPr>
        <p:spPr>
          <a:xfrm>
            <a:off x="428373" y="1177300"/>
            <a:ext cx="6264900" cy="20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"/>
              <a:t>PROVISIONING FRAMEWORK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671" name="Google Shape;671;p40"/>
          <p:cNvSpPr txBox="1">
            <a:spLocks noGrp="1"/>
          </p:cNvSpPr>
          <p:nvPr>
            <p:ph type="body" idx="2"/>
          </p:nvPr>
        </p:nvSpPr>
        <p:spPr>
          <a:xfrm>
            <a:off x="428387" y="3314938"/>
            <a:ext cx="5389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</a:pPr>
            <a:r>
              <a:rPr lang="en" dirty="0"/>
              <a:t>09/14/2023</a:t>
            </a:r>
            <a:endParaRPr sz="1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043EA-E4B4-5915-948A-7F99F02A160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2"/>
          <p:cNvSpPr txBox="1">
            <a:spLocks noGrp="1"/>
          </p:cNvSpPr>
          <p:nvPr>
            <p:ph type="body" idx="2"/>
          </p:nvPr>
        </p:nvSpPr>
        <p:spPr>
          <a:xfrm>
            <a:off x="304550" y="943357"/>
            <a:ext cx="86013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 a Provisioning Framework? 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Standardize Object Creation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Naming Conventions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Access Management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Compliance Requirements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Integrate with Provisioning UI (ServiceNow)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Platform Scalability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Service Excellency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Create Self Service Operating Model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3" name="Google Shape;683;p42"/>
          <p:cNvSpPr txBox="1">
            <a:spLocks noGrp="1"/>
          </p:cNvSpPr>
          <p:nvPr>
            <p:ph type="body" idx="1"/>
          </p:nvPr>
        </p:nvSpPr>
        <p:spPr>
          <a:xfrm>
            <a:off x="277195" y="240472"/>
            <a:ext cx="8589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/>
              <a:t>CUSTOMER &amp; USE CASE</a:t>
            </a:r>
            <a:endParaRPr sz="2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42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600" b="0" i="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43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207700" y="790375"/>
            <a:ext cx="8839201" cy="2464233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43"/>
          <p:cNvSpPr txBox="1">
            <a:spLocks noGrp="1"/>
          </p:cNvSpPr>
          <p:nvPr>
            <p:ph type="body" idx="1"/>
          </p:nvPr>
        </p:nvSpPr>
        <p:spPr>
          <a:xfrm>
            <a:off x="207702" y="-7"/>
            <a:ext cx="85896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SPECIFIC REQUIREMENTS &amp; CHALLENGES</a:t>
            </a:r>
            <a:endParaRPr sz="1100"/>
          </a:p>
        </p:txBody>
      </p:sp>
      <p:pic>
        <p:nvPicPr>
          <p:cNvPr id="691" name="Google Shape;691;p43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3147550" y="3518833"/>
            <a:ext cx="3596461" cy="1507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4"/>
          <p:cNvSpPr txBox="1">
            <a:spLocks noGrp="1"/>
          </p:cNvSpPr>
          <p:nvPr>
            <p:ph type="body" idx="1"/>
          </p:nvPr>
        </p:nvSpPr>
        <p:spPr>
          <a:xfrm>
            <a:off x="209727" y="4668"/>
            <a:ext cx="8448174" cy="53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dirty="0"/>
              <a:t>PROVISIONING EXAMPLE</a:t>
            </a:r>
            <a:endParaRPr sz="2400" dirty="0"/>
          </a:p>
        </p:txBody>
      </p:sp>
      <p:sp>
        <p:nvSpPr>
          <p:cNvPr id="697" name="Google Shape;697;p44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600" b="0" i="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8" name="Google Shape;698;p44"/>
          <p:cNvGraphicFramePr/>
          <p:nvPr>
            <p:extLst>
              <p:ext uri="{D42A27DB-BD31-4B8C-83A1-F6EECF244321}">
                <p14:modId xmlns:p14="http://schemas.microsoft.com/office/powerpoint/2010/main" val="2359430878"/>
              </p:ext>
            </p:extLst>
          </p:nvPr>
        </p:nvGraphicFramePr>
        <p:xfrm>
          <a:off x="209727" y="663404"/>
          <a:ext cx="8680175" cy="3816692"/>
        </p:xfrm>
        <a:graphic>
          <a:graphicData uri="http://schemas.openxmlformats.org/drawingml/2006/table">
            <a:tbl>
              <a:tblPr>
                <a:noFill/>
                <a:tableStyleId>{B1D537E0-77DF-4172-B680-3E8D37DC37F3}</a:tableStyleId>
              </a:tblPr>
              <a:tblGrid>
                <a:gridCol w="94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</a:t>
                      </a:r>
                      <a:endParaRPr sz="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Schemas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Permissions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Roles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Users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Warehouses</a:t>
                      </a:r>
                      <a:endParaRPr sz="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CIDE_BOM_SEMANTIC_DB</a:t>
                      </a:r>
                      <a:endParaRPr sz="6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STARLING_ITEM_APP</a:t>
                      </a:r>
                      <a:endParaRPr sz="6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TABLE, PIPE, STREAM, TASK,FILE FORMAT, SEQUENCE, STAGE,EXTERNAL TABLE,MATERIALIZED VIEW</a:t>
                      </a:r>
                      <a:endParaRPr sz="6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CIDE_BOM_SEMANTIC_DB_STARLING_ITEM_APP_MAIN_ROLE</a:t>
                      </a:r>
                      <a:endParaRPr sz="6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CIDE_BOM_SEMANTIC_DB_STARLING_ITEM_USER</a:t>
                      </a:r>
                      <a:endParaRPr sz="6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6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6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CIDE_BOM_SEMANTIC_DB_STARLING_ITEM_CR_USER</a:t>
                      </a:r>
                      <a:endParaRPr sz="6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CIDE_BOM_SEMANTIC_VWH</a:t>
                      </a:r>
                      <a:endParaRPr sz="6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CIDE_BOM_SEMANTIC_DB_STARLING_ITEM_APP_DML_ROLE</a:t>
                      </a:r>
                      <a:endParaRPr sz="6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CIDE_BOM_SEMANTIC_DB_STARLING_ITEM_APP_READ_ROLE</a:t>
                      </a:r>
                      <a:endParaRPr sz="6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STARLING_ITEM</a:t>
                      </a:r>
                      <a:endParaRPr sz="6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VIEW</a:t>
                      </a:r>
                      <a:endParaRPr sz="6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CIDE_BOM_SEMANTIC_DB_STARLING_ITEM_MAIN_ROLE</a:t>
                      </a:r>
                      <a:endParaRPr sz="6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CIDE_BOM_SEMANTIC_DB_STARLING_ITEM_READ_ROLE</a:t>
                      </a:r>
                      <a:endParaRPr sz="6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STARLING_ITEM_ROUTINE</a:t>
                      </a:r>
                      <a:endParaRPr sz="6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PROCEDURES, FUNCTIONS</a:t>
                      </a:r>
                      <a:endParaRPr sz="6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CIDE_BOM_SEMANTIC_DB_STARLING_ITEM_ROUTINE_MAIN_ROLE</a:t>
                      </a:r>
                      <a:endParaRPr sz="6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CIDE_BOM_SEMANTIC_DB_STARLING_ITEM_ROUTINE_USAGE_ROLE</a:t>
                      </a:r>
                      <a:endParaRPr sz="6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r>
                        <a:rPr lang="en-US" sz="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  <a:sym typeface="Arial"/>
                        </a:rPr>
                        <a:t>KP_HI  —&gt;   DATABSE /TENANT</a:t>
                      </a:r>
                    </a:p>
                    <a:p>
                      <a:r>
                        <a:rPr lang="en-US" sz="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  <a:sym typeface="Arial"/>
                        </a:rPr>
                        <a:t>    STAGE   — &gt; Schema </a:t>
                      </a:r>
                    </a:p>
                    <a:p>
                      <a:r>
                        <a:rPr lang="en-US" sz="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  <a:sym typeface="Arial"/>
                        </a:rPr>
                        <a:t>    ENRICHED</a:t>
                      </a:r>
                    </a:p>
                    <a:p>
                      <a:r>
                        <a:rPr lang="en-US" sz="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  <a:sym typeface="Arial"/>
                        </a:rPr>
                        <a:t>    CURATED 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883525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r>
                        <a:rPr lang="en-US" sz="600" b="0" i="0" u="none" strike="noStrike" cap="none" dirty="0">
                          <a:solidFill>
                            <a:srgbClr val="FF0000"/>
                          </a:solidFill>
                          <a:latin typeface="Calibri"/>
                          <a:ea typeface="Arial"/>
                          <a:cs typeface="Calibri"/>
                          <a:sym typeface="Arial"/>
                        </a:rPr>
                        <a:t>KP_HI.  —&gt;   TENAT </a:t>
                      </a:r>
                    </a:p>
                    <a:p>
                      <a:r>
                        <a:rPr lang="en-US" sz="600" b="0" i="0" u="none" strike="noStrike" cap="none" dirty="0">
                          <a:solidFill>
                            <a:srgbClr val="FF0000"/>
                          </a:solidFill>
                          <a:latin typeface="Calibri"/>
                          <a:ea typeface="Arial"/>
                          <a:cs typeface="Calibri"/>
                          <a:sym typeface="Arial"/>
                        </a:rPr>
                        <a:t>    STAGE   — &gt; DATABASE </a:t>
                      </a:r>
                    </a:p>
                    <a:p>
                      <a:r>
                        <a:rPr lang="en-US" sz="600" b="0" i="0" u="none" strike="noStrike" cap="none" dirty="0">
                          <a:solidFill>
                            <a:srgbClr val="FF0000"/>
                          </a:solidFill>
                          <a:latin typeface="Calibri"/>
                          <a:ea typeface="Arial"/>
                          <a:cs typeface="Calibri"/>
                          <a:sym typeface="Arial"/>
                        </a:rPr>
                        <a:t>             — SCHEMAS  </a:t>
                      </a:r>
                    </a:p>
                    <a:p>
                      <a:r>
                        <a:rPr lang="en-US" sz="600" b="0" i="0" u="none" strike="noStrike" cap="none" dirty="0">
                          <a:solidFill>
                            <a:srgbClr val="FF0000"/>
                          </a:solidFill>
                          <a:latin typeface="Calibri"/>
                          <a:ea typeface="Arial"/>
                          <a:cs typeface="Calibri"/>
                          <a:sym typeface="Arial"/>
                        </a:rPr>
                        <a:t>    ENRICHED</a:t>
                      </a:r>
                    </a:p>
                    <a:p>
                      <a:r>
                        <a:rPr lang="en-US" sz="600" b="0" i="0" u="none" strike="noStrike" cap="none" dirty="0">
                          <a:solidFill>
                            <a:srgbClr val="FF0000"/>
                          </a:solidFill>
                          <a:latin typeface="Calibri"/>
                          <a:ea typeface="Arial"/>
                          <a:cs typeface="Calibri"/>
                          <a:sym typeface="Arial"/>
                        </a:rPr>
                        <a:t>             — SCHEMAS </a:t>
                      </a:r>
                    </a:p>
                    <a:p>
                      <a:r>
                        <a:rPr lang="en-US" sz="600" b="0" i="0" u="none" strike="noStrike" cap="none" dirty="0">
                          <a:solidFill>
                            <a:srgbClr val="FF0000"/>
                          </a:solidFill>
                          <a:latin typeface="Calibri"/>
                          <a:ea typeface="Arial"/>
                          <a:cs typeface="Calibri"/>
                          <a:sym typeface="Arial"/>
                        </a:rPr>
                        <a:t>    CURATED </a:t>
                      </a:r>
                    </a:p>
                    <a:p>
                      <a:r>
                        <a:rPr lang="en-US" sz="600" b="0" i="0" u="none" strike="noStrike" cap="none" dirty="0">
                          <a:solidFill>
                            <a:srgbClr val="FF0000"/>
                          </a:solidFill>
                          <a:latin typeface="Calibri"/>
                          <a:ea typeface="Arial"/>
                          <a:cs typeface="Calibri"/>
                          <a:sym typeface="Arial"/>
                        </a:rPr>
                        <a:t>             — SCHEMA 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776720"/>
                  </a:ext>
                </a:extLst>
              </a:tr>
            </a:tbl>
          </a:graphicData>
        </a:graphic>
      </p:graphicFrame>
      <p:sp>
        <p:nvSpPr>
          <p:cNvPr id="699" name="Google Shape;699;p44"/>
          <p:cNvSpPr txBox="1"/>
          <p:nvPr/>
        </p:nvSpPr>
        <p:spPr>
          <a:xfrm>
            <a:off x="319701" y="388081"/>
            <a:ext cx="8096511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A request to create a schema named STARLING in CIDE_BOM SEMANTIC database</a:t>
            </a:r>
            <a:endParaRPr sz="1000" i="1"/>
          </a:p>
        </p:txBody>
      </p:sp>
      <p:sp>
        <p:nvSpPr>
          <p:cNvPr id="700" name="Google Shape;700;p4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6"/>
          <p:cNvSpPr txBox="1">
            <a:spLocks noGrp="1"/>
          </p:cNvSpPr>
          <p:nvPr>
            <p:ph type="body" idx="2"/>
          </p:nvPr>
        </p:nvSpPr>
        <p:spPr>
          <a:xfrm>
            <a:off x="313345" y="-3"/>
            <a:ext cx="8589600" cy="5430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WRAPPER DESIGN</a:t>
            </a:r>
            <a:endParaRPr/>
          </a:p>
        </p:txBody>
      </p:sp>
      <p:pic>
        <p:nvPicPr>
          <p:cNvPr id="711" name="Google Shape;711;p46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34000" y="798651"/>
            <a:ext cx="6023224" cy="4027151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46"/>
          <p:cNvSpPr txBox="1"/>
          <p:nvPr/>
        </p:nvSpPr>
        <p:spPr>
          <a:xfrm>
            <a:off x="5297375" y="798650"/>
            <a:ext cx="38832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Stored procedures are owned by the Admin team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/>
            </a:br>
            <a:r>
              <a:rPr lang="en" sz="1200"/>
              <a:t>Tenant Sysadmins are granted permissions to execute Wrapper stored procedures</a:t>
            </a:r>
            <a:br>
              <a:rPr lang="en" sz="1200"/>
            </a:b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Wrapper procedures resolve, validate the tenant name and call the owner stored procedure to create the object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 Table is used to maintain the approved list of tenants that can use the framework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7"/>
          <p:cNvSpPr txBox="1">
            <a:spLocks noGrp="1"/>
          </p:cNvSpPr>
          <p:nvPr>
            <p:ph type="body" idx="2"/>
          </p:nvPr>
        </p:nvSpPr>
        <p:spPr>
          <a:xfrm>
            <a:off x="313345" y="-3"/>
            <a:ext cx="8589600" cy="5430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CALLING A WRAPPER SP</a:t>
            </a:r>
            <a:endParaRPr/>
          </a:p>
        </p:txBody>
      </p:sp>
      <p:pic>
        <p:nvPicPr>
          <p:cNvPr id="718" name="Google Shape;718;p47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2030400" y="766200"/>
            <a:ext cx="5458102" cy="36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8"/>
          <p:cNvSpPr txBox="1">
            <a:spLocks noGrp="1"/>
          </p:cNvSpPr>
          <p:nvPr>
            <p:ph type="body" idx="2"/>
          </p:nvPr>
        </p:nvSpPr>
        <p:spPr>
          <a:xfrm>
            <a:off x="313345" y="-3"/>
            <a:ext cx="8589600" cy="5430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STORED PROCEDURE INVENTORY</a:t>
            </a:r>
            <a:endParaRPr/>
          </a:p>
        </p:txBody>
      </p:sp>
      <p:sp>
        <p:nvSpPr>
          <p:cNvPr id="724" name="Google Shape;724;p48"/>
          <p:cNvSpPr txBox="1"/>
          <p:nvPr/>
        </p:nvSpPr>
        <p:spPr>
          <a:xfrm>
            <a:off x="359025" y="678500"/>
            <a:ext cx="3619500" cy="43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/>
              <a:t>Resource Monitor Wrapper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Warehouse - Create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Warehouse - Drop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Warehouse - Modify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/>
              <a:t>Warehouse Wrapper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Warehouse - Create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Warehouse - Drop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Warehouse - Modify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Warehouse - Resource Monitor Attach.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/>
              <a:t>Database Wrapper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Database - Create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Database - Drop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Database - Modify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/>
              <a:t>Schema Wrapper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Schema - Create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Schema - Drop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Schema - Modify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  <p:sp>
        <p:nvSpPr>
          <p:cNvPr id="725" name="Google Shape;725;p48"/>
          <p:cNvSpPr txBox="1"/>
          <p:nvPr/>
        </p:nvSpPr>
        <p:spPr>
          <a:xfrm>
            <a:off x="5151575" y="678500"/>
            <a:ext cx="41772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/>
              <a:t>Role Wrapper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Role - Create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Role - Drop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Role - Modify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Role - Grant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Role - Revoke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strike="sngStrike" dirty="0"/>
              <a:t>User Wrapper</a:t>
            </a:r>
            <a:endParaRPr sz="1300" b="1" strike="sngStrik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sngStrike" dirty="0"/>
              <a:t>      User - Create</a:t>
            </a:r>
            <a:endParaRPr sz="1300" strike="sngStrik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sngStrike" dirty="0"/>
              <a:t>      User - Drop</a:t>
            </a:r>
            <a:endParaRPr sz="1300" strike="sngStrik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sngStrike" dirty="0"/>
              <a:t>      User - Modify</a:t>
            </a:r>
            <a:endParaRPr sz="1300" strike="sngStrik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sngStrike" dirty="0"/>
              <a:t>      User - Reset Password</a:t>
            </a:r>
            <a:endParaRPr sz="1300" strike="sngStrik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sngStrike" dirty="0"/>
              <a:t>      User - Unlock</a:t>
            </a:r>
            <a:endParaRPr sz="1300" strike="sngStrik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sngStrike" dirty="0"/>
              <a:t>      User - Rotate Keypair</a:t>
            </a:r>
            <a:endParaRPr sz="1300" strike="sngStrik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sngStrike" dirty="0"/>
              <a:t>      User - Enable / Disable</a:t>
            </a:r>
            <a:endParaRPr sz="1300" strike="sngStrik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strike="sngStrik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strike="sngStrike" dirty="0"/>
              <a:t>Storage Integration Wrapper</a:t>
            </a:r>
            <a:endParaRPr sz="1300" b="1" strike="sngStrik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sngStrike" dirty="0"/>
              <a:t>      Integration - Create</a:t>
            </a:r>
            <a:endParaRPr sz="1300" strike="sngStrik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sngStrike" dirty="0"/>
              <a:t>      Integration - Drop</a:t>
            </a:r>
            <a:endParaRPr sz="1300" strike="sngStrik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strike="sngStrike" dirty="0"/>
              <a:t>      Integration - Modify</a:t>
            </a:r>
            <a:endParaRPr sz="1300" strike="sngStrik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" name="Google Shape;730;p49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1205475" y="776950"/>
            <a:ext cx="6965350" cy="3589599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49"/>
          <p:cNvSpPr txBox="1">
            <a:spLocks noGrp="1"/>
          </p:cNvSpPr>
          <p:nvPr>
            <p:ph type="body" idx="2"/>
          </p:nvPr>
        </p:nvSpPr>
        <p:spPr>
          <a:xfrm>
            <a:off x="313345" y="-3"/>
            <a:ext cx="8589600" cy="5430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METADATA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nowflake">
  <a:themeElements>
    <a:clrScheme name="Snowflake 2018">
      <a:dk1>
        <a:srgbClr val="262626"/>
      </a:dk1>
      <a:lt1>
        <a:srgbClr val="FFFFFF"/>
      </a:lt1>
      <a:dk2>
        <a:srgbClr val="105780"/>
      </a:dk2>
      <a:lt2>
        <a:srgbClr val="FFFFFF"/>
      </a:lt2>
      <a:accent1>
        <a:srgbClr val="29B5E8"/>
      </a:accent1>
      <a:accent2>
        <a:srgbClr val="11577F"/>
      </a:accent2>
      <a:accent3>
        <a:srgbClr val="75CDD7"/>
      </a:accent3>
      <a:accent4>
        <a:srgbClr val="FF9F36"/>
      </a:accent4>
      <a:accent5>
        <a:srgbClr val="7254A3"/>
      </a:accent5>
      <a:accent6>
        <a:srgbClr val="D45B90"/>
      </a:accent6>
      <a:hlink>
        <a:srgbClr val="3DA8E5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nowflake">
  <a:themeElements>
    <a:clrScheme name="Snowflake 2018">
      <a:dk1>
        <a:srgbClr val="262626"/>
      </a:dk1>
      <a:lt1>
        <a:srgbClr val="FFFFFF"/>
      </a:lt1>
      <a:dk2>
        <a:srgbClr val="105780"/>
      </a:dk2>
      <a:lt2>
        <a:srgbClr val="FFFFFF"/>
      </a:lt2>
      <a:accent1>
        <a:srgbClr val="29B5E8"/>
      </a:accent1>
      <a:accent2>
        <a:srgbClr val="11577F"/>
      </a:accent2>
      <a:accent3>
        <a:srgbClr val="75CDD7"/>
      </a:accent3>
      <a:accent4>
        <a:srgbClr val="FF9F36"/>
      </a:accent4>
      <a:accent5>
        <a:srgbClr val="7254A3"/>
      </a:accent5>
      <a:accent6>
        <a:srgbClr val="D45B90"/>
      </a:accent6>
      <a:hlink>
        <a:srgbClr val="3DA8E5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501</Words>
  <Application>Microsoft Macintosh PowerPoint</Application>
  <PresentationFormat>On-screen Show (16:9)</PresentationFormat>
  <Paragraphs>104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Roboto</vt:lpstr>
      <vt:lpstr>Calibri</vt:lpstr>
      <vt:lpstr>Simple Light</vt:lpstr>
      <vt:lpstr>Snowflake</vt:lpstr>
      <vt:lpstr>Snowflake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Radx Radhakrishnan</cp:lastModifiedBy>
  <cp:revision>2</cp:revision>
  <dcterms:modified xsi:type="dcterms:W3CDTF">2023-09-14T21:30:40Z</dcterms:modified>
</cp:coreProperties>
</file>