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  <p:sldMasterId id="2147483703" r:id="rId3"/>
    <p:sldMasterId id="2147483719" r:id="rId4"/>
  </p:sldMasterIdLst>
  <p:notesMasterIdLst>
    <p:notesMasterId r:id="rId19"/>
  </p:notesMasterIdLst>
  <p:sldIdLst>
    <p:sldId id="256" r:id="rId5"/>
    <p:sldId id="257" r:id="rId6"/>
    <p:sldId id="289" r:id="rId7"/>
    <p:sldId id="262" r:id="rId8"/>
    <p:sldId id="263" r:id="rId9"/>
    <p:sldId id="264" r:id="rId10"/>
    <p:sldId id="265" r:id="rId11"/>
    <p:sldId id="266" r:id="rId12"/>
    <p:sldId id="267" r:id="rId13"/>
    <p:sldId id="290" r:id="rId14"/>
    <p:sldId id="291" r:id="rId15"/>
    <p:sldId id="260" r:id="rId16"/>
    <p:sldId id="261" r:id="rId17"/>
    <p:sldId id="285" r:id="rId18"/>
  </p:sldIdLst>
  <p:sldSz cx="9144000" cy="5143500" type="screen16x9"/>
  <p:notesSz cx="6858000" cy="9144000"/>
  <p:embeddedFontLst>
    <p:embeddedFont>
      <p:font typeface="Avenir" panose="02000503020000020003" pitchFamily="2" charset="0"/>
      <p:regular r:id="rId20"/>
      <p:italic r:id="rId21"/>
    </p:embeddedFont>
    <p:embeddedFont>
      <p:font typeface="Montserrat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Q52EVneig6kfF9u/nUZ0qb2h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BF7"/>
    <a:srgbClr val="11567F"/>
    <a:srgbClr val="5B5B5B"/>
    <a:srgbClr val="29B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EBD71C-EB20-4537-93A2-A4EE98E4CAEC}">
  <a:tblStyle styleId="{F5EBD71C-EB20-4537-93A2-A4EE98E4CAE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5"/>
    <p:restoredTop sz="94569"/>
  </p:normalViewPr>
  <p:slideViewPr>
    <p:cSldViewPr snapToGrid="0">
      <p:cViewPr varScale="1">
        <p:scale>
          <a:sx n="198" d="100"/>
          <a:sy n="198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30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Change between 2024-Q1 &amp; 2025-Q1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8CDBF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15-FD4A-BD58-8B7EFBDC4FE3}"/>
              </c:ext>
            </c:extLst>
          </c:dPt>
          <c:dPt>
            <c:idx val="6"/>
            <c:invertIfNegative val="0"/>
            <c:bubble3D val="0"/>
            <c:spPr>
              <a:solidFill>
                <a:srgbClr val="8CDBF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415-FD4A-BD58-8B7EFBDC4F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Compute Spend</c:v>
                </c:pt>
                <c:pt idx="1">
                  <c:v>Exec Queries</c:v>
                </c:pt>
                <c:pt idx="2">
                  <c:v>TB Scanned</c:v>
                </c:pt>
                <c:pt idx="3">
                  <c:v>Duration (H)</c:v>
                </c:pt>
                <c:pt idx="4">
                  <c:v># of Job Users</c:v>
                </c:pt>
                <c:pt idx="5">
                  <c:v># of Schemas</c:v>
                </c:pt>
                <c:pt idx="6">
                  <c:v># of Warehouses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8</c:v>
                </c:pt>
                <c:pt idx="1">
                  <c:v>-8</c:v>
                </c:pt>
                <c:pt idx="2">
                  <c:v>37</c:v>
                </c:pt>
                <c:pt idx="3">
                  <c:v>32</c:v>
                </c:pt>
                <c:pt idx="4">
                  <c:v>27</c:v>
                </c:pt>
                <c:pt idx="5">
                  <c:v>19</c:v>
                </c:pt>
                <c:pt idx="6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15-FD4A-BD58-8B7EFBDC4F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6"/>
        <c:axId val="1047523119"/>
        <c:axId val="1047524831"/>
      </c:barChart>
      <c:catAx>
        <c:axId val="10475231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524831"/>
        <c:crosses val="autoZero"/>
        <c:auto val="1"/>
        <c:lblAlgn val="ctr"/>
        <c:lblOffset val="100"/>
        <c:noMultiLvlLbl val="0"/>
      </c:catAx>
      <c:valAx>
        <c:axId val="1047524831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&quot;%&quot;" sourceLinked="0"/>
        <c:majorTickMark val="none"/>
        <c:minorTickMark val="none"/>
        <c:tickLblPos val="nextTo"/>
        <c:crossAx val="104752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0820325473267E-2"/>
          <c:y val="2.7879429133858259E-2"/>
          <c:w val="0.92132809328757514"/>
          <c:h val="0.85071027435605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 Queries (in M)</c:v>
                </c:pt>
              </c:strCache>
            </c:strRef>
          </c:tx>
          <c:spPr>
            <a:solidFill>
              <a:srgbClr val="0AB7F2"/>
            </a:solidFill>
            <a:ln>
              <a:solidFill>
                <a:srgbClr val="0AB7F2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2022-Q1</c:v>
                </c:pt>
                <c:pt idx="1">
                  <c:v>2022-Q2</c:v>
                </c:pt>
                <c:pt idx="2">
                  <c:v>2022-Q3</c:v>
                </c:pt>
                <c:pt idx="3">
                  <c:v>2022-Q4</c:v>
                </c:pt>
                <c:pt idx="4">
                  <c:v>2023-Q1</c:v>
                </c:pt>
                <c:pt idx="5">
                  <c:v>2023-Q2</c:v>
                </c:pt>
                <c:pt idx="6">
                  <c:v>2023-Q3</c:v>
                </c:pt>
                <c:pt idx="7">
                  <c:v>2023-Q4</c:v>
                </c:pt>
                <c:pt idx="8">
                  <c:v>2024-Q1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2.7582460000000002</c:v>
                </c:pt>
                <c:pt idx="1">
                  <c:v>2.8761329999999998</c:v>
                </c:pt>
                <c:pt idx="2">
                  <c:v>4.2318090000000002</c:v>
                </c:pt>
                <c:pt idx="3">
                  <c:v>21.880179999999999</c:v>
                </c:pt>
                <c:pt idx="4">
                  <c:v>22.818598000000001</c:v>
                </c:pt>
                <c:pt idx="5">
                  <c:v>18.472391999999999</c:v>
                </c:pt>
                <c:pt idx="6">
                  <c:v>13.901486</c:v>
                </c:pt>
                <c:pt idx="7">
                  <c:v>14.065498</c:v>
                </c:pt>
                <c:pt idx="8">
                  <c:v>14.338713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32832"/>
        <c:axId val="705578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Cred / 1000 J</c:v>
                </c:pt>
              </c:strCache>
            </c:strRef>
          </c:tx>
          <c:spPr>
            <a:ln w="28575" cap="rnd">
              <a:solidFill>
                <a:srgbClr val="FF6D0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2022-Q1</c:v>
                </c:pt>
                <c:pt idx="1">
                  <c:v>2022-Q2</c:v>
                </c:pt>
                <c:pt idx="2">
                  <c:v>2022-Q3</c:v>
                </c:pt>
                <c:pt idx="3">
                  <c:v>2022-Q4</c:v>
                </c:pt>
                <c:pt idx="4">
                  <c:v>2023-Q1</c:v>
                </c:pt>
                <c:pt idx="5">
                  <c:v>2023-Q2</c:v>
                </c:pt>
                <c:pt idx="6">
                  <c:v>2023-Q3</c:v>
                </c:pt>
                <c:pt idx="7">
                  <c:v>2023-Q4</c:v>
                </c:pt>
                <c:pt idx="8">
                  <c:v>2024-Q1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12.765310313551121</c:v>
                </c:pt>
                <c:pt idx="1">
                  <c:v>19.445247509609452</c:v>
                </c:pt>
                <c:pt idx="2">
                  <c:v>14.49858578998564</c:v>
                </c:pt>
                <c:pt idx="3">
                  <c:v>3.6539083291108412</c:v>
                </c:pt>
                <c:pt idx="4">
                  <c:v>2</c:v>
                </c:pt>
                <c:pt idx="5">
                  <c:v>7.1775744521277423</c:v>
                </c:pt>
                <c:pt idx="6">
                  <c:v>9.8581971340649801</c:v>
                </c:pt>
                <c:pt idx="7">
                  <c:v>7.2478941615386336</c:v>
                </c:pt>
                <c:pt idx="8">
                  <c:v>6.2092043523478484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324032"/>
        <c:axId val="374321408"/>
      </c:lineChart>
      <c:catAx>
        <c:axId val="13147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8736"/>
        <c:crosses val="autoZero"/>
        <c:auto val="1"/>
        <c:lblAlgn val="ctr"/>
        <c:lblOffset val="100"/>
        <c:noMultiLvlLbl val="0"/>
      </c:catAx>
      <c:valAx>
        <c:axId val="7055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2832"/>
        <c:crosses val="autoZero"/>
        <c:crossBetween val="between"/>
      </c:valAx>
      <c:valAx>
        <c:axId val="37432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032"/>
        <c:crosses val="max"/>
        <c:crossBetween val="between"/>
      </c:valAx>
      <c:catAx>
        <c:axId val="3743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32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503524115281005"/>
          <c:y val="0.94910987723046136"/>
          <c:w val="0.52069521037635624"/>
          <c:h val="5.0890122769538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0820325473267E-2"/>
          <c:y val="2.7879429133858259E-2"/>
          <c:w val="0.92132809328757514"/>
          <c:h val="0.85071027435605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 Queries (in M) </c:v>
                </c:pt>
              </c:strCache>
            </c:strRef>
          </c:tx>
          <c:spPr>
            <a:solidFill>
              <a:srgbClr val="0AB7F2"/>
            </a:solidFill>
            <a:ln>
              <a:solidFill>
                <a:srgbClr val="0AB7F2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2023-Q1</c:v>
                </c:pt>
                <c:pt idx="1">
                  <c:v>2023-Q2</c:v>
                </c:pt>
                <c:pt idx="2">
                  <c:v>2023-Q3</c:v>
                </c:pt>
                <c:pt idx="3">
                  <c:v>2023-Q4</c:v>
                </c:pt>
                <c:pt idx="4">
                  <c:v>2024-Q1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22.818598000000001</c:v>
                </c:pt>
                <c:pt idx="1">
                  <c:v>18.472391999999999</c:v>
                </c:pt>
                <c:pt idx="2">
                  <c:v>13.901486</c:v>
                </c:pt>
                <c:pt idx="3">
                  <c:v>14.065498</c:v>
                </c:pt>
                <c:pt idx="4">
                  <c:v>14.338713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32832"/>
        <c:axId val="705578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Cred / 1000 J</c:v>
                </c:pt>
              </c:strCache>
            </c:strRef>
          </c:tx>
          <c:spPr>
            <a:ln w="28575" cap="rnd">
              <a:solidFill>
                <a:srgbClr val="FF6D0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2023-Q1</c:v>
                </c:pt>
                <c:pt idx="1">
                  <c:v>2023-Q2</c:v>
                </c:pt>
                <c:pt idx="2">
                  <c:v>2023-Q3</c:v>
                </c:pt>
                <c:pt idx="3">
                  <c:v>2023-Q4</c:v>
                </c:pt>
                <c:pt idx="4">
                  <c:v>2024-Q1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4.7904856551173252</c:v>
                </c:pt>
                <c:pt idx="1">
                  <c:v>7.1775744521277423</c:v>
                </c:pt>
                <c:pt idx="2">
                  <c:v>9.8581971340649801</c:v>
                </c:pt>
                <c:pt idx="3">
                  <c:v>7.2478941615386336</c:v>
                </c:pt>
                <c:pt idx="4">
                  <c:v>6.2092043523478484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324032"/>
        <c:axId val="374321408"/>
      </c:lineChart>
      <c:catAx>
        <c:axId val="13147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8736"/>
        <c:crosses val="autoZero"/>
        <c:auto val="1"/>
        <c:lblAlgn val="ctr"/>
        <c:lblOffset val="100"/>
        <c:noMultiLvlLbl val="0"/>
      </c:catAx>
      <c:valAx>
        <c:axId val="7055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2832"/>
        <c:crosses val="autoZero"/>
        <c:crossBetween val="between"/>
      </c:valAx>
      <c:valAx>
        <c:axId val="37432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032"/>
        <c:crosses val="max"/>
        <c:crossBetween val="between"/>
      </c:valAx>
      <c:catAx>
        <c:axId val="3743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32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444608954063795"/>
          <c:y val="0.94910987723046136"/>
          <c:w val="0.55757786808205956"/>
          <c:h val="5.0890122769538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0820325473267E-2"/>
          <c:y val="2.7879429133858259E-2"/>
          <c:w val="0.92132809328757514"/>
          <c:h val="0.85071027435605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TBs </c:v>
                </c:pt>
              </c:strCache>
            </c:strRef>
          </c:tx>
          <c:spPr>
            <a:solidFill>
              <a:srgbClr val="0AB7F2"/>
            </a:solidFill>
            <a:ln>
              <a:solidFill>
                <a:srgbClr val="0AB7F2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2022-Q1</c:v>
                </c:pt>
                <c:pt idx="1">
                  <c:v>2022-Q2</c:v>
                </c:pt>
                <c:pt idx="2">
                  <c:v>2022-Q3</c:v>
                </c:pt>
                <c:pt idx="3">
                  <c:v>2022-Q4</c:v>
                </c:pt>
                <c:pt idx="4">
                  <c:v>2023-Q1</c:v>
                </c:pt>
                <c:pt idx="5">
                  <c:v>2023-Q2</c:v>
                </c:pt>
                <c:pt idx="6">
                  <c:v>2023-Q3</c:v>
                </c:pt>
                <c:pt idx="7">
                  <c:v>2023-Q4</c:v>
                </c:pt>
                <c:pt idx="8">
                  <c:v>2024-Q1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4865.7669156908069</c:v>
                </c:pt>
                <c:pt idx="1">
                  <c:v>8239.4114540033479</c:v>
                </c:pt>
                <c:pt idx="2">
                  <c:v>12307.692540238411</c:v>
                </c:pt>
                <c:pt idx="3">
                  <c:v>29620.911614724515</c:v>
                </c:pt>
                <c:pt idx="4">
                  <c:v>16995.397852710099</c:v>
                </c:pt>
                <c:pt idx="5">
                  <c:v>22174.835255594146</c:v>
                </c:pt>
                <c:pt idx="6">
                  <c:v>25171.706099101633</c:v>
                </c:pt>
                <c:pt idx="7">
                  <c:v>26438.833640827077</c:v>
                </c:pt>
                <c:pt idx="8">
                  <c:v>22265.820985141447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32832"/>
        <c:axId val="705578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Cred / TB</c:v>
                </c:pt>
              </c:strCache>
            </c:strRef>
          </c:tx>
          <c:spPr>
            <a:ln w="28575" cap="rnd">
              <a:solidFill>
                <a:srgbClr val="FF6D0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2022-Q1</c:v>
                </c:pt>
                <c:pt idx="1">
                  <c:v>2022-Q2</c:v>
                </c:pt>
                <c:pt idx="2">
                  <c:v>2022-Q3</c:v>
                </c:pt>
                <c:pt idx="3">
                  <c:v>2022-Q4</c:v>
                </c:pt>
                <c:pt idx="4">
                  <c:v>2023-Q1</c:v>
                </c:pt>
                <c:pt idx="5">
                  <c:v>2023-Q2</c:v>
                </c:pt>
                <c:pt idx="6">
                  <c:v>2023-Q3</c:v>
                </c:pt>
                <c:pt idx="7">
                  <c:v>2023-Q4</c:v>
                </c:pt>
                <c:pt idx="8">
                  <c:v>2024-Q1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7.236241834266381</c:v>
                </c:pt>
                <c:pt idx="1">
                  <c:v>6.787756427479029</c:v>
                </c:pt>
                <c:pt idx="2">
                  <c:v>4.9851136297677474</c:v>
                </c:pt>
                <c:pt idx="3">
                  <c:v>2.6990449512263601</c:v>
                </c:pt>
                <c:pt idx="4">
                  <c:v>6.4318686350409786</c:v>
                </c:pt>
                <c:pt idx="5">
                  <c:v>5.9791636492740379</c:v>
                </c:pt>
                <c:pt idx="6">
                  <c:v>5.4443504506567981</c:v>
                </c:pt>
                <c:pt idx="7">
                  <c:v>3.8558902491034477</c:v>
                </c:pt>
                <c:pt idx="8">
                  <c:v>3.9985949418204707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324032"/>
        <c:axId val="374321408"/>
      </c:lineChart>
      <c:catAx>
        <c:axId val="13147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8736"/>
        <c:crosses val="autoZero"/>
        <c:auto val="1"/>
        <c:lblAlgn val="ctr"/>
        <c:lblOffset val="100"/>
        <c:noMultiLvlLbl val="0"/>
      </c:catAx>
      <c:valAx>
        <c:axId val="7055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2832"/>
        <c:crosses val="autoZero"/>
        <c:crossBetween val="between"/>
      </c:valAx>
      <c:valAx>
        <c:axId val="37432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032"/>
        <c:crosses val="max"/>
        <c:crossBetween val="between"/>
      </c:valAx>
      <c:catAx>
        <c:axId val="3743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32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503524115281005"/>
          <c:y val="0.94910987723046136"/>
          <c:w val="0.38992933318572642"/>
          <c:h val="5.0890122769538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0820325473267E-2"/>
          <c:y val="2.7879429133858259E-2"/>
          <c:w val="0.92132809328757514"/>
          <c:h val="0.85071027435605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TBs </c:v>
                </c:pt>
              </c:strCache>
            </c:strRef>
          </c:tx>
          <c:spPr>
            <a:solidFill>
              <a:srgbClr val="0AB7F2"/>
            </a:solidFill>
            <a:ln>
              <a:solidFill>
                <a:srgbClr val="0AB7F2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2023-Q1</c:v>
                </c:pt>
                <c:pt idx="1">
                  <c:v>2023-Q2</c:v>
                </c:pt>
                <c:pt idx="2">
                  <c:v>2023-Q3</c:v>
                </c:pt>
                <c:pt idx="3">
                  <c:v>2023-Q4</c:v>
                </c:pt>
                <c:pt idx="4">
                  <c:v>2024-Q1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16995.397852710099</c:v>
                </c:pt>
                <c:pt idx="1">
                  <c:v>22174.835255594146</c:v>
                </c:pt>
                <c:pt idx="2">
                  <c:v>25171.706099101633</c:v>
                </c:pt>
                <c:pt idx="3">
                  <c:v>26438.833640827077</c:v>
                </c:pt>
                <c:pt idx="4">
                  <c:v>22265.820985141447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32832"/>
        <c:axId val="705578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Cred / TB</c:v>
                </c:pt>
              </c:strCache>
            </c:strRef>
          </c:tx>
          <c:spPr>
            <a:ln w="28575" cap="rnd">
              <a:solidFill>
                <a:srgbClr val="FF6D0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2023-Q1</c:v>
                </c:pt>
                <c:pt idx="1">
                  <c:v>2023-Q2</c:v>
                </c:pt>
                <c:pt idx="2">
                  <c:v>2023-Q3</c:v>
                </c:pt>
                <c:pt idx="3">
                  <c:v>2023-Q4</c:v>
                </c:pt>
                <c:pt idx="4">
                  <c:v>2024-Q1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6.4318686350409786</c:v>
                </c:pt>
                <c:pt idx="1">
                  <c:v>5.9791636492740379</c:v>
                </c:pt>
                <c:pt idx="2">
                  <c:v>5.4443504506567981</c:v>
                </c:pt>
                <c:pt idx="3">
                  <c:v>3.8558902491034477</c:v>
                </c:pt>
                <c:pt idx="4">
                  <c:v>3.9985949418204707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324032"/>
        <c:axId val="374321408"/>
      </c:lineChart>
      <c:catAx>
        <c:axId val="13147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8736"/>
        <c:crosses val="autoZero"/>
        <c:auto val="1"/>
        <c:lblAlgn val="ctr"/>
        <c:lblOffset val="100"/>
        <c:noMultiLvlLbl val="0"/>
      </c:catAx>
      <c:valAx>
        <c:axId val="7055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2832"/>
        <c:crosses val="autoZero"/>
        <c:crossBetween val="between"/>
      </c:valAx>
      <c:valAx>
        <c:axId val="37432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032"/>
        <c:crosses val="max"/>
        <c:crossBetween val="between"/>
      </c:valAx>
      <c:catAx>
        <c:axId val="3743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32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503524115281005"/>
          <c:y val="0.94910987723046136"/>
          <c:w val="0.38992933318572642"/>
          <c:h val="5.0890122769538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0820325473267E-2"/>
          <c:y val="2.7879429133858259E-2"/>
          <c:w val="0.92132809328757514"/>
          <c:h val="0.85071027435605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Hrs </c:v>
                </c:pt>
              </c:strCache>
            </c:strRef>
          </c:tx>
          <c:spPr>
            <a:solidFill>
              <a:srgbClr val="0AB7F2"/>
            </a:solidFill>
            <a:ln>
              <a:solidFill>
                <a:srgbClr val="0AB7F2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2022-Q1</c:v>
                </c:pt>
                <c:pt idx="1">
                  <c:v>2022-Q2</c:v>
                </c:pt>
                <c:pt idx="2">
                  <c:v>2022-Q3</c:v>
                </c:pt>
                <c:pt idx="3">
                  <c:v>2022-Q4</c:v>
                </c:pt>
                <c:pt idx="4">
                  <c:v>2023-Q1</c:v>
                </c:pt>
                <c:pt idx="5">
                  <c:v>2023-Q2</c:v>
                </c:pt>
                <c:pt idx="6">
                  <c:v>2023-Q3</c:v>
                </c:pt>
                <c:pt idx="7">
                  <c:v>2023-Q4</c:v>
                </c:pt>
                <c:pt idx="8">
                  <c:v>2024-Q1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9945.7999999999993</c:v>
                </c:pt>
                <c:pt idx="1">
                  <c:v>10078</c:v>
                </c:pt>
                <c:pt idx="2">
                  <c:v>11496</c:v>
                </c:pt>
                <c:pt idx="3">
                  <c:v>16345.6</c:v>
                </c:pt>
                <c:pt idx="4">
                  <c:v>16466.599999999999</c:v>
                </c:pt>
                <c:pt idx="5">
                  <c:v>17996.7</c:v>
                </c:pt>
                <c:pt idx="6">
                  <c:v>16218.5</c:v>
                </c:pt>
                <c:pt idx="7">
                  <c:v>21794.5</c:v>
                </c:pt>
                <c:pt idx="8">
                  <c:v>17808.2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32832"/>
        <c:axId val="705578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Cred / Hr</c:v>
                </c:pt>
              </c:strCache>
            </c:strRef>
          </c:tx>
          <c:spPr>
            <a:ln w="28575" cap="rnd">
              <a:solidFill>
                <a:srgbClr val="FF6D0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2022-Q1</c:v>
                </c:pt>
                <c:pt idx="1">
                  <c:v>2022-Q2</c:v>
                </c:pt>
                <c:pt idx="2">
                  <c:v>2022-Q3</c:v>
                </c:pt>
                <c:pt idx="3">
                  <c:v>2022-Q4</c:v>
                </c:pt>
                <c:pt idx="4">
                  <c:v>2023-Q1</c:v>
                </c:pt>
                <c:pt idx="5">
                  <c:v>2023-Q2</c:v>
                </c:pt>
                <c:pt idx="6">
                  <c:v>2023-Q3</c:v>
                </c:pt>
                <c:pt idx="7">
                  <c:v>2023-Q4</c:v>
                </c:pt>
                <c:pt idx="8">
                  <c:v>2024-Q1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3.5401743561212893</c:v>
                </c:pt>
                <c:pt idx="1">
                  <c:v>5.5494262805671317</c:v>
                </c:pt>
                <c:pt idx="2">
                  <c:v>5.3370951490373466</c:v>
                </c:pt>
                <c:pt idx="3">
                  <c:v>4.8911127119496651</c:v>
                </c:pt>
                <c:pt idx="4">
                  <c:v>6.6384175475744174</c:v>
                </c:pt>
                <c:pt idx="5">
                  <c:v>7.367293386503575</c:v>
                </c:pt>
                <c:pt idx="6">
                  <c:v>8.4498313311616027</c:v>
                </c:pt>
                <c:pt idx="7">
                  <c:v>4.6775673143835981</c:v>
                </c:pt>
                <c:pt idx="8">
                  <c:v>4.9994945680454324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324032"/>
        <c:axId val="374321408"/>
      </c:lineChart>
      <c:catAx>
        <c:axId val="13147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8736"/>
        <c:crosses val="autoZero"/>
        <c:auto val="1"/>
        <c:lblAlgn val="ctr"/>
        <c:lblOffset val="100"/>
        <c:noMultiLvlLbl val="0"/>
      </c:catAx>
      <c:valAx>
        <c:axId val="7055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2832"/>
        <c:crosses val="autoZero"/>
        <c:crossBetween val="between"/>
      </c:valAx>
      <c:valAx>
        <c:axId val="37432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032"/>
        <c:crosses val="max"/>
        <c:crossBetween val="between"/>
      </c:valAx>
      <c:catAx>
        <c:axId val="3743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32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503524115281005"/>
          <c:y val="0.94910987723046136"/>
          <c:w val="0.38992933318572642"/>
          <c:h val="5.0890122769538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0230820325473267E-2"/>
          <c:y val="2.7879429133858259E-2"/>
          <c:w val="0.92132809328757514"/>
          <c:h val="0.850710274356058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Hrs </c:v>
                </c:pt>
              </c:strCache>
            </c:strRef>
          </c:tx>
          <c:spPr>
            <a:solidFill>
              <a:srgbClr val="0AB7F2"/>
            </a:solidFill>
            <a:ln>
              <a:solidFill>
                <a:srgbClr val="0AB7F2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2023-Q1</c:v>
                </c:pt>
                <c:pt idx="1">
                  <c:v>2023-Q2</c:v>
                </c:pt>
                <c:pt idx="2">
                  <c:v>2023-Q3</c:v>
                </c:pt>
                <c:pt idx="3">
                  <c:v>2023-Q4</c:v>
                </c:pt>
                <c:pt idx="4">
                  <c:v>2024-Q1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16466.599999999999</c:v>
                </c:pt>
                <c:pt idx="1">
                  <c:v>17996.7</c:v>
                </c:pt>
                <c:pt idx="2">
                  <c:v>16218.5</c:v>
                </c:pt>
                <c:pt idx="3">
                  <c:v>21794.5</c:v>
                </c:pt>
                <c:pt idx="4">
                  <c:v>17808.2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14732832"/>
        <c:axId val="705578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Cred / Hr</c:v>
                </c:pt>
              </c:strCache>
            </c:strRef>
          </c:tx>
          <c:spPr>
            <a:ln w="28575" cap="rnd">
              <a:solidFill>
                <a:srgbClr val="FF6D0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2023-Q1</c:v>
                </c:pt>
                <c:pt idx="1">
                  <c:v>2023-Q2</c:v>
                </c:pt>
                <c:pt idx="2">
                  <c:v>2023-Q3</c:v>
                </c:pt>
                <c:pt idx="3">
                  <c:v>2023-Q4</c:v>
                </c:pt>
                <c:pt idx="4">
                  <c:v>2024-Q1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6.6384175475744174</c:v>
                </c:pt>
                <c:pt idx="1">
                  <c:v>7.367293386503575</c:v>
                </c:pt>
                <c:pt idx="2">
                  <c:v>8.4498313311616027</c:v>
                </c:pt>
                <c:pt idx="3">
                  <c:v>4.6775673143835981</c:v>
                </c:pt>
                <c:pt idx="4">
                  <c:v>4.9994945680454324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7-D94A-91F8-E526465524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4324032"/>
        <c:axId val="374321408"/>
      </c:lineChart>
      <c:catAx>
        <c:axId val="131473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5578736"/>
        <c:crosses val="autoZero"/>
        <c:auto val="1"/>
        <c:lblAlgn val="ctr"/>
        <c:lblOffset val="100"/>
        <c:noMultiLvlLbl val="0"/>
      </c:catAx>
      <c:valAx>
        <c:axId val="705578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4732832"/>
        <c:crosses val="autoZero"/>
        <c:crossBetween val="between"/>
      </c:valAx>
      <c:valAx>
        <c:axId val="37432140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4032"/>
        <c:crosses val="max"/>
        <c:crossBetween val="between"/>
      </c:valAx>
      <c:catAx>
        <c:axId val="3743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743214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503524115281005"/>
          <c:y val="0.94910987723046136"/>
          <c:w val="0.38992933318572642"/>
          <c:h val="5.08901227695386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Compute</c:v>
                </c:pt>
              </c:strCache>
            </c:strRef>
          </c:tx>
          <c:spPr>
            <a:solidFill>
              <a:srgbClr val="11567F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m/d/yy</c:formatCode>
                <c:ptCount val="16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  <c:pt idx="12">
                  <c:v>45658</c:v>
                </c:pt>
                <c:pt idx="13">
                  <c:v>45689</c:v>
                </c:pt>
                <c:pt idx="14">
                  <c:v>45717</c:v>
                </c:pt>
                <c:pt idx="15">
                  <c:v>45748</c:v>
                </c:pt>
              </c:numCache>
            </c:numRef>
          </c:cat>
          <c:val>
            <c:numRef>
              <c:f>Sheet1!$B$2:$B$17</c:f>
              <c:numCache>
                <c:formatCode>_(* #,##0_);_(* \(#,##0\);_(* "-"??_);_(@_)</c:formatCode>
                <c:ptCount val="16"/>
                <c:pt idx="0">
                  <c:v>27346</c:v>
                </c:pt>
                <c:pt idx="1">
                  <c:v>29282.731820570716</c:v>
                </c:pt>
                <c:pt idx="2">
                  <c:v>32184.776720759339</c:v>
                </c:pt>
                <c:pt idx="3">
                  <c:v>34161.313484759543</c:v>
                </c:pt>
                <c:pt idx="4">
                  <c:v>35270.281996547004</c:v>
                </c:pt>
                <c:pt idx="5">
                  <c:v>38270.149479470652</c:v>
                </c:pt>
                <c:pt idx="6">
                  <c:v>39703.693646167703</c:v>
                </c:pt>
                <c:pt idx="7">
                  <c:v>40735.031780656878</c:v>
                </c:pt>
                <c:pt idx="8">
                  <c:v>43248.271909149043</c:v>
                </c:pt>
                <c:pt idx="9">
                  <c:v>44026.190736704542</c:v>
                </c:pt>
                <c:pt idx="10">
                  <c:v>45278.681605274411</c:v>
                </c:pt>
                <c:pt idx="11">
                  <c:v>47618.096776920509</c:v>
                </c:pt>
                <c:pt idx="12">
                  <c:v>50491.08901361232</c:v>
                </c:pt>
                <c:pt idx="13">
                  <c:v>54682.026929913613</c:v>
                </c:pt>
                <c:pt idx="14">
                  <c:v>57054.520244404463</c:v>
                </c:pt>
                <c:pt idx="15">
                  <c:v>58492.297554901474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D-B440-A7A3-A0426309FF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Storage</c:v>
                </c:pt>
              </c:strCache>
            </c:strRef>
          </c:tx>
          <c:spPr>
            <a:solidFill>
              <a:srgbClr val="29B5E8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m/d/yy</c:formatCode>
                <c:ptCount val="16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  <c:pt idx="12">
                  <c:v>45658</c:v>
                </c:pt>
                <c:pt idx="13">
                  <c:v>45689</c:v>
                </c:pt>
                <c:pt idx="14">
                  <c:v>45717</c:v>
                </c:pt>
                <c:pt idx="15">
                  <c:v>45748</c:v>
                </c:pt>
              </c:numCache>
            </c:numRef>
          </c:cat>
          <c:val>
            <c:numRef>
              <c:f>Sheet1!$C$2:$C$17</c:f>
              <c:numCache>
                <c:formatCode>_(* #,##0_);_(* \(#,##0\);_(* "-"??_);_(@_)</c:formatCode>
                <c:ptCount val="16"/>
                <c:pt idx="0">
                  <c:v>12768</c:v>
                </c:pt>
                <c:pt idx="1">
                  <c:v>13462.603620743525</c:v>
                </c:pt>
                <c:pt idx="2">
                  <c:v>13723.260550555518</c:v>
                </c:pt>
                <c:pt idx="3">
                  <c:v>13769.40393941549</c:v>
                </c:pt>
                <c:pt idx="4">
                  <c:v>14546.325268721313</c:v>
                </c:pt>
                <c:pt idx="5">
                  <c:v>15129.112098881496</c:v>
                </c:pt>
                <c:pt idx="6">
                  <c:v>16319.491362068864</c:v>
                </c:pt>
                <c:pt idx="7">
                  <c:v>16463.348220560463</c:v>
                </c:pt>
                <c:pt idx="8">
                  <c:v>17945.231279716176</c:v>
                </c:pt>
                <c:pt idx="9">
                  <c:v>19462.191488943095</c:v>
                </c:pt>
                <c:pt idx="10">
                  <c:v>20365.452017518823</c:v>
                </c:pt>
                <c:pt idx="11">
                  <c:v>21983.111566216663</c:v>
                </c:pt>
                <c:pt idx="12">
                  <c:v>22085.839157282127</c:v>
                </c:pt>
                <c:pt idx="13">
                  <c:v>23126.613006011259</c:v>
                </c:pt>
                <c:pt idx="14">
                  <c:v>23795.637267601476</c:v>
                </c:pt>
                <c:pt idx="15">
                  <c:v>25114.647944049735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2D-B440-A7A3-A0426309FF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5B5B5B"/>
            </a:solidFill>
            <a:ln>
              <a:noFill/>
            </a:ln>
            <a:effectLst/>
          </c:spPr>
          <c:invertIfNegative val="0"/>
          <c:cat>
            <c:numRef>
              <c:f>Sheet1!$A$2:$A$17</c:f>
              <c:numCache>
                <c:formatCode>m/d/yy</c:formatCode>
                <c:ptCount val="16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  <c:pt idx="12">
                  <c:v>45658</c:v>
                </c:pt>
                <c:pt idx="13">
                  <c:v>45689</c:v>
                </c:pt>
                <c:pt idx="14">
                  <c:v>45717</c:v>
                </c:pt>
                <c:pt idx="15">
                  <c:v>45748</c:v>
                </c:pt>
              </c:numCache>
            </c:numRef>
          </c:cat>
          <c:val>
            <c:numRef>
              <c:f>Sheet1!$D$2:$D$17</c:f>
              <c:numCache>
                <c:formatCode>_(* #,##0_);_(* \(#,##0\);_(* "-"??_);_(@_)</c:formatCode>
                <c:ptCount val="16"/>
                <c:pt idx="0">
                  <c:v>1320</c:v>
                </c:pt>
                <c:pt idx="1">
                  <c:v>1321.9166660627759</c:v>
                </c:pt>
                <c:pt idx="2">
                  <c:v>1392.4224321649713</c:v>
                </c:pt>
                <c:pt idx="3">
                  <c:v>1418.9911420929691</c:v>
                </c:pt>
                <c:pt idx="4">
                  <c:v>1500.5861738765416</c:v>
                </c:pt>
                <c:pt idx="5">
                  <c:v>1556.146406048249</c:v>
                </c:pt>
                <c:pt idx="6">
                  <c:v>1689.7814869183808</c:v>
                </c:pt>
                <c:pt idx="7">
                  <c:v>1814.6517235053766</c:v>
                </c:pt>
                <c:pt idx="8">
                  <c:v>1840.2400571169085</c:v>
                </c:pt>
                <c:pt idx="9">
                  <c:v>1875.522373584708</c:v>
                </c:pt>
                <c:pt idx="10">
                  <c:v>1902.3783329929895</c:v>
                </c:pt>
                <c:pt idx="11">
                  <c:v>1959.1676928646921</c:v>
                </c:pt>
                <c:pt idx="12">
                  <c:v>2049.6727177703851</c:v>
                </c:pt>
                <c:pt idx="13">
                  <c:v>2129.9901734257278</c:v>
                </c:pt>
                <c:pt idx="14">
                  <c:v>2215.2200942255595</c:v>
                </c:pt>
                <c:pt idx="15">
                  <c:v>2378.9797561229248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2D-B440-A7A3-A0426309F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874453664"/>
        <c:axId val="874455376"/>
      </c:barChart>
      <c:dateAx>
        <c:axId val="874453664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455376"/>
        <c:crosses val="autoZero"/>
        <c:auto val="1"/>
        <c:lblOffset val="100"/>
        <c:baseTimeUnit val="months"/>
      </c:dateAx>
      <c:valAx>
        <c:axId val="87445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45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26ffb19a9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g26ffb19a9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DDCC0102-CD89-8E81-AC38-66D6BD37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:notes">
            <a:extLst>
              <a:ext uri="{FF2B5EF4-FFF2-40B4-BE49-F238E27FC236}">
                <a16:creationId xmlns:a16="http://schemas.microsoft.com/office/drawing/2014/main" id="{6405B318-C12F-3BB8-8711-BB0260D37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1" name="Google Shape;1221;p7:notes">
            <a:extLst>
              <a:ext uri="{FF2B5EF4-FFF2-40B4-BE49-F238E27FC236}">
                <a16:creationId xmlns:a16="http://schemas.microsoft.com/office/drawing/2014/main" id="{BE7BEA33-7186-0B14-5A58-04A6B8A3A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34505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700ecf9d95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0" name="Google Shape;1120;g2700ecf9d95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8" name="Google Shape;10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06ed1e3b97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2" name="Google Shape;1092;g306ed1e3b97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d017251e63_0_3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g2d017251e63_0_3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609E3E75-F4A7-24D4-FA3F-05EBDEB1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:notes">
            <a:extLst>
              <a:ext uri="{FF2B5EF4-FFF2-40B4-BE49-F238E27FC236}">
                <a16:creationId xmlns:a16="http://schemas.microsoft.com/office/drawing/2014/main" id="{AC17A393-C590-C969-502C-350EF4618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1" name="Google Shape;1221;p7:notes">
            <a:extLst>
              <a:ext uri="{FF2B5EF4-FFF2-40B4-BE49-F238E27FC236}">
                <a16:creationId xmlns:a16="http://schemas.microsoft.com/office/drawing/2014/main" id="{3B5F0384-8FD2-8031-4864-C6F2569F2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5747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d0fb2c891f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9" name="Google Shape;1079;g2d0fb2c891f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9" name="Google Shape;1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6" name="Google Shape;1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5" name="Google Shape;1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2" name="Google Shape;11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1" name="Google Shape;12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01 1">
  <p:cSld name="Cover 01 1">
    <p:bg>
      <p:bgPr>
        <a:solidFill>
          <a:srgbClr val="0AB7F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26ffb19a9f5_0_78"/>
          <p:cNvSpPr txBox="1">
            <a:spLocks noGrp="1"/>
          </p:cNvSpPr>
          <p:nvPr>
            <p:ph type="sldNum" idx="12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g26ffb19a9f5_0_78"/>
          <p:cNvSpPr txBox="1">
            <a:spLocks noGrp="1"/>
          </p:cNvSpPr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g26ffb19a9f5_0_78"/>
          <p:cNvSpPr txBox="1">
            <a:spLocks noGrp="1"/>
          </p:cNvSpPr>
          <p:nvPr>
            <p:ph type="title" idx="2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g26ffb19a9f5_0_78"/>
          <p:cNvSpPr txBox="1">
            <a:spLocks noGrp="1"/>
          </p:cNvSpPr>
          <p:nvPr>
            <p:ph type="title" idx="3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Agenda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017251e63_0_508"/>
          <p:cNvSpPr/>
          <p:nvPr/>
        </p:nvSpPr>
        <p:spPr>
          <a:xfrm>
            <a:off x="5636772" y="1691680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d017251e63_0_508"/>
          <p:cNvSpPr/>
          <p:nvPr/>
        </p:nvSpPr>
        <p:spPr>
          <a:xfrm flipH="1">
            <a:off x="0" y="68580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2352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d017251e63_0_508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d017251e63_0_508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2d017251e63_0_508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g2d017251e63_0_508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d017251e63_0_508"/>
          <p:cNvSpPr txBox="1">
            <a:spLocks noGrp="1"/>
          </p:cNvSpPr>
          <p:nvPr>
            <p:ph type="body" idx="1"/>
          </p:nvPr>
        </p:nvSpPr>
        <p:spPr>
          <a:xfrm>
            <a:off x="277178" y="231569"/>
            <a:ext cx="858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d017251e63_0_5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d017251e63_0_516"/>
          <p:cNvSpPr txBox="1"/>
          <p:nvPr/>
        </p:nvSpPr>
        <p:spPr>
          <a:xfrm>
            <a:off x="3755525" y="2662075"/>
            <a:ext cx="1534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58DA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 b="0" i="0" u="none" strike="noStrike" cap="none">
              <a:solidFill>
                <a:srgbClr val="558D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d017251e63_0_516"/>
          <p:cNvSpPr/>
          <p:nvPr/>
        </p:nvSpPr>
        <p:spPr>
          <a:xfrm>
            <a:off x="4115010" y="3036750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d017251e63_0_516"/>
          <p:cNvSpPr/>
          <p:nvPr/>
        </p:nvSpPr>
        <p:spPr>
          <a:xfrm>
            <a:off x="4365370" y="3032916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d017251e63_0_516"/>
          <p:cNvSpPr/>
          <p:nvPr/>
        </p:nvSpPr>
        <p:spPr>
          <a:xfrm>
            <a:off x="4408307" y="3071230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2d017251e63_0_516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d017251e63_0_516"/>
          <p:cNvSpPr/>
          <p:nvPr/>
        </p:nvSpPr>
        <p:spPr>
          <a:xfrm>
            <a:off x="4836822" y="3039651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d017251e63_0_516"/>
          <p:cNvSpPr/>
          <p:nvPr/>
        </p:nvSpPr>
        <p:spPr>
          <a:xfrm>
            <a:off x="1" y="2332567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4705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d017251e63_0_516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d017251e63_0_516"/>
          <p:cNvSpPr/>
          <p:nvPr/>
        </p:nvSpPr>
        <p:spPr>
          <a:xfrm>
            <a:off x="6501074" y="369736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d017251e63_0_51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Computing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2d017251e63_0_516"/>
          <p:cNvSpPr/>
          <p:nvPr/>
        </p:nvSpPr>
        <p:spPr>
          <a:xfrm>
            <a:off x="2784411" y="1813585"/>
            <a:ext cx="3155284" cy="722377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2">
  <p:cSld name="Multi-use layout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017251e63_0_529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d017251e63_0_529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7" name="Google Shape;167;g2d017251e63_0_52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68" name="Google Shape;168;g2d017251e63_0_52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2d017251e63_0_52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2d017251e63_0_52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2d017251e63_0_52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2d017251e63_0_52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2d017251e63_0_52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2d017251e63_0_52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2d017251e63_0_529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76" name="Google Shape;176;g2d017251e63_0_529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77" name="Google Shape;177;g2d017251e63_0_52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2d017251e63_0_52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2d017251e63_0_52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2d017251e63_0_52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2d017251e63_0_52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d017251e63_0_52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d017251e63_0_52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2d017251e63_0_529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g2d017251e63_0_529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6">
  <p:cSld name="Multi-use layout_6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017251e63_0_551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d017251e63_0_551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9" name="Google Shape;189;g2d017251e63_0_55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90" name="Google Shape;190;g2d017251e63_0_55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d017251e63_0_55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d017251e63_0_55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d017251e63_0_55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2d017251e63_0_55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2d017251e63_0_55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2d017251e63_0_55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g2d017251e63_0_551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8" name="Google Shape;198;g2d017251e63_0_55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99" name="Google Shape;199;g2d017251e63_0_55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2d017251e63_0_55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2d017251e63_0_55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2d017251e63_0_55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d017251e63_0_55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2d017251e63_0_55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2d017251e63_0_55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g2d017251e63_0_551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g2d017251e63_0_55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5">
  <p:cSld name="Multi-use layout_5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017251e63_0_573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2d017251e63_0_573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11" name="Google Shape;211;g2d017251e63_0_57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12" name="Google Shape;212;g2d017251e63_0_57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d017251e63_0_57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d017251e63_0_57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d017251e63_0_57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d017251e63_0_57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d017251e63_0_57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2d017251e63_0_57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g2d017251e63_0_573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0" name="Google Shape;220;g2d017251e63_0_57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21" name="Google Shape;221;g2d017251e63_0_57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d017251e63_0_57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d017251e63_0_57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d017251e63_0_57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2d017251e63_0_57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2d017251e63_0_57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2d017251e63_0_57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2d017251e63_0_573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g2d017251e63_0_573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3">
  <p:cSld name="Multi-use layout_7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017251e63_0_595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2d017251e63_0_595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3" name="Google Shape;233;g2d017251e63_0_595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34" name="Google Shape;234;g2d017251e63_0_59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d017251e63_0_59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d017251e63_0_59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d017251e63_0_59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d017251e63_0_59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d017251e63_0_59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d017251e63_0_59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2d017251e63_0_595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2" name="Google Shape;242;g2d017251e63_0_595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43" name="Google Shape;243;g2d017251e63_0_59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d017251e63_0_59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d017251e63_0_59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2d017251e63_0_59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2d017251e63_0_59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2d017251e63_0_59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2d017251e63_0_59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g2d017251e63_0_595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g2d017251e63_0_595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5 1">
  <p:cSld name="Multi-use layout_5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017251e63_0_617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g2d017251e63_0_61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55" name="Google Shape;255;g2d017251e63_0_6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d017251e63_0_6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d017251e63_0_6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2d017251e63_0_6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2d017251e63_0_6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2d017251e63_0_6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2d017251e63_0_6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g2d017251e63_0_617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63" name="Google Shape;263;g2d017251e63_0_61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2d017251e63_0_61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2d017251e63_0_61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2d017251e63_0_61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d017251e63_0_61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d017251e63_0_61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d017251e63_0_61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2d017251e63_0_617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g2d017251e63_0_617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d017251e63_0_617"/>
          <p:cNvSpPr txBox="1">
            <a:spLocks noGrp="1"/>
          </p:cNvSpPr>
          <p:nvPr>
            <p:ph type="body" idx="1"/>
          </p:nvPr>
        </p:nvSpPr>
        <p:spPr>
          <a:xfrm>
            <a:off x="457201" y="45720"/>
            <a:ext cx="822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g2d017251e63_0_617"/>
          <p:cNvSpPr txBox="1">
            <a:spLocks noGrp="1"/>
          </p:cNvSpPr>
          <p:nvPr>
            <p:ph type="body" idx="2"/>
          </p:nvPr>
        </p:nvSpPr>
        <p:spPr>
          <a:xfrm>
            <a:off x="457200" y="741649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g2d017251e63_0_617"/>
          <p:cNvSpPr txBox="1">
            <a:spLocks noGrp="1"/>
          </p:cNvSpPr>
          <p:nvPr>
            <p:ph type="body" idx="3"/>
          </p:nvPr>
        </p:nvSpPr>
        <p:spPr>
          <a:xfrm>
            <a:off x="457200" y="1323214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8">
  <p:cSld name="1_Multi-use layou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017251e63_0_640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d017251e63_0_640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78" name="Google Shape;278;g2d017251e63_0_64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79" name="Google Shape;279;g2d017251e63_0_64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2d017251e63_0_64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2d017251e63_0_64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d017251e63_0_64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2d017251e63_0_64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2d017251e63_0_64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2d017251e63_0_64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g2d017251e63_0_640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87" name="Google Shape;287;g2d017251e63_0_64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288" name="Google Shape;288;g2d017251e63_0_64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2d017251e63_0_64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2d017251e63_0_64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2d017251e63_0_64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2d017251e63_0_64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2d017251e63_0_64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2d017251e63_0_64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g2d017251e63_0_64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g2d017251e63_0_640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4">
  <p:cSld name="1_Multi-use layout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017251e63_0_662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g2d017251e63_0_66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00" name="Google Shape;300;g2d017251e63_0_66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d017251e63_0_66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d017251e63_0_66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2d017251e63_0_66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d017251e63_0_66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d017251e63_0_66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d017251e63_0_66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g2d017251e63_0_66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08" name="Google Shape;308;g2d017251e63_0_66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d017251e63_0_66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d017251e63_0_66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2d017251e63_0_66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d017251e63_0_66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d017251e63_0_66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2d017251e63_0_66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g2d017251e63_0_66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g2d017251e63_0_662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d017251e63_0_662"/>
          <p:cNvSpPr txBox="1">
            <a:spLocks noGrp="1"/>
          </p:cNvSpPr>
          <p:nvPr>
            <p:ph type="body" idx="1"/>
          </p:nvPr>
        </p:nvSpPr>
        <p:spPr>
          <a:xfrm>
            <a:off x="457201" y="45720"/>
            <a:ext cx="822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18" name="Google Shape;318;g2d017251e63_0_662"/>
          <p:cNvSpPr txBox="1">
            <a:spLocks noGrp="1"/>
          </p:cNvSpPr>
          <p:nvPr>
            <p:ph type="body" idx="2"/>
          </p:nvPr>
        </p:nvSpPr>
        <p:spPr>
          <a:xfrm>
            <a:off x="457200" y="741649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g2d017251e63_0_662"/>
          <p:cNvSpPr txBox="1">
            <a:spLocks noGrp="1"/>
          </p:cNvSpPr>
          <p:nvPr>
            <p:ph type="body" idx="3"/>
          </p:nvPr>
        </p:nvSpPr>
        <p:spPr>
          <a:xfrm>
            <a:off x="457200" y="1323214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6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 1">
  <p:cSld name="1_Agenda 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017251e63_0_695"/>
          <p:cNvSpPr/>
          <p:nvPr/>
        </p:nvSpPr>
        <p:spPr>
          <a:xfrm>
            <a:off x="2291700" y="0"/>
            <a:ext cx="685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d017251e63_0_695"/>
          <p:cNvSpPr txBox="1">
            <a:spLocks noGrp="1"/>
          </p:cNvSpPr>
          <p:nvPr>
            <p:ph type="body" idx="1"/>
          </p:nvPr>
        </p:nvSpPr>
        <p:spPr>
          <a:xfrm>
            <a:off x="365750" y="228600"/>
            <a:ext cx="1926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 i="0" cap="none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/>
            </a:lvl2pPr>
            <a:lvl3pPr marL="1371600" lvl="2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175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4pPr>
            <a:lvl5pPr marL="2286000" lvl="4" indent="-3175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5pPr>
            <a:lvl6pPr marL="2743200" lvl="5" indent="-3175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marL="3200400" lvl="6" indent="-3175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marL="3657600" lvl="7" indent="-3175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marL="4114800" lvl="8" indent="-31750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>
            <a:endParaRPr/>
          </a:p>
        </p:txBody>
      </p:sp>
      <p:sp>
        <p:nvSpPr>
          <p:cNvPr id="323" name="Google Shape;323;g2d017251e63_0_695"/>
          <p:cNvSpPr txBox="1">
            <a:spLocks noGrp="1"/>
          </p:cNvSpPr>
          <p:nvPr>
            <p:ph type="sldNum" idx="12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g2d017251e63_0_69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d017251e63_0_69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d017251e63_0_695"/>
          <p:cNvSpPr txBox="1">
            <a:spLocks noGrp="1"/>
          </p:cNvSpPr>
          <p:nvPr>
            <p:ph type="body" idx="2"/>
          </p:nvPr>
        </p:nvSpPr>
        <p:spPr>
          <a:xfrm>
            <a:off x="2961200" y="914400"/>
            <a:ext cx="57255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FFFFF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marL="3200400" lvl="6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marL="3657600" lvl="7" indent="-3175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marL="4114800" lvl="8" indent="-31750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g2d017251e63_0_695"/>
          <p:cNvSpPr/>
          <p:nvPr/>
        </p:nvSpPr>
        <p:spPr>
          <a:xfrm>
            <a:off x="6369225" y="228600"/>
            <a:ext cx="1322446" cy="1414662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d017251e63_0_695"/>
          <p:cNvSpPr/>
          <p:nvPr/>
        </p:nvSpPr>
        <p:spPr>
          <a:xfrm>
            <a:off x="2295101" y="2767075"/>
            <a:ext cx="2772174" cy="2372082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d017251e63_0_695"/>
          <p:cNvSpPr/>
          <p:nvPr/>
        </p:nvSpPr>
        <p:spPr>
          <a:xfrm>
            <a:off x="7399725" y="563789"/>
            <a:ext cx="1744266" cy="2497649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Dotted Lines 01">
  <p:cSld name="Multi-use layout w/ Dotted Lines 0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700ecf9d95_2_80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g2700ecf9d95_2_80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2700ecf9d95_2_80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05">
  <p:cSld name="Quote - Violet_1_1_2_1_1_1_1">
    <p:bg>
      <p:bgPr>
        <a:solidFill>
          <a:schemeClr val="dk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017251e63_0_705"/>
          <p:cNvSpPr txBox="1">
            <a:spLocks noGrp="1"/>
          </p:cNvSpPr>
          <p:nvPr>
            <p:ph type="body" idx="1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g2d017251e63_0_705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2d017251e63_0_70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g2d017251e63_0_705"/>
          <p:cNvGrpSpPr/>
          <p:nvPr/>
        </p:nvGrpSpPr>
        <p:grpSpPr>
          <a:xfrm rot="-5400000">
            <a:off x="5223451" y="1196297"/>
            <a:ext cx="5164226" cy="2747928"/>
            <a:chOff x="1155183" y="3814094"/>
            <a:chExt cx="3118306" cy="1659276"/>
          </a:xfrm>
        </p:grpSpPr>
        <p:pic>
          <p:nvPicPr>
            <p:cNvPr id="335" name="Google Shape;335;g2d017251e63_0_705"/>
            <p:cNvPicPr preferRelativeResize="0"/>
            <p:nvPr/>
          </p:nvPicPr>
          <p:blipFill rotWithShape="1">
            <a:blip r:embed="rId2">
              <a:alphaModFix amt="58000"/>
            </a:blip>
            <a:srcRect l="37919" t="24704" b="10228"/>
            <a:stretch/>
          </p:blipFill>
          <p:spPr>
            <a:xfrm>
              <a:off x="1155183" y="3814094"/>
              <a:ext cx="1891297" cy="1652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g2d017251e63_0_705"/>
            <p:cNvPicPr preferRelativeResize="0"/>
            <p:nvPr/>
          </p:nvPicPr>
          <p:blipFill rotWithShape="1">
            <a:blip r:embed="rId3">
              <a:alphaModFix amt="58000"/>
            </a:blip>
            <a:srcRect t="25270" r="59873" b="9950"/>
            <a:stretch/>
          </p:blipFill>
          <p:spPr>
            <a:xfrm>
              <a:off x="3051053" y="3828390"/>
              <a:ext cx="1222436" cy="16449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Dotted Lines 01 1">
  <p:cSld name="Multi-use layout w/ Dotted Lines 0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017251e63_0_3616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g2d017251e63_0_3616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g2d017251e63_0_3616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1">
  <p:cSld name="Multi-use layout_4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017251e63_0_3199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g2d017251e63_0_3199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d017251e63_0_3199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g2d017251e63_0_3199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g2d017251e63_0_3199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2d017251e63_0_3199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d017251e63_0_3199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g2d017251e63_0_28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d017251e63_0_2886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4313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d017251e63_0_2886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g2d017251e63_0_2886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g2d017251e63_0_2886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58" name="Google Shape;358;g2d017251e63_0_2886"/>
          <p:cNvGrpSpPr/>
          <p:nvPr/>
        </p:nvGrpSpPr>
        <p:grpSpPr>
          <a:xfrm>
            <a:off x="488156" y="500062"/>
            <a:ext cx="1953474" cy="460022"/>
            <a:chOff x="626" y="176"/>
            <a:chExt cx="5400" cy="1271"/>
          </a:xfrm>
        </p:grpSpPr>
        <p:sp>
          <p:nvSpPr>
            <p:cNvPr id="359" name="Google Shape;359;g2d017251e63_0_2886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2d017251e63_0_2886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2d017251e63_0_2886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2d017251e63_0_2886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2d017251e63_0_2886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2d017251e63_0_2886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2d017251e63_0_2886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2d017251e63_0_2886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d017251e63_0_2886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2d017251e63_0_2886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2d017251e63_0_2886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2d017251e63_0_2886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2d017251e63_0_2886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2d017251e63_0_2886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2d017251e63_0_2886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2d017251e63_0_2886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g2d017251e63_0_2886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d017251e63_0_2886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d017251e63_0_288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017251e63_0_2912"/>
          <p:cNvSpPr/>
          <p:nvPr/>
        </p:nvSpPr>
        <p:spPr>
          <a:xfrm>
            <a:off x="5636772" y="1691680"/>
            <a:ext cx="3507229" cy="3451819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d017251e63_0_2912"/>
          <p:cNvSpPr/>
          <p:nvPr/>
        </p:nvSpPr>
        <p:spPr>
          <a:xfrm flipH="1">
            <a:off x="0" y="68580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d017251e63_0_2912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352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d017251e63_0_2912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d017251e63_0_2912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g2d017251e63_0_2912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d017251e63_0_2912"/>
          <p:cNvSpPr txBox="1">
            <a:spLocks noGrp="1"/>
          </p:cNvSpPr>
          <p:nvPr>
            <p:ph type="body" idx="1"/>
          </p:nvPr>
        </p:nvSpPr>
        <p:spPr>
          <a:xfrm>
            <a:off x="277178" y="231569"/>
            <a:ext cx="858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3">
  <p:cSld name="Multi-use layout_3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d017251e63_0_2920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2d017251e63_0_2920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89" name="Google Shape;389;g2d017251e63_0_292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90" name="Google Shape;390;g2d017251e63_0_29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2d017251e63_0_29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2d017251e63_0_29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2d017251e63_0_29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2d017251e63_0_29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2d017251e63_0_29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2d017251e63_0_29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g2d017251e63_0_2920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98" name="Google Shape;398;g2d017251e63_0_292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399" name="Google Shape;399;g2d017251e63_0_292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d017251e63_0_292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d017251e63_0_292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2d017251e63_0_292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d017251e63_0_292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2d017251e63_0_292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2d017251e63_0_292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g2d017251e63_0_292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g2d017251e63_0_2920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d017251e63_0_2942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g2d017251e63_0_2942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411" name="Google Shape;411;g2d017251e63_0_2942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412" name="Google Shape;412;g2d017251e63_0_2942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3" name="Google Shape;413;g2d017251e63_0_2942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4" name="Google Shape;414;g2d017251e63_0_2942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415" name="Google Shape;415;g2d017251e63_0_2942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6" name="Google Shape;416;g2d017251e63_0_2942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17" name="Google Shape;417;g2d017251e63_0_2942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18" name="Google Shape;418;g2d017251e63_0_294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19" name="Google Shape;419;g2d017251e63_0_294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2d017251e63_0_294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2d017251e63_0_294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2d017251e63_0_294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2d017251e63_0_294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2d017251e63_0_294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2d017251e63_0_294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g2d017251e63_0_2942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427" name="Google Shape;427;g2d017251e63_0_2942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428" name="Google Shape;428;g2d017251e63_0_2942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g2d017251e63_0_2942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30" name="Google Shape;430;g2d017251e63_0_2942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431" name="Google Shape;431;g2d017251e63_0_2942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2" name="Google Shape;432;g2d017251e63_0_2942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33" name="Google Shape;433;g2d017251e63_0_294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34" name="Google Shape;434;g2d017251e63_0_294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2d017251e63_0_294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2d017251e63_0_294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2d017251e63_0_294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2d017251e63_0_294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2d017251e63_0_294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2d017251e63_0_294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g2d017251e63_0_2942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017251e63_0_2976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d017251e63_0_2976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45" name="Google Shape;445;g2d017251e63_0_297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46" name="Google Shape;446;g2d017251e63_0_297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2d017251e63_0_297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2d017251e63_0_297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2d017251e63_0_297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2d017251e63_0_297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2d017251e63_0_297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2d017251e63_0_297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g2d017251e63_0_2976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54" name="Google Shape;454;g2d017251e63_0_297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455" name="Google Shape;455;g2d017251e63_0_297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2d017251e63_0_297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2d017251e63_0_297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2d017251e63_0_297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2d017251e63_0_297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2d017251e63_0_297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2d017251e63_0_297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g2d017251e63_0_2976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g2d017251e63_0_297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017251e63_0_299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g2d017251e63_0_299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8B8B8B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8B8B8B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8B8B8B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8B8B8B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rgbClr val="8B8B8B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rgbClr val="8B8B8B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rgbClr val="8B8B8B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rgbClr val="8B8B8B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rgbClr val="8B8B8B"/>
                </a:solidFill>
              </a:defRPr>
            </a:lvl9pPr>
          </a:lstStyle>
          <a:p>
            <a:endParaRPr/>
          </a:p>
        </p:txBody>
      </p:sp>
      <p:sp>
        <p:nvSpPr>
          <p:cNvPr id="467" name="Google Shape;467;g2d017251e63_0_299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8" name="Google Shape;468;g2d017251e63_0_299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g2d017251e63_0_299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02">
  <p:cSld name="Data Cloud_1_1_3_2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d017251e63_0_685"/>
          <p:cNvGrpSpPr/>
          <p:nvPr/>
        </p:nvGrpSpPr>
        <p:grpSpPr>
          <a:xfrm>
            <a:off x="-2" y="2914849"/>
            <a:ext cx="9143627" cy="2228425"/>
            <a:chOff x="-834856" y="2711517"/>
            <a:chExt cx="9978858" cy="2431981"/>
          </a:xfrm>
        </p:grpSpPr>
        <p:pic>
          <p:nvPicPr>
            <p:cNvPr id="19" name="Google Shape;19;g2d017251e63_0_685"/>
            <p:cNvPicPr preferRelativeResize="0"/>
            <p:nvPr/>
          </p:nvPicPr>
          <p:blipFill rotWithShape="1">
            <a:blip r:embed="rId2">
              <a:alphaModFix amt="85000"/>
            </a:blip>
            <a:srcRect l="45992" t="24708" b="30778"/>
            <a:stretch/>
          </p:blipFill>
          <p:spPr>
            <a:xfrm>
              <a:off x="-834856" y="2711517"/>
              <a:ext cx="3540541" cy="2431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g2d017251e63_0_685"/>
            <p:cNvPicPr preferRelativeResize="0"/>
            <p:nvPr/>
          </p:nvPicPr>
          <p:blipFill rotWithShape="1">
            <a:blip r:embed="rId3">
              <a:alphaModFix amt="85000"/>
            </a:blip>
            <a:srcRect t="25272" r="1929" b="30781"/>
            <a:stretch/>
          </p:blipFill>
          <p:spPr>
            <a:xfrm>
              <a:off x="2715550" y="2742300"/>
              <a:ext cx="6428452" cy="24011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g2d017251e63_0_685"/>
          <p:cNvSpPr txBox="1">
            <a:spLocks noGrp="1"/>
          </p:cNvSpPr>
          <p:nvPr>
            <p:ph type="sldNum" idx="12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g2d017251e63_0_685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d017251e63_0_685"/>
          <p:cNvSpPr txBox="1">
            <a:spLocks noGrp="1"/>
          </p:cNvSpPr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g2d017251e63_0_685"/>
          <p:cNvSpPr txBox="1">
            <a:spLocks noGrp="1"/>
          </p:cNvSpPr>
          <p:nvPr>
            <p:ph type="title" idx="2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g2d017251e63_0_685"/>
          <p:cNvSpPr txBox="1">
            <a:spLocks noGrp="1"/>
          </p:cNvSpPr>
          <p:nvPr>
            <p:ph type="title" idx="3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g2d017251e63_0_685"/>
          <p:cNvSpPr/>
          <p:nvPr/>
        </p:nvSpPr>
        <p:spPr>
          <a:xfrm>
            <a:off x="457200" y="548640"/>
            <a:ext cx="1828808" cy="418012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g2d017251e63_0_30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g2d017251e63_0_3005"/>
          <p:cNvSpPr txBox="1"/>
          <p:nvPr/>
        </p:nvSpPr>
        <p:spPr>
          <a:xfrm>
            <a:off x="3755525" y="2662075"/>
            <a:ext cx="1534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58DA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100" b="0" i="0" u="none" strike="noStrike" cap="none">
              <a:solidFill>
                <a:srgbClr val="558D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d017251e63_0_3005"/>
          <p:cNvSpPr/>
          <p:nvPr/>
        </p:nvSpPr>
        <p:spPr>
          <a:xfrm>
            <a:off x="4115010" y="3036750"/>
            <a:ext cx="139574" cy="113509"/>
          </a:xfrm>
          <a:custGeom>
            <a:avLst/>
            <a:gdLst/>
            <a:ahLst/>
            <a:cxnLst/>
            <a:rect l="l" t="t" r="r" b="b"/>
            <a:pathLst>
              <a:path w="940" h="764" extrusionOk="0">
                <a:moveTo>
                  <a:pt x="296" y="764"/>
                </a:moveTo>
                <a:cubicBezTo>
                  <a:pt x="650" y="764"/>
                  <a:pt x="844" y="470"/>
                  <a:pt x="844" y="215"/>
                </a:cubicBezTo>
                <a:cubicBezTo>
                  <a:pt x="844" y="207"/>
                  <a:pt x="844" y="199"/>
                  <a:pt x="844" y="190"/>
                </a:cubicBezTo>
                <a:cubicBezTo>
                  <a:pt x="881" y="163"/>
                  <a:pt x="914" y="129"/>
                  <a:pt x="940" y="91"/>
                </a:cubicBezTo>
                <a:cubicBezTo>
                  <a:pt x="905" y="106"/>
                  <a:pt x="868" y="116"/>
                  <a:pt x="829" y="121"/>
                </a:cubicBezTo>
                <a:cubicBezTo>
                  <a:pt x="869" y="97"/>
                  <a:pt x="900" y="59"/>
                  <a:pt x="914" y="14"/>
                </a:cubicBezTo>
                <a:cubicBezTo>
                  <a:pt x="877" y="36"/>
                  <a:pt x="835" y="52"/>
                  <a:pt x="791" y="61"/>
                </a:cubicBezTo>
                <a:cubicBezTo>
                  <a:pt x="756" y="24"/>
                  <a:pt x="706" y="0"/>
                  <a:pt x="651" y="0"/>
                </a:cubicBezTo>
                <a:cubicBezTo>
                  <a:pt x="544" y="0"/>
                  <a:pt x="458" y="86"/>
                  <a:pt x="458" y="193"/>
                </a:cubicBezTo>
                <a:cubicBezTo>
                  <a:pt x="458" y="208"/>
                  <a:pt x="460" y="223"/>
                  <a:pt x="463" y="237"/>
                </a:cubicBezTo>
                <a:cubicBezTo>
                  <a:pt x="303" y="229"/>
                  <a:pt x="160" y="152"/>
                  <a:pt x="65" y="35"/>
                </a:cubicBezTo>
                <a:cubicBezTo>
                  <a:pt x="49" y="64"/>
                  <a:pt x="39" y="97"/>
                  <a:pt x="39" y="132"/>
                </a:cubicBezTo>
                <a:cubicBezTo>
                  <a:pt x="39" y="199"/>
                  <a:pt x="73" y="258"/>
                  <a:pt x="125" y="293"/>
                </a:cubicBezTo>
                <a:cubicBezTo>
                  <a:pt x="93" y="292"/>
                  <a:pt x="64" y="283"/>
                  <a:pt x="38" y="269"/>
                </a:cubicBezTo>
                <a:cubicBezTo>
                  <a:pt x="38" y="270"/>
                  <a:pt x="38" y="270"/>
                  <a:pt x="38" y="271"/>
                </a:cubicBezTo>
                <a:cubicBezTo>
                  <a:pt x="38" y="365"/>
                  <a:pt x="104" y="443"/>
                  <a:pt x="192" y="460"/>
                </a:cubicBezTo>
                <a:cubicBezTo>
                  <a:pt x="176" y="465"/>
                  <a:pt x="159" y="467"/>
                  <a:pt x="142" y="467"/>
                </a:cubicBezTo>
                <a:cubicBezTo>
                  <a:pt x="129" y="467"/>
                  <a:pt x="117" y="466"/>
                  <a:pt x="105" y="464"/>
                </a:cubicBezTo>
                <a:cubicBezTo>
                  <a:pt x="130" y="540"/>
                  <a:pt x="201" y="596"/>
                  <a:pt x="285" y="597"/>
                </a:cubicBezTo>
                <a:cubicBezTo>
                  <a:pt x="219" y="649"/>
                  <a:pt x="136" y="680"/>
                  <a:pt x="46" y="680"/>
                </a:cubicBezTo>
                <a:cubicBezTo>
                  <a:pt x="30" y="680"/>
                  <a:pt x="15" y="679"/>
                  <a:pt x="0" y="677"/>
                </a:cubicBezTo>
                <a:cubicBezTo>
                  <a:pt x="85" y="732"/>
                  <a:pt x="187" y="764"/>
                  <a:pt x="296" y="764"/>
                </a:cubicBezTo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d017251e63_0_3005"/>
          <p:cNvSpPr/>
          <p:nvPr/>
        </p:nvSpPr>
        <p:spPr>
          <a:xfrm>
            <a:off x="4365370" y="3032916"/>
            <a:ext cx="29138" cy="121174"/>
          </a:xfrm>
          <a:custGeom>
            <a:avLst/>
            <a:gdLst/>
            <a:ahLst/>
            <a:cxnLst/>
            <a:rect l="l" t="t" r="r" b="b"/>
            <a:pathLst>
              <a:path w="235" h="978" extrusionOk="0">
                <a:moveTo>
                  <a:pt x="16" y="325"/>
                </a:moveTo>
                <a:cubicBezTo>
                  <a:pt x="219" y="325"/>
                  <a:pt x="219" y="325"/>
                  <a:pt x="219" y="325"/>
                </a:cubicBezTo>
                <a:cubicBezTo>
                  <a:pt x="219" y="978"/>
                  <a:pt x="219" y="978"/>
                  <a:pt x="219" y="978"/>
                </a:cubicBezTo>
                <a:cubicBezTo>
                  <a:pt x="16" y="978"/>
                  <a:pt x="16" y="978"/>
                  <a:pt x="16" y="978"/>
                </a:cubicBezTo>
                <a:lnTo>
                  <a:pt x="16" y="325"/>
                </a:lnTo>
                <a:close/>
                <a:moveTo>
                  <a:pt x="118" y="0"/>
                </a:moveTo>
                <a:cubicBezTo>
                  <a:pt x="183" y="0"/>
                  <a:pt x="235" y="53"/>
                  <a:pt x="235" y="118"/>
                </a:cubicBezTo>
                <a:cubicBezTo>
                  <a:pt x="235" y="183"/>
                  <a:pt x="183" y="236"/>
                  <a:pt x="118" y="236"/>
                </a:cubicBezTo>
                <a:cubicBezTo>
                  <a:pt x="52" y="236"/>
                  <a:pt x="0" y="183"/>
                  <a:pt x="0" y="118"/>
                </a:cubicBezTo>
                <a:cubicBezTo>
                  <a:pt x="0" y="53"/>
                  <a:pt x="52" y="0"/>
                  <a:pt x="118" y="0"/>
                </a:cubicBezTo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d017251e63_0_3005"/>
          <p:cNvSpPr/>
          <p:nvPr/>
        </p:nvSpPr>
        <p:spPr>
          <a:xfrm>
            <a:off x="4408307" y="3071230"/>
            <a:ext cx="78378" cy="82861"/>
          </a:xfrm>
          <a:custGeom>
            <a:avLst/>
            <a:gdLst/>
            <a:ahLst/>
            <a:cxnLst/>
            <a:rect l="l" t="t" r="r" b="b"/>
            <a:pathLst>
              <a:path w="633" h="669" extrusionOk="0">
                <a:moveTo>
                  <a:pt x="0" y="16"/>
                </a:moveTo>
                <a:cubicBezTo>
                  <a:pt x="194" y="16"/>
                  <a:pt x="194" y="16"/>
                  <a:pt x="194" y="16"/>
                </a:cubicBezTo>
                <a:cubicBezTo>
                  <a:pt x="194" y="105"/>
                  <a:pt x="194" y="105"/>
                  <a:pt x="194" y="105"/>
                </a:cubicBezTo>
                <a:cubicBezTo>
                  <a:pt x="197" y="105"/>
                  <a:pt x="197" y="105"/>
                  <a:pt x="197" y="105"/>
                </a:cubicBezTo>
                <a:cubicBezTo>
                  <a:pt x="224" y="54"/>
                  <a:pt x="291" y="0"/>
                  <a:pt x="389" y="0"/>
                </a:cubicBezTo>
                <a:cubicBezTo>
                  <a:pt x="595" y="0"/>
                  <a:pt x="633" y="135"/>
                  <a:pt x="633" y="311"/>
                </a:cubicBezTo>
                <a:cubicBezTo>
                  <a:pt x="633" y="669"/>
                  <a:pt x="633" y="669"/>
                  <a:pt x="633" y="669"/>
                </a:cubicBezTo>
                <a:cubicBezTo>
                  <a:pt x="430" y="669"/>
                  <a:pt x="430" y="669"/>
                  <a:pt x="430" y="669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276"/>
                  <a:pt x="429" y="178"/>
                  <a:pt x="324" y="178"/>
                </a:cubicBezTo>
                <a:cubicBezTo>
                  <a:pt x="219" y="178"/>
                  <a:pt x="203" y="261"/>
                  <a:pt x="203" y="346"/>
                </a:cubicBezTo>
                <a:cubicBezTo>
                  <a:pt x="203" y="669"/>
                  <a:pt x="203" y="669"/>
                  <a:pt x="203" y="669"/>
                </a:cubicBezTo>
                <a:cubicBezTo>
                  <a:pt x="0" y="669"/>
                  <a:pt x="0" y="669"/>
                  <a:pt x="0" y="669"/>
                </a:cubicBezTo>
                <a:lnTo>
                  <a:pt x="0" y="16"/>
                </a:lnTo>
                <a:close/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d017251e63_0_3005"/>
          <p:cNvSpPr/>
          <p:nvPr/>
        </p:nvSpPr>
        <p:spPr>
          <a:xfrm>
            <a:off x="4597472" y="3054338"/>
            <a:ext cx="128559" cy="90081"/>
          </a:xfrm>
          <a:custGeom>
            <a:avLst/>
            <a:gdLst/>
            <a:ahLst/>
            <a:cxnLst/>
            <a:rect l="l" t="t" r="r" b="b"/>
            <a:pathLst>
              <a:path w="486" h="340" extrusionOk="0">
                <a:moveTo>
                  <a:pt x="476" y="53"/>
                </a:moveTo>
                <a:cubicBezTo>
                  <a:pt x="470" y="32"/>
                  <a:pt x="454" y="16"/>
                  <a:pt x="433" y="10"/>
                </a:cubicBezTo>
                <a:cubicBezTo>
                  <a:pt x="395" y="0"/>
                  <a:pt x="243" y="0"/>
                  <a:pt x="243" y="0"/>
                </a:cubicBezTo>
                <a:cubicBezTo>
                  <a:pt x="243" y="0"/>
                  <a:pt x="91" y="0"/>
                  <a:pt x="53" y="10"/>
                </a:cubicBezTo>
                <a:cubicBezTo>
                  <a:pt x="32" y="16"/>
                  <a:pt x="16" y="32"/>
                  <a:pt x="10" y="53"/>
                </a:cubicBezTo>
                <a:cubicBezTo>
                  <a:pt x="0" y="91"/>
                  <a:pt x="0" y="170"/>
                  <a:pt x="0" y="170"/>
                </a:cubicBezTo>
                <a:cubicBezTo>
                  <a:pt x="0" y="170"/>
                  <a:pt x="0" y="249"/>
                  <a:pt x="10" y="287"/>
                </a:cubicBezTo>
                <a:cubicBezTo>
                  <a:pt x="16" y="308"/>
                  <a:pt x="32" y="324"/>
                  <a:pt x="53" y="330"/>
                </a:cubicBezTo>
                <a:cubicBezTo>
                  <a:pt x="91" y="340"/>
                  <a:pt x="243" y="340"/>
                  <a:pt x="243" y="340"/>
                </a:cubicBezTo>
                <a:cubicBezTo>
                  <a:pt x="243" y="340"/>
                  <a:pt x="395" y="340"/>
                  <a:pt x="433" y="330"/>
                </a:cubicBezTo>
                <a:cubicBezTo>
                  <a:pt x="454" y="324"/>
                  <a:pt x="470" y="308"/>
                  <a:pt x="476" y="287"/>
                </a:cubicBezTo>
                <a:cubicBezTo>
                  <a:pt x="486" y="249"/>
                  <a:pt x="486" y="170"/>
                  <a:pt x="486" y="170"/>
                </a:cubicBezTo>
                <a:cubicBezTo>
                  <a:pt x="486" y="170"/>
                  <a:pt x="486" y="91"/>
                  <a:pt x="476" y="53"/>
                </a:cubicBezTo>
                <a:close/>
                <a:moveTo>
                  <a:pt x="194" y="243"/>
                </a:moveTo>
                <a:cubicBezTo>
                  <a:pt x="194" y="97"/>
                  <a:pt x="194" y="97"/>
                  <a:pt x="194" y="97"/>
                </a:cubicBezTo>
                <a:cubicBezTo>
                  <a:pt x="321" y="170"/>
                  <a:pt x="321" y="170"/>
                  <a:pt x="321" y="170"/>
                </a:cubicBezTo>
                <a:lnTo>
                  <a:pt x="194" y="243"/>
                </a:lnTo>
                <a:close/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d017251e63_0_3005"/>
          <p:cNvSpPr/>
          <p:nvPr/>
        </p:nvSpPr>
        <p:spPr>
          <a:xfrm>
            <a:off x="4836822" y="3039651"/>
            <a:ext cx="107633" cy="107704"/>
          </a:xfrm>
          <a:custGeom>
            <a:avLst/>
            <a:gdLst/>
            <a:ahLst/>
            <a:cxnLst/>
            <a:rect l="l" t="t" r="r" b="b"/>
            <a:pathLst>
              <a:path w="4096" h="4096" extrusionOk="0">
                <a:moveTo>
                  <a:pt x="3870" y="0"/>
                </a:moveTo>
                <a:cubicBezTo>
                  <a:pt x="226" y="0"/>
                  <a:pt x="226" y="0"/>
                  <a:pt x="226" y="0"/>
                </a:cubicBezTo>
                <a:cubicBezTo>
                  <a:pt x="101" y="0"/>
                  <a:pt x="0" y="101"/>
                  <a:pt x="0" y="226"/>
                </a:cubicBezTo>
                <a:cubicBezTo>
                  <a:pt x="0" y="3870"/>
                  <a:pt x="0" y="3870"/>
                  <a:pt x="0" y="3870"/>
                </a:cubicBezTo>
                <a:cubicBezTo>
                  <a:pt x="0" y="3995"/>
                  <a:pt x="101" y="4096"/>
                  <a:pt x="226" y="4096"/>
                </a:cubicBezTo>
                <a:cubicBezTo>
                  <a:pt x="2188" y="4096"/>
                  <a:pt x="2188" y="4096"/>
                  <a:pt x="2188" y="4096"/>
                </a:cubicBezTo>
                <a:cubicBezTo>
                  <a:pt x="2188" y="2512"/>
                  <a:pt x="2188" y="2512"/>
                  <a:pt x="2188" y="2512"/>
                </a:cubicBezTo>
                <a:cubicBezTo>
                  <a:pt x="1656" y="2512"/>
                  <a:pt x="1656" y="2512"/>
                  <a:pt x="1656" y="2512"/>
                </a:cubicBezTo>
                <a:cubicBezTo>
                  <a:pt x="1656" y="1892"/>
                  <a:pt x="1656" y="1892"/>
                  <a:pt x="1656" y="1892"/>
                </a:cubicBezTo>
                <a:cubicBezTo>
                  <a:pt x="2188" y="1892"/>
                  <a:pt x="2188" y="1892"/>
                  <a:pt x="2188" y="1892"/>
                </a:cubicBezTo>
                <a:cubicBezTo>
                  <a:pt x="2188" y="1436"/>
                  <a:pt x="2188" y="1436"/>
                  <a:pt x="2188" y="1436"/>
                </a:cubicBezTo>
                <a:cubicBezTo>
                  <a:pt x="2188" y="907"/>
                  <a:pt x="2511" y="619"/>
                  <a:pt x="2983" y="619"/>
                </a:cubicBezTo>
                <a:cubicBezTo>
                  <a:pt x="3209" y="619"/>
                  <a:pt x="3403" y="636"/>
                  <a:pt x="3460" y="643"/>
                </a:cubicBezTo>
                <a:cubicBezTo>
                  <a:pt x="3460" y="1196"/>
                  <a:pt x="3460" y="1196"/>
                  <a:pt x="3460" y="1196"/>
                </a:cubicBezTo>
                <a:cubicBezTo>
                  <a:pt x="3134" y="1196"/>
                  <a:pt x="3134" y="1196"/>
                  <a:pt x="3134" y="1196"/>
                </a:cubicBezTo>
                <a:cubicBezTo>
                  <a:pt x="2877" y="1196"/>
                  <a:pt x="2828" y="1318"/>
                  <a:pt x="2828" y="1497"/>
                </a:cubicBezTo>
                <a:cubicBezTo>
                  <a:pt x="2828" y="1892"/>
                  <a:pt x="2828" y="1892"/>
                  <a:pt x="2828" y="1892"/>
                </a:cubicBezTo>
                <a:cubicBezTo>
                  <a:pt x="3442" y="1892"/>
                  <a:pt x="3442" y="1892"/>
                  <a:pt x="3442" y="1892"/>
                </a:cubicBezTo>
                <a:cubicBezTo>
                  <a:pt x="3362" y="2512"/>
                  <a:pt x="3362" y="2512"/>
                  <a:pt x="3362" y="2512"/>
                </a:cubicBezTo>
                <a:cubicBezTo>
                  <a:pt x="2828" y="2512"/>
                  <a:pt x="2828" y="2512"/>
                  <a:pt x="2828" y="2512"/>
                </a:cubicBezTo>
                <a:cubicBezTo>
                  <a:pt x="2828" y="4096"/>
                  <a:pt x="2828" y="4096"/>
                  <a:pt x="2828" y="4096"/>
                </a:cubicBezTo>
                <a:cubicBezTo>
                  <a:pt x="3870" y="4096"/>
                  <a:pt x="3870" y="4096"/>
                  <a:pt x="3870" y="4096"/>
                </a:cubicBezTo>
                <a:cubicBezTo>
                  <a:pt x="3995" y="4096"/>
                  <a:pt x="4096" y="3995"/>
                  <a:pt x="4096" y="3870"/>
                </a:cubicBezTo>
                <a:cubicBezTo>
                  <a:pt x="4096" y="226"/>
                  <a:pt x="4096" y="226"/>
                  <a:pt x="4096" y="226"/>
                </a:cubicBezTo>
                <a:cubicBezTo>
                  <a:pt x="4096" y="101"/>
                  <a:pt x="3995" y="0"/>
                  <a:pt x="3870" y="0"/>
                </a:cubicBezTo>
                <a:close/>
              </a:path>
            </a:pathLst>
          </a:custGeom>
          <a:solidFill>
            <a:srgbClr val="0D5D7B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d017251e63_0_3005"/>
          <p:cNvSpPr/>
          <p:nvPr/>
        </p:nvSpPr>
        <p:spPr>
          <a:xfrm>
            <a:off x="1" y="2332567"/>
            <a:ext cx="2007296" cy="2812205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4313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d017251e63_0_3005"/>
          <p:cNvSpPr/>
          <p:nvPr/>
        </p:nvSpPr>
        <p:spPr>
          <a:xfrm rot="-5400000">
            <a:off x="5962841" y="1958194"/>
            <a:ext cx="2338578" cy="4032033"/>
          </a:xfrm>
          <a:custGeom>
            <a:avLst/>
            <a:gdLst/>
            <a:ahLst/>
            <a:cxnLst/>
            <a:rect l="l" t="t" r="r" b="b"/>
            <a:pathLst>
              <a:path w="3352800" h="5780692" extrusionOk="0">
                <a:moveTo>
                  <a:pt x="3352800" y="5780692"/>
                </a:move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d017251e63_0_3005"/>
          <p:cNvSpPr/>
          <p:nvPr/>
        </p:nvSpPr>
        <p:spPr>
          <a:xfrm>
            <a:off x="6501074" y="369736"/>
            <a:ext cx="2642925" cy="39071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103" y="4497"/>
                </a:moveTo>
                <a:cubicBezTo>
                  <a:pt x="38" y="4645"/>
                  <a:pt x="9" y="4793"/>
                  <a:pt x="1" y="4941"/>
                </a:cubicBezTo>
                <a:cubicBezTo>
                  <a:pt x="-6" y="5148"/>
                  <a:pt x="30" y="5355"/>
                  <a:pt x="125" y="5553"/>
                </a:cubicBezTo>
                <a:cubicBezTo>
                  <a:pt x="234" y="5800"/>
                  <a:pt x="416" y="6027"/>
                  <a:pt x="664" y="6219"/>
                </a:cubicBezTo>
                <a:cubicBezTo>
                  <a:pt x="869" y="6382"/>
                  <a:pt x="1109" y="6520"/>
                  <a:pt x="1401" y="6634"/>
                </a:cubicBezTo>
                <a:lnTo>
                  <a:pt x="7938" y="9191"/>
                </a:lnTo>
                <a:lnTo>
                  <a:pt x="10000" y="10000"/>
                </a:lnTo>
                <a:lnTo>
                  <a:pt x="10000" y="0"/>
                </a:lnTo>
                <a:lnTo>
                  <a:pt x="1401" y="3361"/>
                </a:lnTo>
                <a:cubicBezTo>
                  <a:pt x="730" y="3623"/>
                  <a:pt x="285" y="4033"/>
                  <a:pt x="103" y="4497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d017251e63_0_3005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d017251e63_0_3005"/>
          <p:cNvSpPr/>
          <p:nvPr/>
        </p:nvSpPr>
        <p:spPr>
          <a:xfrm>
            <a:off x="2784411" y="1813585"/>
            <a:ext cx="3155284" cy="722377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017251e63_0_3018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d017251e63_0_3018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g2d017251e63_0_3018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Image">
  <p:cSld name="Title - Image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d017251e63_0_3022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0" name="Google Shape;490;g2d017251e63_0_3022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1" name="Google Shape;491;g2d017251e63_0_3022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2" name="Google Shape;492;g2d017251e63_0_302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ulti-use layout no dice Light SKO">
  <p:cSld name="1_Multi-use layout no dice Light SKO">
    <p:bg>
      <p:bgPr>
        <a:solidFill>
          <a:schemeClr val="l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017251e63_0_3027"/>
          <p:cNvSpPr txBox="1">
            <a:spLocks noGrp="1"/>
          </p:cNvSpPr>
          <p:nvPr>
            <p:ph type="body" idx="1"/>
          </p:nvPr>
        </p:nvSpPr>
        <p:spPr>
          <a:xfrm>
            <a:off x="285750" y="384572"/>
            <a:ext cx="8572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2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g2d017251e63_0_3027"/>
          <p:cNvSpPr txBox="1">
            <a:spLocks noGrp="1"/>
          </p:cNvSpPr>
          <p:nvPr>
            <p:ph type="body" idx="2"/>
          </p:nvPr>
        </p:nvSpPr>
        <p:spPr>
          <a:xfrm>
            <a:off x="285750" y="946406"/>
            <a:ext cx="8572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  <a:defRPr sz="1600">
                <a:solidFill>
                  <a:srgbClr val="5B5B5B"/>
                </a:solidFill>
              </a:defRPr>
            </a:lvl1pPr>
            <a:lvl2pPr marL="914400" lvl="1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g2d017251e63_0_3027"/>
          <p:cNvSpPr txBox="1">
            <a:spLocks noGrp="1"/>
          </p:cNvSpPr>
          <p:nvPr>
            <p:ph type="sldNum" idx="12"/>
          </p:nvPr>
        </p:nvSpPr>
        <p:spPr>
          <a:xfrm>
            <a:off x="8467494" y="4870636"/>
            <a:ext cx="4476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g2d017251e63_0_3027"/>
          <p:cNvSpPr/>
          <p:nvPr/>
        </p:nvSpPr>
        <p:spPr>
          <a:xfrm>
            <a:off x="345195" y="4876043"/>
            <a:ext cx="143191" cy="130301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d017251e63_0_3027"/>
          <p:cNvSpPr/>
          <p:nvPr/>
        </p:nvSpPr>
        <p:spPr>
          <a:xfrm>
            <a:off x="565331" y="4898914"/>
            <a:ext cx="1872000" cy="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2019 Snowflake Computing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Layout">
  <p:cSld name="Split Layout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017251e63_0_30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d017251e63_0_3033"/>
          <p:cNvSpPr/>
          <p:nvPr/>
        </p:nvSpPr>
        <p:spPr>
          <a:xfrm>
            <a:off x="6024563" y="257175"/>
            <a:ext cx="1488103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d017251e63_0_3033"/>
          <p:cNvSpPr/>
          <p:nvPr/>
        </p:nvSpPr>
        <p:spPr>
          <a:xfrm>
            <a:off x="4574381" y="2416970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d017251e63_0_3033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d017251e63_0_3033"/>
          <p:cNvSpPr/>
          <p:nvPr/>
        </p:nvSpPr>
        <p:spPr>
          <a:xfrm>
            <a:off x="6491288" y="2753536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d017251e63_0_30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2d017251e63_0_3033"/>
          <p:cNvSpPr/>
          <p:nvPr/>
        </p:nvSpPr>
        <p:spPr>
          <a:xfrm>
            <a:off x="6024563" y="257175"/>
            <a:ext cx="1488103" cy="159186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d017251e63_0_3033"/>
          <p:cNvSpPr/>
          <p:nvPr/>
        </p:nvSpPr>
        <p:spPr>
          <a:xfrm>
            <a:off x="4574381" y="2416970"/>
            <a:ext cx="3186407" cy="2726531"/>
          </a:xfrm>
          <a:custGeom>
            <a:avLst/>
            <a:gdLst/>
            <a:ahLst/>
            <a:cxnLst/>
            <a:rect l="l" t="t" r="r" b="b"/>
            <a:pathLst>
              <a:path w="4248542" h="3635375" extrusionOk="0">
                <a:moveTo>
                  <a:pt x="0" y="0"/>
                </a:moveTo>
                <a:cubicBezTo>
                  <a:pt x="0" y="0"/>
                  <a:pt x="0" y="0"/>
                  <a:pt x="3688930" y="2134683"/>
                </a:cubicBezTo>
                <a:cubicBezTo>
                  <a:pt x="3955829" y="2287388"/>
                  <a:pt x="4133762" y="2532351"/>
                  <a:pt x="4210019" y="2805947"/>
                </a:cubicBezTo>
                <a:cubicBezTo>
                  <a:pt x="4232261" y="2891843"/>
                  <a:pt x="4244971" y="2980921"/>
                  <a:pt x="4248147" y="3069999"/>
                </a:cubicBezTo>
                <a:cubicBezTo>
                  <a:pt x="4251325" y="3190890"/>
                  <a:pt x="4235438" y="3314962"/>
                  <a:pt x="4197309" y="3432672"/>
                </a:cubicBezTo>
                <a:cubicBezTo>
                  <a:pt x="4177450" y="3497890"/>
                  <a:pt x="4151634" y="3561318"/>
                  <a:pt x="4120109" y="3622062"/>
                </a:cubicBezTo>
                <a:lnTo>
                  <a:pt x="4112399" y="3635375"/>
                </a:lnTo>
                <a:lnTo>
                  <a:pt x="0" y="3635375"/>
                </a:lnTo>
                <a:lnTo>
                  <a:pt x="0" y="3623553"/>
                </a:lnTo>
                <a:cubicBezTo>
                  <a:pt x="0" y="3623553"/>
                  <a:pt x="0" y="3623553"/>
                  <a:pt x="896019" y="3104994"/>
                </a:cubicBezTo>
                <a:cubicBezTo>
                  <a:pt x="896019" y="3104994"/>
                  <a:pt x="896019" y="3104994"/>
                  <a:pt x="0" y="2586434"/>
                </a:cubicBezTo>
                <a:cubicBezTo>
                  <a:pt x="0" y="2586434"/>
                  <a:pt x="0" y="2586434"/>
                  <a:pt x="0" y="0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d017251e63_0_3033"/>
          <p:cNvSpPr/>
          <p:nvPr/>
        </p:nvSpPr>
        <p:spPr>
          <a:xfrm>
            <a:off x="7184151" y="634350"/>
            <a:ext cx="1959849" cy="2806348"/>
          </a:xfrm>
          <a:custGeom>
            <a:avLst/>
            <a:gdLst/>
            <a:ahLst/>
            <a:cxnLst/>
            <a:rect l="l" t="t" r="r" b="b"/>
            <a:pathLst>
              <a:path w="2613132" h="3741797" extrusionOk="0">
                <a:moveTo>
                  <a:pt x="2613132" y="0"/>
                </a:moveTo>
                <a:lnTo>
                  <a:pt x="2613132" y="1482383"/>
                </a:lnTo>
                <a:lnTo>
                  <a:pt x="2480582" y="1558999"/>
                </a:lnTo>
                <a:cubicBezTo>
                  <a:pt x="1938975" y="1872053"/>
                  <a:pt x="1938975" y="1872053"/>
                  <a:pt x="1938975" y="1872053"/>
                </a:cubicBezTo>
                <a:cubicBezTo>
                  <a:pt x="2168749" y="2004548"/>
                  <a:pt x="2355441" y="2112200"/>
                  <a:pt x="2507127" y="2199667"/>
                </a:cubicBezTo>
                <a:lnTo>
                  <a:pt x="2613132" y="2260793"/>
                </a:lnTo>
                <a:lnTo>
                  <a:pt x="2613132" y="3741797"/>
                </a:lnTo>
                <a:lnTo>
                  <a:pt x="2518746" y="3699509"/>
                </a:lnTo>
                <a:cubicBezTo>
                  <a:pt x="324746" y="2431617"/>
                  <a:pt x="324746" y="2431617"/>
                  <a:pt x="324746" y="2431617"/>
                </a:cubicBezTo>
                <a:cubicBezTo>
                  <a:pt x="176001" y="2345400"/>
                  <a:pt x="76273" y="2211848"/>
                  <a:pt x="28945" y="2061392"/>
                </a:cubicBezTo>
                <a:cubicBezTo>
                  <a:pt x="6971" y="1993771"/>
                  <a:pt x="-1480" y="1922769"/>
                  <a:pt x="210" y="1851767"/>
                </a:cubicBezTo>
                <a:cubicBezTo>
                  <a:pt x="1901" y="1801051"/>
                  <a:pt x="8662" y="1750335"/>
                  <a:pt x="23874" y="1699620"/>
                </a:cubicBezTo>
                <a:cubicBezTo>
                  <a:pt x="66132" y="1540710"/>
                  <a:pt x="169240" y="1400397"/>
                  <a:pt x="324746" y="1310799"/>
                </a:cubicBezTo>
                <a:cubicBezTo>
                  <a:pt x="2518746" y="44597"/>
                  <a:pt x="2518746" y="44597"/>
                  <a:pt x="2518746" y="44597"/>
                </a:cubicBezTo>
                <a:cubicBezTo>
                  <a:pt x="2547745" y="27797"/>
                  <a:pt x="2577487" y="13509"/>
                  <a:pt x="2607725" y="1663"/>
                </a:cubicBezTo>
                <a:close/>
              </a:path>
            </a:pathLst>
          </a:custGeom>
          <a:solidFill>
            <a:srgbClr val="27B1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d017251e63_0_3033"/>
          <p:cNvSpPr txBox="1">
            <a:spLocks noGrp="1"/>
          </p:cNvSpPr>
          <p:nvPr>
            <p:ph type="body" idx="1"/>
          </p:nvPr>
        </p:nvSpPr>
        <p:spPr>
          <a:xfrm>
            <a:off x="4819650" y="904875"/>
            <a:ext cx="4048200" cy="3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g2d017251e63_0_3033"/>
          <p:cNvSpPr/>
          <p:nvPr/>
        </p:nvSpPr>
        <p:spPr>
          <a:xfrm>
            <a:off x="6491288" y="2753536"/>
            <a:ext cx="1576390" cy="1686306"/>
          </a:xfrm>
          <a:custGeom>
            <a:avLst/>
            <a:gdLst/>
            <a:ahLst/>
            <a:cxnLst/>
            <a:rect l="l" t="t" r="r" b="b"/>
            <a:pathLst>
              <a:path w="1950" h="2085" extrusionOk="0">
                <a:moveTo>
                  <a:pt x="402" y="0"/>
                </a:moveTo>
                <a:cubicBezTo>
                  <a:pt x="281" y="0"/>
                  <a:pt x="162" y="64"/>
                  <a:pt x="97" y="177"/>
                </a:cubicBezTo>
                <a:cubicBezTo>
                  <a:pt x="0" y="345"/>
                  <a:pt x="57" y="560"/>
                  <a:pt x="226" y="657"/>
                </a:cubicBezTo>
                <a:cubicBezTo>
                  <a:pt x="894" y="1043"/>
                  <a:pt x="894" y="1043"/>
                  <a:pt x="894" y="1043"/>
                </a:cubicBezTo>
                <a:cubicBezTo>
                  <a:pt x="226" y="1428"/>
                  <a:pt x="226" y="1428"/>
                  <a:pt x="226" y="1428"/>
                </a:cubicBezTo>
                <a:cubicBezTo>
                  <a:pt x="57" y="1526"/>
                  <a:pt x="0" y="1740"/>
                  <a:pt x="97" y="1909"/>
                </a:cubicBezTo>
                <a:cubicBezTo>
                  <a:pt x="162" y="2022"/>
                  <a:pt x="280" y="2085"/>
                  <a:pt x="402" y="2085"/>
                </a:cubicBezTo>
                <a:cubicBezTo>
                  <a:pt x="462" y="2085"/>
                  <a:pt x="522" y="2070"/>
                  <a:pt x="578" y="2038"/>
                </a:cubicBezTo>
                <a:cubicBezTo>
                  <a:pt x="1773" y="1347"/>
                  <a:pt x="1773" y="1347"/>
                  <a:pt x="1773" y="1347"/>
                </a:cubicBezTo>
                <a:cubicBezTo>
                  <a:pt x="1853" y="1301"/>
                  <a:pt x="1908" y="1228"/>
                  <a:pt x="1933" y="1146"/>
                </a:cubicBezTo>
                <a:cubicBezTo>
                  <a:pt x="1945" y="1109"/>
                  <a:pt x="1950" y="1070"/>
                  <a:pt x="1949" y="1032"/>
                </a:cubicBezTo>
                <a:cubicBezTo>
                  <a:pt x="1948" y="1004"/>
                  <a:pt x="1944" y="976"/>
                  <a:pt x="1937" y="949"/>
                </a:cubicBezTo>
                <a:cubicBezTo>
                  <a:pt x="1913" y="863"/>
                  <a:pt x="1857" y="786"/>
                  <a:pt x="1773" y="738"/>
                </a:cubicBezTo>
                <a:cubicBezTo>
                  <a:pt x="578" y="48"/>
                  <a:pt x="578" y="48"/>
                  <a:pt x="578" y="48"/>
                </a:cubicBezTo>
                <a:cubicBezTo>
                  <a:pt x="522" y="16"/>
                  <a:pt x="462" y="0"/>
                  <a:pt x="402" y="0"/>
                </a:cubicBezTo>
              </a:path>
            </a:pathLst>
          </a:custGeom>
          <a:solidFill>
            <a:srgbClr val="27B1E3">
              <a:alpha val="400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d017251e63_0_3033"/>
          <p:cNvSpPr txBox="1">
            <a:spLocks noGrp="1"/>
          </p:cNvSpPr>
          <p:nvPr>
            <p:ph type="body" idx="2"/>
          </p:nvPr>
        </p:nvSpPr>
        <p:spPr>
          <a:xfrm>
            <a:off x="302895" y="226036"/>
            <a:ext cx="39975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g2d017251e63_0_3033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d017251e63_0_3033"/>
          <p:cNvSpPr txBox="1"/>
          <p:nvPr/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d017251e63_0_3033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d017251e63_0_3033"/>
          <p:cNvSpPr txBox="1">
            <a:spLocks noGrp="1"/>
          </p:cNvSpPr>
          <p:nvPr>
            <p:ph type="body" idx="3"/>
          </p:nvPr>
        </p:nvSpPr>
        <p:spPr>
          <a:xfrm>
            <a:off x="302895" y="731520"/>
            <a:ext cx="40215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Title and Content">
  <p:cSld name="21_Title and Conten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d017251e63_0_305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g2d017251e63_0_30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d017251e63_0_305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g2d017251e63_0_305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017251e63_0_305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4" name="Google Shape;524;g2d017251e63_0_3056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82296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d017251e63_0_305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7" name="Google Shape;527;g2d017251e63_0_305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Title and Content">
  <p:cSld name="22_Title and Conten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017251e63_0_306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g2d017251e63_0_306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g2d017251e63_0_3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2d017251e63_0_392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6666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2d017251e63_0_392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g2d017251e63_0_392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g2d017251e63_0_392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" name="Google Shape;33;g2d017251e63_0_392"/>
          <p:cNvGrpSpPr/>
          <p:nvPr/>
        </p:nvGrpSpPr>
        <p:grpSpPr>
          <a:xfrm>
            <a:off x="488156" y="500062"/>
            <a:ext cx="1953474" cy="460022"/>
            <a:chOff x="626" y="176"/>
            <a:chExt cx="5400" cy="1271"/>
          </a:xfrm>
        </p:grpSpPr>
        <p:sp>
          <p:nvSpPr>
            <p:cNvPr id="34" name="Google Shape;34;g2d017251e63_0_392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d017251e63_0_392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2d017251e63_0_392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2d017251e63_0_392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2d017251e63_0_392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2d017251e63_0_392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2d017251e63_0_392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d017251e63_0_392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d017251e63_0_392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d017251e63_0_392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d017251e63_0_392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2d017251e63_0_392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2d017251e63_0_392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2d017251e63_0_392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2d017251e63_0_392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2d017251e63_0_392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g2d017251e63_0_392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d017251e63_0_392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d017251e63_0_392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017251e63_0_3065"/>
          <p:cNvSpPr txBox="1">
            <a:spLocks noGrp="1"/>
          </p:cNvSpPr>
          <p:nvPr>
            <p:ph type="body" idx="1"/>
          </p:nvPr>
        </p:nvSpPr>
        <p:spPr>
          <a:xfrm>
            <a:off x="457200" y="822960"/>
            <a:ext cx="8229600" cy="37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g2d017251e63_0_306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and Content">
  <p:cSld name="23_Title and Content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d017251e63_0_306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g2d017251e63_0_30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ulti-use layout">
  <p:cSld name="1_Multi-use layout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d017251e63_0_3071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d017251e63_0_3071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0" name="Google Shape;540;g2d017251e63_0_3071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1" name="Google Shape;541;g2d017251e63_0_3071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g2d017251e63_0_307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d017251e63_0_3071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Tangerine">
  <p:cSld name="Quote - Tangerine">
    <p:bg>
      <p:bgPr>
        <a:solidFill>
          <a:schemeClr val="accent4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d017251e63_0_3079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47" name="Google Shape;547;g2d017251e63_0_3079"/>
          <p:cNvGrpSpPr/>
          <p:nvPr/>
        </p:nvGrpSpPr>
        <p:grpSpPr>
          <a:xfrm>
            <a:off x="345153" y="4876021"/>
            <a:ext cx="135124" cy="133368"/>
            <a:chOff x="2940050" y="1514475"/>
            <a:chExt cx="4643437" cy="4583110"/>
          </a:xfrm>
        </p:grpSpPr>
        <p:sp>
          <p:nvSpPr>
            <p:cNvPr id="548" name="Google Shape;548;g2d017251e63_0_3079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2d017251e63_0_3079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2d017251e63_0_3079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2d017251e63_0_3079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2d017251e63_0_3079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2d017251e63_0_3079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2d017251e63_0_3079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g2d017251e63_0_3079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g2d017251e63_0_3079"/>
          <p:cNvGrpSpPr/>
          <p:nvPr/>
        </p:nvGrpSpPr>
        <p:grpSpPr>
          <a:xfrm>
            <a:off x="0" y="0"/>
            <a:ext cx="9142050" cy="5143575"/>
            <a:chOff x="0" y="0"/>
            <a:chExt cx="12189400" cy="6858100"/>
          </a:xfrm>
        </p:grpSpPr>
        <p:cxnSp>
          <p:nvCxnSpPr>
            <p:cNvPr id="557" name="Google Shape;557;g2d017251e63_0_3079"/>
            <p:cNvCxnSpPr/>
            <p:nvPr/>
          </p:nvCxnSpPr>
          <p:spPr>
            <a:xfrm>
              <a:off x="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8" name="Google Shape;558;g2d017251e63_0_3079"/>
            <p:cNvCxnSpPr/>
            <p:nvPr/>
          </p:nvCxnSpPr>
          <p:spPr>
            <a:xfrm>
              <a:off x="6096000" y="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9" name="Google Shape;559;g2d017251e63_0_3079"/>
            <p:cNvCxnSpPr/>
            <p:nvPr/>
          </p:nvCxnSpPr>
          <p:spPr>
            <a:xfrm>
              <a:off x="1068070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0" name="Google Shape;560;g2d017251e63_0_3079"/>
            <p:cNvCxnSpPr/>
            <p:nvPr/>
          </p:nvCxnSpPr>
          <p:spPr>
            <a:xfrm>
              <a:off x="6096000" y="534670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nchy">
  <p:cSld name="Quote - Punchy">
    <p:bg>
      <p:bgPr>
        <a:solidFill>
          <a:schemeClr val="accent6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g2d017251e63_0_3095"/>
          <p:cNvGrpSpPr/>
          <p:nvPr/>
        </p:nvGrpSpPr>
        <p:grpSpPr>
          <a:xfrm>
            <a:off x="345153" y="4876021"/>
            <a:ext cx="135124" cy="133368"/>
            <a:chOff x="2940050" y="1514475"/>
            <a:chExt cx="4643437" cy="4583110"/>
          </a:xfrm>
        </p:grpSpPr>
        <p:sp>
          <p:nvSpPr>
            <p:cNvPr id="563" name="Google Shape;563;g2d017251e63_0_309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2d017251e63_0_309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2d017251e63_0_309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2d017251e63_0_309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2d017251e63_0_309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2d017251e63_0_309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2d017251e63_0_309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g2d017251e63_0_3095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2d017251e63_0_3095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72" name="Google Shape;572;g2d017251e63_0_3095"/>
          <p:cNvGrpSpPr/>
          <p:nvPr/>
        </p:nvGrpSpPr>
        <p:grpSpPr>
          <a:xfrm>
            <a:off x="0" y="0"/>
            <a:ext cx="9142050" cy="5143575"/>
            <a:chOff x="0" y="0"/>
            <a:chExt cx="12189400" cy="6858100"/>
          </a:xfrm>
        </p:grpSpPr>
        <p:cxnSp>
          <p:nvCxnSpPr>
            <p:cNvPr id="573" name="Google Shape;573;g2d017251e63_0_3095"/>
            <p:cNvCxnSpPr/>
            <p:nvPr/>
          </p:nvCxnSpPr>
          <p:spPr>
            <a:xfrm>
              <a:off x="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4" name="Google Shape;574;g2d017251e63_0_3095"/>
            <p:cNvCxnSpPr/>
            <p:nvPr/>
          </p:nvCxnSpPr>
          <p:spPr>
            <a:xfrm>
              <a:off x="6096000" y="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5" name="Google Shape;575;g2d017251e63_0_3095"/>
            <p:cNvCxnSpPr/>
            <p:nvPr/>
          </p:nvCxnSpPr>
          <p:spPr>
            <a:xfrm>
              <a:off x="1068070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6" name="Google Shape;576;g2d017251e63_0_3095"/>
            <p:cNvCxnSpPr/>
            <p:nvPr/>
          </p:nvCxnSpPr>
          <p:spPr>
            <a:xfrm>
              <a:off x="6096000" y="534670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Violet">
  <p:cSld name="Quote - Violet">
    <p:bg>
      <p:bgPr>
        <a:solidFill>
          <a:schemeClr val="accent5"/>
        </a:soli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d017251e63_0_3111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79" name="Google Shape;579;g2d017251e63_0_3111"/>
          <p:cNvGrpSpPr/>
          <p:nvPr/>
        </p:nvGrpSpPr>
        <p:grpSpPr>
          <a:xfrm>
            <a:off x="345153" y="4876021"/>
            <a:ext cx="135124" cy="133368"/>
            <a:chOff x="2940050" y="1514475"/>
            <a:chExt cx="4643437" cy="4583110"/>
          </a:xfrm>
        </p:grpSpPr>
        <p:sp>
          <p:nvSpPr>
            <p:cNvPr id="580" name="Google Shape;580;g2d017251e63_0_311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2d017251e63_0_311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2d017251e63_0_311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2d017251e63_0_311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2d017251e63_0_311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2d017251e63_0_311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2d017251e63_0_311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g2d017251e63_0_3111"/>
          <p:cNvSpPr/>
          <p:nvPr/>
        </p:nvSpPr>
        <p:spPr>
          <a:xfrm>
            <a:off x="477011" y="4868510"/>
            <a:ext cx="2010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g2d017251e63_0_3111"/>
          <p:cNvGrpSpPr/>
          <p:nvPr/>
        </p:nvGrpSpPr>
        <p:grpSpPr>
          <a:xfrm>
            <a:off x="0" y="0"/>
            <a:ext cx="9142050" cy="5143575"/>
            <a:chOff x="0" y="0"/>
            <a:chExt cx="12189400" cy="6858100"/>
          </a:xfrm>
        </p:grpSpPr>
        <p:cxnSp>
          <p:nvCxnSpPr>
            <p:cNvPr id="589" name="Google Shape;589;g2d017251e63_0_3111"/>
            <p:cNvCxnSpPr/>
            <p:nvPr/>
          </p:nvCxnSpPr>
          <p:spPr>
            <a:xfrm>
              <a:off x="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0" name="Google Shape;590;g2d017251e63_0_3111"/>
            <p:cNvCxnSpPr/>
            <p:nvPr/>
          </p:nvCxnSpPr>
          <p:spPr>
            <a:xfrm>
              <a:off x="6096000" y="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1" name="Google Shape;591;g2d017251e63_0_3111"/>
            <p:cNvCxnSpPr/>
            <p:nvPr/>
          </p:nvCxnSpPr>
          <p:spPr>
            <a:xfrm>
              <a:off x="1068070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2" name="Google Shape;592;g2d017251e63_0_3111"/>
            <p:cNvCxnSpPr/>
            <p:nvPr/>
          </p:nvCxnSpPr>
          <p:spPr>
            <a:xfrm>
              <a:off x="6096000" y="534670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rgbClr val="FFFFFF">
                  <a:alpha val="65098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Layout">
  <p:cSld name="One Column Layout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d017251e63_0_3127"/>
          <p:cNvSpPr/>
          <p:nvPr/>
        </p:nvSpPr>
        <p:spPr>
          <a:xfrm>
            <a:off x="0" y="4783138"/>
            <a:ext cx="6111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g2d017251e63_0_3127"/>
          <p:cNvGrpSpPr/>
          <p:nvPr/>
        </p:nvGrpSpPr>
        <p:grpSpPr>
          <a:xfrm>
            <a:off x="344484" y="4876806"/>
            <a:ext cx="136517" cy="133368"/>
            <a:chOff x="2940050" y="1514475"/>
            <a:chExt cx="4643437" cy="4583110"/>
          </a:xfrm>
        </p:grpSpPr>
        <p:sp>
          <p:nvSpPr>
            <p:cNvPr id="596" name="Google Shape;596;g2d017251e63_0_312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2d017251e63_0_312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2d017251e63_0_312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2d017251e63_0_312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2d017251e63_0_312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2d017251e63_0_312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2d017251e63_0_312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g2d017251e63_0_3127"/>
          <p:cNvSpPr/>
          <p:nvPr/>
        </p:nvSpPr>
        <p:spPr>
          <a:xfrm>
            <a:off x="0" y="4783138"/>
            <a:ext cx="611100" cy="36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g2d017251e63_0_3127"/>
          <p:cNvGrpSpPr/>
          <p:nvPr/>
        </p:nvGrpSpPr>
        <p:grpSpPr>
          <a:xfrm>
            <a:off x="344484" y="4876806"/>
            <a:ext cx="136517" cy="133368"/>
            <a:chOff x="2940050" y="1514475"/>
            <a:chExt cx="4643437" cy="4583110"/>
          </a:xfrm>
        </p:grpSpPr>
        <p:sp>
          <p:nvSpPr>
            <p:cNvPr id="605" name="Google Shape;605;g2d017251e63_0_3127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2d017251e63_0_3127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2d017251e63_0_3127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2d017251e63_0_3127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2d017251e63_0_3127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d017251e63_0_3127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2d017251e63_0_3127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g2d017251e63_0_3127"/>
          <p:cNvSpPr/>
          <p:nvPr/>
        </p:nvSpPr>
        <p:spPr>
          <a:xfrm>
            <a:off x="476250" y="4868864"/>
            <a:ext cx="20319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2018 Snowflake Computing Inc. All Rights Reserved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d017251e63_0_3127"/>
          <p:cNvSpPr txBox="1">
            <a:spLocks noGrp="1"/>
          </p:cNvSpPr>
          <p:nvPr>
            <p:ph type="body" idx="1"/>
          </p:nvPr>
        </p:nvSpPr>
        <p:spPr>
          <a:xfrm>
            <a:off x="314275" y="992624"/>
            <a:ext cx="8583900" cy="3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4" name="Google Shape;614;g2d017251e63_0_3127"/>
          <p:cNvSpPr txBox="1">
            <a:spLocks noGrp="1"/>
          </p:cNvSpPr>
          <p:nvPr>
            <p:ph type="body" idx="2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5" name="Google Shape;615;g2d017251e63_0_3127"/>
          <p:cNvSpPr txBox="1">
            <a:spLocks noGrp="1"/>
          </p:cNvSpPr>
          <p:nvPr>
            <p:ph type="sldNum" idx="12"/>
          </p:nvPr>
        </p:nvSpPr>
        <p:spPr>
          <a:xfrm>
            <a:off x="8658226" y="4870451"/>
            <a:ext cx="2571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">
  <p:cSld name="1_Agenda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d017251e63_0_3150"/>
          <p:cNvSpPr/>
          <p:nvPr/>
        </p:nvSpPr>
        <p:spPr>
          <a:xfrm>
            <a:off x="5636772" y="1691680"/>
            <a:ext cx="3507229" cy="3451819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2d017251e63_0_3150"/>
          <p:cNvSpPr/>
          <p:nvPr/>
        </p:nvSpPr>
        <p:spPr>
          <a:xfrm flipH="1">
            <a:off x="0" y="68580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2d017251e63_0_3150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352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2d017251e63_0_3150"/>
          <p:cNvSpPr txBox="1">
            <a:spLocks noGrp="1"/>
          </p:cNvSpPr>
          <p:nvPr>
            <p:ph type="body" idx="1"/>
          </p:nvPr>
        </p:nvSpPr>
        <p:spPr>
          <a:xfrm>
            <a:off x="274320" y="231569"/>
            <a:ext cx="8595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1" name="Google Shape;621;g2d017251e63_0_3150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d017251e63_0_3150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3" name="Google Shape;623;g2d017251e63_0_3150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_1">
  <p:cSld name="Multi-use layout_1">
    <p:bg>
      <p:bgPr>
        <a:solidFill>
          <a:srgbClr val="29B5E8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g2d017251e63_0_315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26" name="Google Shape;626;g2d017251e63_0_315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2d017251e63_0_315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2d017251e63_0_315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2d017251e63_0_315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2d017251e63_0_315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2d017251e63_0_315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2d017251e63_0_315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g2d017251e63_0_315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34" name="Google Shape;634;g2d017251e63_0_315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2d017251e63_0_315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2d017251e63_0_315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2d017251e63_0_315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2d017251e63_0_315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2d017251e63_0_315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2d017251e63_0_315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g2d017251e63_0_315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017251e63_0_418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g2d017251e63_0_4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56" name="Google Shape;56;g2d017251e63_0_4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2d017251e63_0_4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2d017251e63_0_4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d017251e63_0_4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2d017251e63_0_4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2d017251e63_0_4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2d017251e63_0_4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g2d017251e63_0_418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64" name="Google Shape;64;g2d017251e63_0_418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2d017251e63_0_418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2d017251e63_0_418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2d017251e63_0_418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2d017251e63_0_418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2d017251e63_0_418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2d017251e63_0_418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g2d017251e63_0_418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g2d017251e63_0_418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d017251e63_0_418"/>
          <p:cNvSpPr txBox="1">
            <a:spLocks noGrp="1"/>
          </p:cNvSpPr>
          <p:nvPr>
            <p:ph type="body" idx="1"/>
          </p:nvPr>
        </p:nvSpPr>
        <p:spPr>
          <a:xfrm>
            <a:off x="457201" y="45720"/>
            <a:ext cx="822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d017251e63_0_418"/>
          <p:cNvSpPr txBox="1">
            <a:spLocks noGrp="1"/>
          </p:cNvSpPr>
          <p:nvPr>
            <p:ph type="body" idx="2"/>
          </p:nvPr>
        </p:nvSpPr>
        <p:spPr>
          <a:xfrm>
            <a:off x="457200" y="741649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2d017251e63_0_418"/>
          <p:cNvSpPr txBox="1">
            <a:spLocks noGrp="1"/>
          </p:cNvSpPr>
          <p:nvPr>
            <p:ph type="body" idx="3"/>
          </p:nvPr>
        </p:nvSpPr>
        <p:spPr>
          <a:xfrm>
            <a:off x="457200" y="1323214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rost">
  <p:cSld name="Quote - Frost">
    <p:bg>
      <p:bgPr>
        <a:solidFill>
          <a:schemeClr val="accent3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d017251e63_0_3176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g2d017251e63_0_3176"/>
          <p:cNvSpPr/>
          <p:nvPr/>
        </p:nvSpPr>
        <p:spPr>
          <a:xfrm>
            <a:off x="345195" y="4876043"/>
            <a:ext cx="143191" cy="130301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g2d017251e63_0_3176"/>
          <p:cNvGrpSpPr/>
          <p:nvPr/>
        </p:nvGrpSpPr>
        <p:grpSpPr>
          <a:xfrm>
            <a:off x="0" y="0"/>
            <a:ext cx="9142050" cy="5143575"/>
            <a:chOff x="0" y="0"/>
            <a:chExt cx="12189400" cy="6858100"/>
          </a:xfrm>
        </p:grpSpPr>
        <p:cxnSp>
          <p:nvCxnSpPr>
            <p:cNvPr id="646" name="Google Shape;646;g2d017251e63_0_3176"/>
            <p:cNvCxnSpPr/>
            <p:nvPr/>
          </p:nvCxnSpPr>
          <p:spPr>
            <a:xfrm>
              <a:off x="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" name="Google Shape;647;g2d017251e63_0_3176"/>
            <p:cNvCxnSpPr/>
            <p:nvPr/>
          </p:nvCxnSpPr>
          <p:spPr>
            <a:xfrm>
              <a:off x="6096000" y="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764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8" name="Google Shape;648;g2d017251e63_0_3176"/>
            <p:cNvCxnSpPr/>
            <p:nvPr/>
          </p:nvCxnSpPr>
          <p:spPr>
            <a:xfrm>
              <a:off x="10680700" y="3435350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3725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9" name="Google Shape;649;g2d017251e63_0_3176"/>
            <p:cNvCxnSpPr/>
            <p:nvPr/>
          </p:nvCxnSpPr>
          <p:spPr>
            <a:xfrm>
              <a:off x="6096000" y="5346700"/>
              <a:ext cx="0" cy="1511400"/>
            </a:xfrm>
            <a:prstGeom prst="straightConnector1">
              <a:avLst/>
            </a:prstGeom>
            <a:noFill/>
            <a:ln w="28575" cap="flat" cmpd="sng">
              <a:solidFill>
                <a:schemeClr val="lt1">
                  <a:alpha val="7764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50" name="Google Shape;650;g2d017251e63_0_3176"/>
          <p:cNvSpPr/>
          <p:nvPr/>
        </p:nvSpPr>
        <p:spPr>
          <a:xfrm>
            <a:off x="565331" y="4898914"/>
            <a:ext cx="18690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2019 Snowflake Inc. All Rights Reserved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d017251e63_0_318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g2d017251e63_0_318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g2d017251e63_0_318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5" name="Google Shape;655;g2d017251e63_0_318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g2d017251e63_0_318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Dotted Lines 01">
  <p:cSld name="Multi-use layout_1_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d017251e63_0_3191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g2d017251e63_0_3191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2d017251e63_0_3191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g2d017251e63_0_3191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662" name="Google Shape;662;g2d017251e63_0_3191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2d017251e63_0_3191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2d017251e63_0_3191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01 (No Graphics)">
  <p:cSld name="Quote - Violet_1_1">
    <p:bg>
      <p:bgPr>
        <a:solidFill>
          <a:schemeClr val="dk2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d017251e63_0_3207"/>
          <p:cNvSpPr txBox="1">
            <a:spLocks noGrp="1"/>
          </p:cNvSpPr>
          <p:nvPr>
            <p:ph type="body" idx="1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g2d017251e63_0_3207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</a:t>
            </a:r>
            <a:r>
              <a:rPr lang="en-US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d017251e63_0_3207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Dotted Lines 01">
  <p:cSld name="Multi-use layout w/ Dotted Lines 0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11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11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9">
  <p:cSld name="Multi-use layout_7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700ecf9d95_0_185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g2700ecf9d95_0_18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700ecf9d95_0_185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g2700ecf9d95_0_185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g2700ecf9d95_0_185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700ecf9d95_0_18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2700ecf9d95_0_185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2A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Multi-use layout_8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700ecf9d95_0_193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g2700ecf9d95_0_193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700ecf9d95_0_193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g2700ecf9d95_0_193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g2700ecf9d95_0_193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2700ecf9d95_0_193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700ecf9d95_0_193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2A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01 1">
  <p:cSld name="Cover 01 1">
    <p:bg>
      <p:bgPr>
        <a:solidFill>
          <a:srgbClr val="0AB7F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"/>
          <p:cNvSpPr txBox="1">
            <a:spLocks noGrp="1"/>
          </p:cNvSpPr>
          <p:nvPr>
            <p:ph type="sldNum" idx="12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10"/>
          <p:cNvSpPr txBox="1">
            <a:spLocks noGrp="1"/>
          </p:cNvSpPr>
          <p:nvPr>
            <p:ph type="title"/>
          </p:nvPr>
        </p:nvSpPr>
        <p:spPr>
          <a:xfrm>
            <a:off x="366600" y="1188720"/>
            <a:ext cx="53949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6" name="Google Shape;696;p10"/>
          <p:cNvSpPr txBox="1">
            <a:spLocks noGrp="1"/>
          </p:cNvSpPr>
          <p:nvPr>
            <p:ph type="title" idx="2"/>
          </p:nvPr>
        </p:nvSpPr>
        <p:spPr>
          <a:xfrm>
            <a:off x="366600" y="3160438"/>
            <a:ext cx="53949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7" name="Google Shape;697;p10"/>
          <p:cNvSpPr txBox="1">
            <a:spLocks noGrp="1"/>
          </p:cNvSpPr>
          <p:nvPr>
            <p:ph type="title" idx="3"/>
          </p:nvPr>
        </p:nvSpPr>
        <p:spPr>
          <a:xfrm>
            <a:off x="366600" y="4359693"/>
            <a:ext cx="4205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 u="none" strike="noStrike" cap="none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0" name="Google Shape;700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1" name="Google Shape;70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017251e63_0_441"/>
          <p:cNvSpPr txBox="1">
            <a:spLocks noGrp="1"/>
          </p:cNvSpPr>
          <p:nvPr>
            <p:ph type="body" idx="1"/>
          </p:nvPr>
        </p:nvSpPr>
        <p:spPr>
          <a:xfrm>
            <a:off x="382083" y="1102996"/>
            <a:ext cx="8385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g2d017251e63_0_441"/>
          <p:cNvSpPr txBox="1">
            <a:spLocks noGrp="1"/>
          </p:cNvSpPr>
          <p:nvPr>
            <p:ph type="title"/>
          </p:nvPr>
        </p:nvSpPr>
        <p:spPr>
          <a:xfrm>
            <a:off x="386109" y="273845"/>
            <a:ext cx="7886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d017251e63_0_441"/>
          <p:cNvSpPr txBox="1">
            <a:spLocks noGrp="1"/>
          </p:cNvSpPr>
          <p:nvPr>
            <p:ph type="ftr" idx="11"/>
          </p:nvPr>
        </p:nvSpPr>
        <p:spPr>
          <a:xfrm>
            <a:off x="610459" y="4823392"/>
            <a:ext cx="5427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g2d017251e63_0_441"/>
          <p:cNvSpPr txBox="1">
            <a:spLocks noGrp="1"/>
          </p:cNvSpPr>
          <p:nvPr>
            <p:ph type="sldNum" idx="12"/>
          </p:nvPr>
        </p:nvSpPr>
        <p:spPr>
          <a:xfrm>
            <a:off x="8372151" y="4823392"/>
            <a:ext cx="324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8" name="Google Shape;70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2" name="Google Shape;712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3" name="Google Shape;71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9" name="Google Shape;719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0" name="Google Shape;72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3" name="Google Shape;72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32" name="Google Shape;7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5" name="Google Shape;735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6" name="Google Shape;73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02">
  <p:cSld name="Thank You_1">
    <p:bg>
      <p:bgPr>
        <a:solidFill>
          <a:schemeClr val="accent1"/>
        </a:solidFill>
        <a:effectLst/>
      </p:bgPr>
    </p:bg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d09c421099_0_410"/>
          <p:cNvSpPr/>
          <p:nvPr/>
        </p:nvSpPr>
        <p:spPr>
          <a:xfrm>
            <a:off x="457200" y="4444162"/>
            <a:ext cx="1444930" cy="330450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d09c421099_0_410"/>
          <p:cNvSpPr txBox="1">
            <a:spLocks noGrp="1"/>
          </p:cNvSpPr>
          <p:nvPr>
            <p:ph type="body" idx="1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g2d09c421099_0_410"/>
          <p:cNvSpPr/>
          <p:nvPr/>
        </p:nvSpPr>
        <p:spPr>
          <a:xfrm>
            <a:off x="457202" y="4864608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g2d09c421099_0_410"/>
          <p:cNvGrpSpPr/>
          <p:nvPr/>
        </p:nvGrpSpPr>
        <p:grpSpPr>
          <a:xfrm>
            <a:off x="3051040" y="3770439"/>
            <a:ext cx="6092947" cy="1371564"/>
            <a:chOff x="3049515" y="3735321"/>
            <a:chExt cx="6089902" cy="1408177"/>
          </a:xfrm>
        </p:grpSpPr>
        <p:pic>
          <p:nvPicPr>
            <p:cNvPr id="747" name="Google Shape;747;g2d09c421099_0_410"/>
            <p:cNvPicPr preferRelativeResize="0"/>
            <p:nvPr/>
          </p:nvPicPr>
          <p:blipFill rotWithShape="1">
            <a:blip r:embed="rId2">
              <a:alphaModFix/>
            </a:blip>
            <a:srcRect t="139" b="137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" name="Google Shape;748;g2d09c421099_0_410"/>
            <p:cNvPicPr preferRelativeResize="0"/>
            <p:nvPr/>
          </p:nvPicPr>
          <p:blipFill rotWithShape="1">
            <a:blip r:embed="rId3">
              <a:alphaModFix/>
            </a:blip>
            <a:srcRect t="139" b="137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017251e63_0_446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g2d017251e63_0_446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84" name="Google Shape;84;g2d017251e63_0_44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85" name="Google Shape;85;g2d017251e63_0_44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" name="Google Shape;86;g2d017251e63_0_44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7" name="Google Shape;87;g2d017251e63_0_446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88" name="Google Shape;88;g2d017251e63_0_44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g2d017251e63_0_44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0" name="Google Shape;90;g2d017251e63_0_446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1" name="Google Shape;91;g2d017251e63_0_44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2" name="Google Shape;92;g2d017251e63_0_44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d017251e63_0_44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d017251e63_0_44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2d017251e63_0_44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2d017251e63_0_44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2d017251e63_0_44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d017251e63_0_44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g2d017251e63_0_446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100" name="Google Shape;100;g2d017251e63_0_446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101" name="Google Shape;101;g2d017251e63_0_446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g2d017251e63_0_446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3" name="Google Shape;103;g2d017251e63_0_446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104" name="Google Shape;104;g2d017251e63_0_446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g2d017251e63_0_446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3137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06" name="Google Shape;106;g2d017251e63_0_44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07" name="Google Shape;107;g2d017251e63_0_44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d017251e63_0_44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2d017251e63_0_44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2d017251e63_0_44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2d017251e63_0_44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d017251e63_0_44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2d017251e63_0_44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g2d017251e63_0_44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Blue 02">
  <p:cSld name="Divider - Dark Blue 02">
    <p:bg>
      <p:bgPr>
        <a:solidFill>
          <a:schemeClr val="dk2"/>
        </a:soli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d017251e63_0_3886"/>
          <p:cNvSpPr txBox="1">
            <a:spLocks noGrp="1"/>
          </p:cNvSpPr>
          <p:nvPr>
            <p:ph type="body" idx="1"/>
          </p:nvPr>
        </p:nvSpPr>
        <p:spPr>
          <a:xfrm>
            <a:off x="365760" y="1214450"/>
            <a:ext cx="74844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74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74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g2d017251e63_0_3886"/>
          <p:cNvSpPr/>
          <p:nvPr/>
        </p:nvSpPr>
        <p:spPr>
          <a:xfrm>
            <a:off x="660652" y="4866916"/>
            <a:ext cx="1708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2d017251e63_0_3886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g2d017251e63_0_3886"/>
          <p:cNvPicPr preferRelativeResize="0"/>
          <p:nvPr/>
        </p:nvPicPr>
        <p:blipFill rotWithShape="1">
          <a:blip r:embed="rId2">
            <a:alphaModFix amt="27000"/>
          </a:blip>
          <a:srcRect l="21476"/>
          <a:stretch/>
        </p:blipFill>
        <p:spPr>
          <a:xfrm flipH="1">
            <a:off x="7048002" y="1780300"/>
            <a:ext cx="2095998" cy="290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2d017251e63_0_3886"/>
          <p:cNvPicPr preferRelativeResize="0"/>
          <p:nvPr/>
        </p:nvPicPr>
        <p:blipFill rotWithShape="1">
          <a:blip r:embed="rId3">
            <a:alphaModFix/>
          </a:blip>
          <a:srcRect l="20792" t="10992"/>
          <a:stretch/>
        </p:blipFill>
        <p:spPr>
          <a:xfrm>
            <a:off x="0" y="0"/>
            <a:ext cx="1320175" cy="161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9">
  <p:cSld name="Multi-use layout_7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6fce946d62_5_615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g26fce946d62_5_61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26fce946d62_5_615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g26fce946d62_5_615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g26fce946d62_5_615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6fce946d62_5_61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2024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6fce946d62_5_615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ooter only)">
  <p:cSld name="Data Cloud_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d017251e63_0_5930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g2d017251e63_0_5930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2d017251e63_0_5930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</a:t>
            </a:r>
            <a:r>
              <a:rPr lang="en-US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2d017251e63_0_5930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d017251e63_0_3892"/>
          <p:cNvSpPr txBox="1">
            <a:spLocks noGrp="1"/>
          </p:cNvSpPr>
          <p:nvPr>
            <p:ph type="body" idx="1"/>
          </p:nvPr>
        </p:nvSpPr>
        <p:spPr>
          <a:xfrm>
            <a:off x="382083" y="1102996"/>
            <a:ext cx="8385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2984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2857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Char char="•"/>
              <a:defRPr sz="900" b="0" i="0">
                <a:solidFill>
                  <a:srgbClr val="5358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0" name="Google Shape;770;g2d017251e63_0_3892"/>
          <p:cNvSpPr txBox="1">
            <a:spLocks noGrp="1"/>
          </p:cNvSpPr>
          <p:nvPr>
            <p:ph type="title"/>
          </p:nvPr>
        </p:nvSpPr>
        <p:spPr>
          <a:xfrm>
            <a:off x="386109" y="273845"/>
            <a:ext cx="78867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g2d017251e63_0_3892"/>
          <p:cNvSpPr txBox="1">
            <a:spLocks noGrp="1"/>
          </p:cNvSpPr>
          <p:nvPr>
            <p:ph type="sldNum" idx="12"/>
          </p:nvPr>
        </p:nvSpPr>
        <p:spPr>
          <a:xfrm>
            <a:off x="8372151" y="4823392"/>
            <a:ext cx="324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2" name="Google Shape;772;g2d017251e63_0_389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773" name="Google Shape;773;g2d017251e63_0_389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2d017251e63_0_389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2d017251e63_0_389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2d017251e63_0_389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2d017251e63_0_389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2d017251e63_0_389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2d017251e63_0_389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0" name="Google Shape;780;g2d017251e63_0_3892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">
  <p:cSld name="1_Multi-use layout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d017251e63_0_3905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g2d017251e63_0_3905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784" name="Google Shape;784;g2d017251e63_0_390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2d017251e63_0_390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2d017251e63_0_390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2d017251e63_0_390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2d017251e63_0_390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2d017251e63_0_390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2d017251e63_0_390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g2d017251e63_0_3905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792" name="Google Shape;792;g2d017251e63_0_3905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2d017251e63_0_3905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2d017251e63_0_3905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2d017251e63_0_3905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2d017251e63_0_3905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2d017251e63_0_3905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2d017251e63_0_3905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9" name="Google Shape;799;g2d017251e63_0_3905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0" name="Google Shape;800;g2d017251e63_0_3905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2d017251e63_0_3905"/>
          <p:cNvSpPr txBox="1">
            <a:spLocks noGrp="1"/>
          </p:cNvSpPr>
          <p:nvPr>
            <p:ph type="body" idx="1"/>
          </p:nvPr>
        </p:nvSpPr>
        <p:spPr>
          <a:xfrm>
            <a:off x="457201" y="45720"/>
            <a:ext cx="822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2" name="Google Shape;802;g2d017251e63_0_3905"/>
          <p:cNvSpPr txBox="1">
            <a:spLocks noGrp="1"/>
          </p:cNvSpPr>
          <p:nvPr>
            <p:ph type="body" idx="2"/>
          </p:nvPr>
        </p:nvSpPr>
        <p:spPr>
          <a:xfrm>
            <a:off x="457200" y="741649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3" name="Google Shape;803;g2d017251e63_0_3905"/>
          <p:cNvSpPr txBox="1">
            <a:spLocks noGrp="1"/>
          </p:cNvSpPr>
          <p:nvPr>
            <p:ph type="body" idx="3"/>
          </p:nvPr>
        </p:nvSpPr>
        <p:spPr>
          <a:xfrm>
            <a:off x="457200" y="1323214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2 1">
  <p:cSld name="Multi-use layout_2_1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d017251e63_0_3928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6" name="Google Shape;806;g2d017251e63_0_3928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d017251e63_0_3928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g2d017251e63_0_3928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g2d017251e63_0_3928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2d017251e63_0_3928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7">
  <p:cSld name="Multi-use layout_6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d017251e63_0_3935"/>
          <p:cNvSpPr/>
          <p:nvPr/>
        </p:nvSpPr>
        <p:spPr>
          <a:xfrm>
            <a:off x="345195" y="4876043"/>
            <a:ext cx="143191" cy="130301"/>
          </a:xfrm>
          <a:custGeom>
            <a:avLst/>
            <a:gdLst/>
            <a:ahLst/>
            <a:cxnLst/>
            <a:rect l="l" t="t" r="r" b="b"/>
            <a:pathLst>
              <a:path w="2696" h="2454" extrusionOk="0">
                <a:moveTo>
                  <a:pt x="2661" y="409"/>
                </a:moveTo>
                <a:lnTo>
                  <a:pt x="2661" y="271"/>
                </a:lnTo>
                <a:lnTo>
                  <a:pt x="2605" y="345"/>
                </a:lnTo>
                <a:lnTo>
                  <a:pt x="2593" y="345"/>
                </a:lnTo>
                <a:lnTo>
                  <a:pt x="2536" y="273"/>
                </a:lnTo>
                <a:lnTo>
                  <a:pt x="2536" y="409"/>
                </a:lnTo>
                <a:lnTo>
                  <a:pt x="2504" y="409"/>
                </a:lnTo>
                <a:lnTo>
                  <a:pt x="2504" y="213"/>
                </a:lnTo>
                <a:lnTo>
                  <a:pt x="2529" y="213"/>
                </a:lnTo>
                <a:lnTo>
                  <a:pt x="2600" y="305"/>
                </a:lnTo>
                <a:lnTo>
                  <a:pt x="2670" y="213"/>
                </a:lnTo>
                <a:lnTo>
                  <a:pt x="2695" y="213"/>
                </a:lnTo>
                <a:lnTo>
                  <a:pt x="2695" y="409"/>
                </a:lnTo>
                <a:lnTo>
                  <a:pt x="2661" y="409"/>
                </a:lnTo>
                <a:close/>
                <a:moveTo>
                  <a:pt x="2318" y="241"/>
                </a:moveTo>
                <a:lnTo>
                  <a:pt x="2318" y="213"/>
                </a:lnTo>
                <a:lnTo>
                  <a:pt x="2473" y="213"/>
                </a:lnTo>
                <a:lnTo>
                  <a:pt x="2473" y="241"/>
                </a:lnTo>
                <a:lnTo>
                  <a:pt x="2411" y="241"/>
                </a:lnTo>
                <a:lnTo>
                  <a:pt x="2411" y="409"/>
                </a:lnTo>
                <a:lnTo>
                  <a:pt x="2379" y="409"/>
                </a:lnTo>
                <a:lnTo>
                  <a:pt x="2379" y="241"/>
                </a:lnTo>
                <a:lnTo>
                  <a:pt x="2318" y="241"/>
                </a:lnTo>
                <a:close/>
                <a:moveTo>
                  <a:pt x="2395" y="1059"/>
                </a:moveTo>
                <a:lnTo>
                  <a:pt x="2104" y="1226"/>
                </a:lnTo>
                <a:lnTo>
                  <a:pt x="2395" y="1394"/>
                </a:lnTo>
                <a:cubicBezTo>
                  <a:pt x="2469" y="1436"/>
                  <a:pt x="2494" y="1530"/>
                  <a:pt x="2452" y="1602"/>
                </a:cubicBezTo>
                <a:cubicBezTo>
                  <a:pt x="2409" y="1674"/>
                  <a:pt x="2316" y="1699"/>
                  <a:pt x="2242" y="1658"/>
                </a:cubicBezTo>
                <a:lnTo>
                  <a:pt x="1722" y="1359"/>
                </a:lnTo>
                <a:cubicBezTo>
                  <a:pt x="1687" y="1339"/>
                  <a:pt x="1664" y="1307"/>
                  <a:pt x="1653" y="1272"/>
                </a:cubicBezTo>
                <a:cubicBezTo>
                  <a:pt x="1648" y="1256"/>
                  <a:pt x="1646" y="1239"/>
                  <a:pt x="1646" y="1223"/>
                </a:cubicBezTo>
                <a:cubicBezTo>
                  <a:pt x="1646" y="1211"/>
                  <a:pt x="1648" y="1198"/>
                  <a:pt x="1651" y="1188"/>
                </a:cubicBezTo>
                <a:cubicBezTo>
                  <a:pt x="1662" y="1151"/>
                  <a:pt x="1687" y="1117"/>
                  <a:pt x="1722" y="1096"/>
                </a:cubicBezTo>
                <a:lnTo>
                  <a:pt x="2242" y="798"/>
                </a:lnTo>
                <a:cubicBezTo>
                  <a:pt x="2314" y="756"/>
                  <a:pt x="2409" y="781"/>
                  <a:pt x="2452" y="855"/>
                </a:cubicBezTo>
                <a:cubicBezTo>
                  <a:pt x="2494" y="923"/>
                  <a:pt x="2469" y="1017"/>
                  <a:pt x="2395" y="1059"/>
                </a:cubicBezTo>
                <a:close/>
                <a:moveTo>
                  <a:pt x="2120" y="1870"/>
                </a:moveTo>
                <a:lnTo>
                  <a:pt x="1600" y="1572"/>
                </a:lnTo>
                <a:cubicBezTo>
                  <a:pt x="1572" y="1556"/>
                  <a:pt x="1542" y="1549"/>
                  <a:pt x="1512" y="1552"/>
                </a:cubicBezTo>
                <a:cubicBezTo>
                  <a:pt x="1433" y="1558"/>
                  <a:pt x="1371" y="1625"/>
                  <a:pt x="1371" y="1704"/>
                </a:cubicBezTo>
                <a:lnTo>
                  <a:pt x="1371" y="2301"/>
                </a:lnTo>
                <a:cubicBezTo>
                  <a:pt x="1371" y="2386"/>
                  <a:pt x="1440" y="2453"/>
                  <a:pt x="1525" y="2453"/>
                </a:cubicBezTo>
                <a:cubicBezTo>
                  <a:pt x="1609" y="2453"/>
                  <a:pt x="1678" y="2384"/>
                  <a:pt x="1678" y="2301"/>
                </a:cubicBezTo>
                <a:lnTo>
                  <a:pt x="1678" y="1967"/>
                </a:lnTo>
                <a:lnTo>
                  <a:pt x="1969" y="2134"/>
                </a:lnTo>
                <a:cubicBezTo>
                  <a:pt x="2041" y="2176"/>
                  <a:pt x="2136" y="2152"/>
                  <a:pt x="2178" y="2079"/>
                </a:cubicBezTo>
                <a:cubicBezTo>
                  <a:pt x="2219" y="2005"/>
                  <a:pt x="2194" y="1912"/>
                  <a:pt x="2120" y="1870"/>
                </a:cubicBezTo>
                <a:close/>
                <a:moveTo>
                  <a:pt x="1521" y="1285"/>
                </a:moveTo>
                <a:lnTo>
                  <a:pt x="1305" y="1500"/>
                </a:lnTo>
                <a:cubicBezTo>
                  <a:pt x="1298" y="1507"/>
                  <a:pt x="1288" y="1512"/>
                  <a:pt x="1279" y="1512"/>
                </a:cubicBezTo>
                <a:lnTo>
                  <a:pt x="1263" y="1512"/>
                </a:lnTo>
                <a:lnTo>
                  <a:pt x="1231" y="1512"/>
                </a:lnTo>
                <a:lnTo>
                  <a:pt x="1215" y="1512"/>
                </a:lnTo>
                <a:cubicBezTo>
                  <a:pt x="1207" y="1512"/>
                  <a:pt x="1194" y="1507"/>
                  <a:pt x="1189" y="1500"/>
                </a:cubicBezTo>
                <a:lnTo>
                  <a:pt x="972" y="1285"/>
                </a:lnTo>
                <a:cubicBezTo>
                  <a:pt x="965" y="1279"/>
                  <a:pt x="962" y="1267"/>
                  <a:pt x="962" y="1258"/>
                </a:cubicBezTo>
                <a:lnTo>
                  <a:pt x="962" y="1242"/>
                </a:lnTo>
                <a:lnTo>
                  <a:pt x="962" y="1211"/>
                </a:lnTo>
                <a:lnTo>
                  <a:pt x="962" y="1195"/>
                </a:lnTo>
                <a:cubicBezTo>
                  <a:pt x="962" y="1186"/>
                  <a:pt x="967" y="1174"/>
                  <a:pt x="972" y="1168"/>
                </a:cubicBezTo>
                <a:lnTo>
                  <a:pt x="1189" y="953"/>
                </a:lnTo>
                <a:cubicBezTo>
                  <a:pt x="1196" y="946"/>
                  <a:pt x="1207" y="943"/>
                  <a:pt x="1215" y="943"/>
                </a:cubicBezTo>
                <a:lnTo>
                  <a:pt x="1231" y="943"/>
                </a:lnTo>
                <a:lnTo>
                  <a:pt x="1263" y="943"/>
                </a:lnTo>
                <a:lnTo>
                  <a:pt x="1279" y="943"/>
                </a:lnTo>
                <a:cubicBezTo>
                  <a:pt x="1288" y="943"/>
                  <a:pt x="1300" y="948"/>
                  <a:pt x="1305" y="953"/>
                </a:cubicBezTo>
                <a:lnTo>
                  <a:pt x="1521" y="1168"/>
                </a:lnTo>
                <a:cubicBezTo>
                  <a:pt x="1526" y="1174"/>
                  <a:pt x="1532" y="1186"/>
                  <a:pt x="1532" y="1195"/>
                </a:cubicBezTo>
                <a:lnTo>
                  <a:pt x="1532" y="1211"/>
                </a:lnTo>
                <a:lnTo>
                  <a:pt x="1532" y="1242"/>
                </a:lnTo>
                <a:lnTo>
                  <a:pt x="1532" y="1258"/>
                </a:lnTo>
                <a:cubicBezTo>
                  <a:pt x="1532" y="1267"/>
                  <a:pt x="1528" y="1279"/>
                  <a:pt x="1521" y="1285"/>
                </a:cubicBezTo>
                <a:close/>
                <a:moveTo>
                  <a:pt x="1348" y="1225"/>
                </a:moveTo>
                <a:cubicBezTo>
                  <a:pt x="1348" y="1216"/>
                  <a:pt x="1343" y="1204"/>
                  <a:pt x="1336" y="1198"/>
                </a:cubicBezTo>
                <a:lnTo>
                  <a:pt x="1274" y="1137"/>
                </a:lnTo>
                <a:cubicBezTo>
                  <a:pt x="1268" y="1131"/>
                  <a:pt x="1256" y="1126"/>
                  <a:pt x="1247" y="1126"/>
                </a:cubicBezTo>
                <a:lnTo>
                  <a:pt x="1245" y="1126"/>
                </a:lnTo>
                <a:cubicBezTo>
                  <a:pt x="1237" y="1126"/>
                  <a:pt x="1224" y="1131"/>
                  <a:pt x="1219" y="1137"/>
                </a:cubicBezTo>
                <a:lnTo>
                  <a:pt x="1156" y="1198"/>
                </a:lnTo>
                <a:cubicBezTo>
                  <a:pt x="1148" y="1205"/>
                  <a:pt x="1145" y="1216"/>
                  <a:pt x="1145" y="1225"/>
                </a:cubicBezTo>
                <a:lnTo>
                  <a:pt x="1145" y="1226"/>
                </a:lnTo>
                <a:cubicBezTo>
                  <a:pt x="1145" y="1235"/>
                  <a:pt x="1150" y="1248"/>
                  <a:pt x="1156" y="1253"/>
                </a:cubicBezTo>
                <a:lnTo>
                  <a:pt x="1219" y="1315"/>
                </a:lnTo>
                <a:cubicBezTo>
                  <a:pt x="1224" y="1320"/>
                  <a:pt x="1237" y="1325"/>
                  <a:pt x="1245" y="1325"/>
                </a:cubicBezTo>
                <a:lnTo>
                  <a:pt x="1247" y="1325"/>
                </a:lnTo>
                <a:cubicBezTo>
                  <a:pt x="1256" y="1325"/>
                  <a:pt x="1268" y="1320"/>
                  <a:pt x="1274" y="1315"/>
                </a:cubicBezTo>
                <a:lnTo>
                  <a:pt x="1336" y="1253"/>
                </a:lnTo>
                <a:cubicBezTo>
                  <a:pt x="1341" y="1246"/>
                  <a:pt x="1348" y="1235"/>
                  <a:pt x="1348" y="1226"/>
                </a:cubicBezTo>
                <a:lnTo>
                  <a:pt x="1348" y="1225"/>
                </a:lnTo>
                <a:close/>
                <a:moveTo>
                  <a:pt x="373" y="583"/>
                </a:moveTo>
                <a:lnTo>
                  <a:pt x="893" y="881"/>
                </a:lnTo>
                <a:cubicBezTo>
                  <a:pt x="921" y="897"/>
                  <a:pt x="951" y="904"/>
                  <a:pt x="981" y="900"/>
                </a:cubicBezTo>
                <a:cubicBezTo>
                  <a:pt x="1060" y="895"/>
                  <a:pt x="1122" y="828"/>
                  <a:pt x="1122" y="749"/>
                </a:cubicBezTo>
                <a:lnTo>
                  <a:pt x="1122" y="151"/>
                </a:lnTo>
                <a:cubicBezTo>
                  <a:pt x="1122" y="67"/>
                  <a:pt x="1053" y="0"/>
                  <a:pt x="969" y="0"/>
                </a:cubicBezTo>
                <a:cubicBezTo>
                  <a:pt x="884" y="0"/>
                  <a:pt x="815" y="69"/>
                  <a:pt x="815" y="151"/>
                </a:cubicBezTo>
                <a:lnTo>
                  <a:pt x="815" y="486"/>
                </a:lnTo>
                <a:lnTo>
                  <a:pt x="525" y="319"/>
                </a:lnTo>
                <a:cubicBezTo>
                  <a:pt x="452" y="277"/>
                  <a:pt x="359" y="301"/>
                  <a:pt x="315" y="375"/>
                </a:cubicBezTo>
                <a:cubicBezTo>
                  <a:pt x="274" y="448"/>
                  <a:pt x="299" y="541"/>
                  <a:pt x="373" y="583"/>
                </a:cubicBezTo>
                <a:close/>
                <a:moveTo>
                  <a:pt x="1512" y="902"/>
                </a:moveTo>
                <a:cubicBezTo>
                  <a:pt x="1542" y="904"/>
                  <a:pt x="1572" y="899"/>
                  <a:pt x="1600" y="883"/>
                </a:cubicBezTo>
                <a:lnTo>
                  <a:pt x="2120" y="585"/>
                </a:lnTo>
                <a:cubicBezTo>
                  <a:pt x="2194" y="543"/>
                  <a:pt x="2219" y="449"/>
                  <a:pt x="2177" y="377"/>
                </a:cubicBezTo>
                <a:cubicBezTo>
                  <a:pt x="2134" y="305"/>
                  <a:pt x="2041" y="280"/>
                  <a:pt x="1967" y="321"/>
                </a:cubicBezTo>
                <a:lnTo>
                  <a:pt x="1676" y="488"/>
                </a:lnTo>
                <a:lnTo>
                  <a:pt x="1676" y="153"/>
                </a:lnTo>
                <a:cubicBezTo>
                  <a:pt x="1676" y="69"/>
                  <a:pt x="1607" y="2"/>
                  <a:pt x="1523" y="2"/>
                </a:cubicBezTo>
                <a:cubicBezTo>
                  <a:pt x="1438" y="2"/>
                  <a:pt x="1370" y="70"/>
                  <a:pt x="1370" y="153"/>
                </a:cubicBezTo>
                <a:lnTo>
                  <a:pt x="1370" y="751"/>
                </a:lnTo>
                <a:cubicBezTo>
                  <a:pt x="1371" y="830"/>
                  <a:pt x="1433" y="895"/>
                  <a:pt x="1512" y="902"/>
                </a:cubicBezTo>
                <a:close/>
                <a:moveTo>
                  <a:pt x="981" y="1551"/>
                </a:moveTo>
                <a:cubicBezTo>
                  <a:pt x="951" y="1549"/>
                  <a:pt x="919" y="1554"/>
                  <a:pt x="893" y="1570"/>
                </a:cubicBezTo>
                <a:lnTo>
                  <a:pt x="373" y="1868"/>
                </a:lnTo>
                <a:cubicBezTo>
                  <a:pt x="299" y="1910"/>
                  <a:pt x="274" y="2004"/>
                  <a:pt x="317" y="2076"/>
                </a:cubicBezTo>
                <a:cubicBezTo>
                  <a:pt x="359" y="2148"/>
                  <a:pt x="452" y="2173"/>
                  <a:pt x="526" y="2130"/>
                </a:cubicBezTo>
                <a:lnTo>
                  <a:pt x="817" y="1963"/>
                </a:lnTo>
                <a:lnTo>
                  <a:pt x="817" y="2298"/>
                </a:lnTo>
                <a:cubicBezTo>
                  <a:pt x="817" y="2382"/>
                  <a:pt x="886" y="2449"/>
                  <a:pt x="971" y="2449"/>
                </a:cubicBezTo>
                <a:cubicBezTo>
                  <a:pt x="1055" y="2449"/>
                  <a:pt x="1124" y="2381"/>
                  <a:pt x="1124" y="2298"/>
                </a:cubicBezTo>
                <a:lnTo>
                  <a:pt x="1124" y="1700"/>
                </a:lnTo>
                <a:cubicBezTo>
                  <a:pt x="1122" y="1623"/>
                  <a:pt x="1060" y="1556"/>
                  <a:pt x="981" y="1551"/>
                </a:cubicBezTo>
                <a:close/>
                <a:moveTo>
                  <a:pt x="840" y="1270"/>
                </a:moveTo>
                <a:cubicBezTo>
                  <a:pt x="845" y="1255"/>
                  <a:pt x="847" y="1237"/>
                  <a:pt x="847" y="1221"/>
                </a:cubicBezTo>
                <a:cubicBezTo>
                  <a:pt x="847" y="1209"/>
                  <a:pt x="845" y="1196"/>
                  <a:pt x="842" y="1186"/>
                </a:cubicBezTo>
                <a:cubicBezTo>
                  <a:pt x="831" y="1149"/>
                  <a:pt x="807" y="1115"/>
                  <a:pt x="771" y="1094"/>
                </a:cubicBezTo>
                <a:lnTo>
                  <a:pt x="252" y="796"/>
                </a:lnTo>
                <a:cubicBezTo>
                  <a:pt x="178" y="754"/>
                  <a:pt x="84" y="779"/>
                  <a:pt x="42" y="853"/>
                </a:cubicBezTo>
                <a:cubicBezTo>
                  <a:pt x="0" y="925"/>
                  <a:pt x="24" y="1018"/>
                  <a:pt x="98" y="1061"/>
                </a:cubicBezTo>
                <a:lnTo>
                  <a:pt x="389" y="1228"/>
                </a:lnTo>
                <a:lnTo>
                  <a:pt x="98" y="1396"/>
                </a:lnTo>
                <a:cubicBezTo>
                  <a:pt x="24" y="1438"/>
                  <a:pt x="0" y="1531"/>
                  <a:pt x="42" y="1604"/>
                </a:cubicBezTo>
                <a:cubicBezTo>
                  <a:pt x="84" y="1676"/>
                  <a:pt x="178" y="1700"/>
                  <a:pt x="252" y="1660"/>
                </a:cubicBezTo>
                <a:lnTo>
                  <a:pt x="771" y="1360"/>
                </a:lnTo>
                <a:cubicBezTo>
                  <a:pt x="805" y="1337"/>
                  <a:pt x="830" y="1306"/>
                  <a:pt x="840" y="12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2d017251e63_0_3935"/>
          <p:cNvSpPr txBox="1">
            <a:spLocks noGrp="1"/>
          </p:cNvSpPr>
          <p:nvPr>
            <p:ph type="body" idx="1"/>
          </p:nvPr>
        </p:nvSpPr>
        <p:spPr>
          <a:xfrm>
            <a:off x="277178" y="222662"/>
            <a:ext cx="8589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4" name="Google Shape;814;g2d017251e63_0_3935"/>
          <p:cNvSpPr txBox="1">
            <a:spLocks noGrp="1"/>
          </p:cNvSpPr>
          <p:nvPr>
            <p:ph type="body" idx="2"/>
          </p:nvPr>
        </p:nvSpPr>
        <p:spPr>
          <a:xfrm>
            <a:off x="271344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5" name="Google Shape;815;g2d017251e63_0_3935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g2d017251e63_0_3935"/>
          <p:cNvSpPr/>
          <p:nvPr/>
        </p:nvSpPr>
        <p:spPr>
          <a:xfrm>
            <a:off x="565331" y="4898914"/>
            <a:ext cx="18690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F Blue">
  <p:cSld name="Quote - SF Blue">
    <p:bg>
      <p:bgPr>
        <a:solidFill>
          <a:schemeClr val="accent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d017251e63_0_3941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g2d017251e63_0_3941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820" name="Google Shape;820;g2d017251e63_0_394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821" name="Google Shape;821;g2d017251e63_0_394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2" name="Google Shape;822;g2d017251e63_0_394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23" name="Google Shape;823;g2d017251e63_0_3941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824" name="Google Shape;824;g2d017251e63_0_394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5" name="Google Shape;825;g2d017251e63_0_394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826" name="Google Shape;826;g2d017251e63_0_3941"/>
          <p:cNvSpPr txBox="1">
            <a:spLocks noGrp="1"/>
          </p:cNvSpPr>
          <p:nvPr>
            <p:ph type="body" idx="1"/>
          </p:nvPr>
        </p:nvSpPr>
        <p:spPr>
          <a:xfrm>
            <a:off x="1314450" y="1214438"/>
            <a:ext cx="6515100" cy="27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27" name="Google Shape;827;g2d017251e63_0_394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828" name="Google Shape;828;g2d017251e63_0_394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g2d017251e63_0_394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g2d017251e63_0_394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g2d017251e63_0_394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2d017251e63_0_394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2d017251e63_0_394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2d017251e63_0_394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g2d017251e63_0_3941"/>
          <p:cNvGrpSpPr/>
          <p:nvPr/>
        </p:nvGrpSpPr>
        <p:grpSpPr>
          <a:xfrm>
            <a:off x="566775" y="0"/>
            <a:ext cx="8010525" cy="5143575"/>
            <a:chOff x="755700" y="0"/>
            <a:chExt cx="10680700" cy="6858100"/>
          </a:xfrm>
        </p:grpSpPr>
        <p:grpSp>
          <p:nvGrpSpPr>
            <p:cNvPr id="836" name="Google Shape;836;g2d017251e63_0_3941"/>
            <p:cNvGrpSpPr/>
            <p:nvPr/>
          </p:nvGrpSpPr>
          <p:grpSpPr>
            <a:xfrm>
              <a:off x="6096000" y="0"/>
              <a:ext cx="0" cy="6858100"/>
              <a:chOff x="6134100" y="0"/>
              <a:chExt cx="0" cy="6858100"/>
            </a:xfrm>
          </p:grpSpPr>
          <p:cxnSp>
            <p:nvCxnSpPr>
              <p:cNvPr id="837" name="Google Shape;837;g2d017251e63_0_3941"/>
              <p:cNvCxnSpPr/>
              <p:nvPr/>
            </p:nvCxnSpPr>
            <p:spPr>
              <a:xfrm>
                <a:off x="6134100" y="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8" name="Google Shape;838;g2d017251e63_0_3941"/>
              <p:cNvCxnSpPr/>
              <p:nvPr/>
            </p:nvCxnSpPr>
            <p:spPr>
              <a:xfrm>
                <a:off x="6134100" y="534670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39" name="Google Shape;839;g2d017251e63_0_3941"/>
            <p:cNvGrpSpPr/>
            <p:nvPr/>
          </p:nvGrpSpPr>
          <p:grpSpPr>
            <a:xfrm>
              <a:off x="755700" y="2679649"/>
              <a:ext cx="10680700" cy="1511401"/>
              <a:chOff x="755700" y="2679649"/>
              <a:chExt cx="10680700" cy="1511401"/>
            </a:xfrm>
          </p:grpSpPr>
          <p:cxnSp>
            <p:nvCxnSpPr>
              <p:cNvPr id="840" name="Google Shape;840;g2d017251e63_0_3941"/>
              <p:cNvCxnSpPr/>
              <p:nvPr/>
            </p:nvCxnSpPr>
            <p:spPr>
              <a:xfrm rot="10800000">
                <a:off x="755700" y="2679650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g2d017251e63_0_3941"/>
              <p:cNvCxnSpPr/>
              <p:nvPr/>
            </p:nvCxnSpPr>
            <p:spPr>
              <a:xfrm rot="10800000">
                <a:off x="11436400" y="2679649"/>
                <a:ext cx="0" cy="1511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1">
                    <a:alpha val="4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842" name="Google Shape;842;g2d017251e63_0_3941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843" name="Google Shape;843;g2d017251e63_0_3941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2d017251e63_0_3941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2d017251e63_0_3941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2d017251e63_0_3941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2d017251e63_0_3941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2d017251e63_0_3941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g2d017251e63_0_3941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g2d017251e63_0_3941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5">
  <p:cSld name="Multi-use layout_4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d017251e63_0_3975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3" name="Google Shape;853;g2d017251e63_0_397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2d017251e63_0_3975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g2d017251e63_0_3975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g2d017251e63_0_3975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2d017251e63_0_397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g2d017251e63_0_3975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4">
  <p:cSld name="1_Multi-use layout_1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d017251e63_0_3983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d017251e63_0_3983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g2d017251e63_0_3983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g2d017251e63_0_3983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g2d017251e63_0_3983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d017251e63_0_3983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29B5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017251e63_0_480"/>
          <p:cNvSpPr/>
          <p:nvPr/>
        </p:nvSpPr>
        <p:spPr>
          <a:xfrm>
            <a:off x="5636772" y="1691680"/>
            <a:ext cx="3507229" cy="3451820"/>
          </a:xfrm>
          <a:custGeom>
            <a:avLst/>
            <a:gdLst/>
            <a:ahLst/>
            <a:cxnLst/>
            <a:rect l="l" t="t" r="r" b="b"/>
            <a:pathLst>
              <a:path w="4676305" h="4602426" extrusionOk="0">
                <a:moveTo>
                  <a:pt x="4676305" y="0"/>
                </a:moveTo>
                <a:lnTo>
                  <a:pt x="4676305" y="2656059"/>
                </a:lnTo>
                <a:lnTo>
                  <a:pt x="4491197" y="2763226"/>
                </a:lnTo>
                <a:cubicBezTo>
                  <a:pt x="4219399" y="2920582"/>
                  <a:pt x="3884879" y="3114251"/>
                  <a:pt x="3473161" y="3352612"/>
                </a:cubicBezTo>
                <a:cubicBezTo>
                  <a:pt x="3473161" y="3352612"/>
                  <a:pt x="3473161" y="3352612"/>
                  <a:pt x="4650953" y="4032052"/>
                </a:cubicBezTo>
                <a:lnTo>
                  <a:pt x="4676305" y="4046677"/>
                </a:lnTo>
                <a:lnTo>
                  <a:pt x="4676305" y="4602426"/>
                </a:lnTo>
                <a:lnTo>
                  <a:pt x="1010917" y="4602426"/>
                </a:lnTo>
                <a:lnTo>
                  <a:pt x="937870" y="4560178"/>
                </a:lnTo>
                <a:cubicBezTo>
                  <a:pt x="822646" y="4493535"/>
                  <a:pt x="703705" y="4424742"/>
                  <a:pt x="580927" y="4353730"/>
                </a:cubicBezTo>
                <a:cubicBezTo>
                  <a:pt x="317790" y="4201633"/>
                  <a:pt x="136317" y="3961001"/>
                  <a:pt x="54654" y="3693129"/>
                </a:cubicBezTo>
                <a:cubicBezTo>
                  <a:pt x="13822" y="3568273"/>
                  <a:pt x="-2057" y="3441146"/>
                  <a:pt x="212" y="3316290"/>
                </a:cubicBezTo>
                <a:cubicBezTo>
                  <a:pt x="4749" y="3225486"/>
                  <a:pt x="18359" y="3132412"/>
                  <a:pt x="43312" y="3041607"/>
                </a:cubicBezTo>
                <a:cubicBezTo>
                  <a:pt x="120438" y="2760114"/>
                  <a:pt x="306448" y="2505861"/>
                  <a:pt x="580927" y="2346954"/>
                </a:cubicBezTo>
                <a:cubicBezTo>
                  <a:pt x="580927" y="2346954"/>
                  <a:pt x="580927" y="2346954"/>
                  <a:pt x="4509827" y="76845"/>
                </a:cubicBezTo>
                <a:cubicBezTo>
                  <a:pt x="4555762" y="50739"/>
                  <a:pt x="4602690" y="28037"/>
                  <a:pt x="4650292" y="8671"/>
                </a:cubicBezTo>
                <a:close/>
              </a:path>
            </a:pathLst>
          </a:custGeom>
          <a:solidFill>
            <a:srgbClr val="F2F5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d017251e63_0_480"/>
          <p:cNvSpPr/>
          <p:nvPr/>
        </p:nvSpPr>
        <p:spPr>
          <a:xfrm flipH="1">
            <a:off x="0" y="68580"/>
            <a:ext cx="3148378" cy="4651534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>
              <a:alpha val="1568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d017251e63_0_480"/>
          <p:cNvSpPr/>
          <p:nvPr/>
        </p:nvSpPr>
        <p:spPr>
          <a:xfrm>
            <a:off x="6824193" y="1"/>
            <a:ext cx="2319807" cy="2285290"/>
          </a:xfrm>
          <a:custGeom>
            <a:avLst/>
            <a:gdLst/>
            <a:ahLst/>
            <a:cxnLst/>
            <a:rect l="l" t="t" r="r" b="b"/>
            <a:pathLst>
              <a:path w="3093076" h="3047053" extrusionOk="0">
                <a:moveTo>
                  <a:pt x="83819" y="0"/>
                </a:moveTo>
                <a:lnTo>
                  <a:pt x="2605289" y="0"/>
                </a:lnTo>
                <a:lnTo>
                  <a:pt x="2740383" y="79060"/>
                </a:lnTo>
                <a:cubicBezTo>
                  <a:pt x="2799635" y="113735"/>
                  <a:pt x="2860929" y="149606"/>
                  <a:pt x="2924337" y="186713"/>
                </a:cubicBezTo>
                <a:lnTo>
                  <a:pt x="3093076" y="285463"/>
                </a:lnTo>
                <a:lnTo>
                  <a:pt x="3093076" y="1745768"/>
                </a:lnTo>
                <a:lnTo>
                  <a:pt x="3042135" y="1775580"/>
                </a:lnTo>
                <a:cubicBezTo>
                  <a:pt x="2753558" y="1944461"/>
                  <a:pt x="2176404" y="2282223"/>
                  <a:pt x="1022097" y="2957747"/>
                </a:cubicBezTo>
                <a:cubicBezTo>
                  <a:pt x="701031" y="3141981"/>
                  <a:pt x="272943" y="3034511"/>
                  <a:pt x="89477" y="2696749"/>
                </a:cubicBezTo>
                <a:cubicBezTo>
                  <a:pt x="-93989" y="2374340"/>
                  <a:pt x="13033" y="1959814"/>
                  <a:pt x="334099" y="1760227"/>
                </a:cubicBezTo>
                <a:cubicBezTo>
                  <a:pt x="334099" y="1760227"/>
                  <a:pt x="334099" y="1760227"/>
                  <a:pt x="1633651" y="1007939"/>
                </a:cubicBezTo>
                <a:cubicBezTo>
                  <a:pt x="1633651" y="1007939"/>
                  <a:pt x="1633651" y="1007939"/>
                  <a:pt x="334099" y="271004"/>
                </a:cubicBezTo>
                <a:cubicBezTo>
                  <a:pt x="253832" y="221107"/>
                  <a:pt x="186944" y="157777"/>
                  <a:pt x="134627" y="85811"/>
                </a:cubicBezTo>
                <a:close/>
              </a:path>
            </a:pathLst>
          </a:custGeom>
          <a:solidFill>
            <a:schemeClr val="accent1">
              <a:alpha val="666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d017251e63_0_480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d017251e63_0_480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g2d017251e63_0_480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017251e63_0_480"/>
          <p:cNvSpPr txBox="1">
            <a:spLocks noGrp="1"/>
          </p:cNvSpPr>
          <p:nvPr>
            <p:ph type="body" idx="1"/>
          </p:nvPr>
        </p:nvSpPr>
        <p:spPr>
          <a:xfrm>
            <a:off x="457201" y="45720"/>
            <a:ext cx="822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2d017251e63_0_480"/>
          <p:cNvSpPr txBox="1">
            <a:spLocks noGrp="1"/>
          </p:cNvSpPr>
          <p:nvPr>
            <p:ph type="body" idx="2"/>
          </p:nvPr>
        </p:nvSpPr>
        <p:spPr>
          <a:xfrm>
            <a:off x="457200" y="741649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g2d017251e63_0_480"/>
          <p:cNvSpPr txBox="1">
            <a:spLocks noGrp="1"/>
          </p:cNvSpPr>
          <p:nvPr>
            <p:ph type="body" idx="3"/>
          </p:nvPr>
        </p:nvSpPr>
        <p:spPr>
          <a:xfrm>
            <a:off x="457200" y="1323214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  <p15:guide id="4" orient="horz" pos="684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Dotted Arrows">
  <p:cSld name="Multi-use layout w/ Dotted Arrows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g2d017251e63_0_3990"/>
          <p:cNvPicPr preferRelativeResize="0"/>
          <p:nvPr/>
        </p:nvPicPr>
        <p:blipFill rotWithShape="1">
          <a:blip r:embed="rId2">
            <a:alphaModFix/>
          </a:blip>
          <a:srcRect l="22839"/>
          <a:stretch/>
        </p:blipFill>
        <p:spPr>
          <a:xfrm flipH="1">
            <a:off x="7782375" y="2935675"/>
            <a:ext cx="1368150" cy="1931223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g2d017251e63_0_3990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g2d017251e63_0_3990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g2d017251e63_0_3990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g2d017251e63_0_3990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872" name="Google Shape;872;g2d017251e63_0_3990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2d017251e63_0_3990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g2d017251e63_0_3990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2-Line Title">
  <p:cSld name="Multi-use layout_2_2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d017251e63_0_3999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7" name="Google Shape;877;g2d017251e63_0_3999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2d017251e63_0_3999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g2d017251e63_0_3999"/>
          <p:cNvSpPr txBox="1">
            <a:spLocks noGrp="1"/>
          </p:cNvSpPr>
          <p:nvPr>
            <p:ph type="subTitle" idx="1"/>
          </p:nvPr>
        </p:nvSpPr>
        <p:spPr>
          <a:xfrm>
            <a:off x="365760" y="1122367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8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  <p:sp>
        <p:nvSpPr>
          <p:cNvPr id="880" name="Google Shape;880;g2d017251e63_0_3999"/>
          <p:cNvSpPr txBox="1"/>
          <p:nvPr/>
        </p:nvSpPr>
        <p:spPr>
          <a:xfrm>
            <a:off x="2883200" y="1953900"/>
            <a:ext cx="266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d017251e63_0_3999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2d017251e63_0_3999"/>
          <p:cNvSpPr/>
          <p:nvPr/>
        </p:nvSpPr>
        <p:spPr>
          <a:xfrm>
            <a:off x="0" y="343500"/>
            <a:ext cx="1371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6">
  <p:cSld name="1_Multi-use layout 2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d017251e63_0_4007"/>
          <p:cNvSpPr txBox="1">
            <a:spLocks noGrp="1"/>
          </p:cNvSpPr>
          <p:nvPr>
            <p:ph type="body" idx="1"/>
          </p:nvPr>
        </p:nvSpPr>
        <p:spPr>
          <a:xfrm>
            <a:off x="274320" y="228600"/>
            <a:ext cx="8595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5" name="Google Shape;885;g2d017251e63_0_4007"/>
          <p:cNvSpPr txBox="1">
            <a:spLocks noGrp="1"/>
          </p:cNvSpPr>
          <p:nvPr>
            <p:ph type="body" idx="2"/>
          </p:nvPr>
        </p:nvSpPr>
        <p:spPr>
          <a:xfrm>
            <a:off x="274320" y="731520"/>
            <a:ext cx="8595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6" name="Google Shape;886;g2d017251e63_0_4007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2022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2d017251e63_0_4007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8" name="Google Shape;888;g2d017251e63_0_4007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8">
  <p:cSld name="2_Multi-use layout"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d017251e63_0_4013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1" name="Google Shape;891;g2d017251e63_0_401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892" name="Google Shape;892;g2d017251e63_0_401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2d017251e63_0_401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2d017251e63_0_401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d017251e63_0_401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d017251e63_0_401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d017251e63_0_401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d017251e63_0_401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g2d017251e63_0_4013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00" name="Google Shape;900;g2d017251e63_0_4013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d017251e63_0_4013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d017251e63_0_4013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d017251e63_0_4013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d017251e63_0_4013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d017251e63_0_4013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2d017251e63_0_4013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7" name="Google Shape;907;g2d017251e63_0_4013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8" name="Google Shape;908;g2d017251e63_0_4013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2d017251e63_0_4013"/>
          <p:cNvSpPr txBox="1">
            <a:spLocks noGrp="1"/>
          </p:cNvSpPr>
          <p:nvPr>
            <p:ph type="body" idx="1"/>
          </p:nvPr>
        </p:nvSpPr>
        <p:spPr>
          <a:xfrm>
            <a:off x="457201" y="45720"/>
            <a:ext cx="8229600" cy="6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1" i="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0" name="Google Shape;910;g2d017251e63_0_4013"/>
          <p:cNvSpPr txBox="1">
            <a:spLocks noGrp="1"/>
          </p:cNvSpPr>
          <p:nvPr>
            <p:ph type="body" idx="2"/>
          </p:nvPr>
        </p:nvSpPr>
        <p:spPr>
          <a:xfrm>
            <a:off x="457200" y="741649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2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g2d017251e63_0_4013"/>
          <p:cNvSpPr txBox="1">
            <a:spLocks noGrp="1"/>
          </p:cNvSpPr>
          <p:nvPr>
            <p:ph type="body" idx="3"/>
          </p:nvPr>
        </p:nvSpPr>
        <p:spPr>
          <a:xfrm>
            <a:off x="457200" y="1323214"/>
            <a:ext cx="8229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2984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>
          <p15:clr>
            <a:srgbClr val="FBAE40"/>
          </p15:clr>
        </p15:guide>
        <p15:guide id="2" pos="288">
          <p15:clr>
            <a:srgbClr val="FBAE40"/>
          </p15:clr>
        </p15:guide>
        <p15:guide id="3" pos="5472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ight">
  <p:cSld name="Title - Light">
    <p:bg>
      <p:bgPr>
        <a:solidFill>
          <a:schemeClr val="lt1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Google Shape;913;g2d017251e63_0_40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g2d017251e63_0_4036"/>
          <p:cNvSpPr/>
          <p:nvPr/>
        </p:nvSpPr>
        <p:spPr>
          <a:xfrm>
            <a:off x="0" y="2183285"/>
            <a:ext cx="2112943" cy="2960216"/>
          </a:xfrm>
          <a:custGeom>
            <a:avLst/>
            <a:gdLst/>
            <a:ahLst/>
            <a:cxnLst/>
            <a:rect l="l" t="t" r="r" b="b"/>
            <a:pathLst>
              <a:path w="2817257" h="3946954" extrusionOk="0">
                <a:moveTo>
                  <a:pt x="0" y="0"/>
                </a:moveTo>
                <a:lnTo>
                  <a:pt x="124981" y="72324"/>
                </a:lnTo>
                <a:cubicBezTo>
                  <a:pt x="643737" y="372513"/>
                  <a:pt x="1335412" y="772766"/>
                  <a:pt x="2257644" y="1306437"/>
                </a:cubicBezTo>
                <a:cubicBezTo>
                  <a:pt x="2524543" y="1459142"/>
                  <a:pt x="2702476" y="1704105"/>
                  <a:pt x="2778733" y="1977701"/>
                </a:cubicBezTo>
                <a:cubicBezTo>
                  <a:pt x="2800975" y="2063597"/>
                  <a:pt x="2813685" y="2152675"/>
                  <a:pt x="2816862" y="2241753"/>
                </a:cubicBezTo>
                <a:cubicBezTo>
                  <a:pt x="2820039" y="2362644"/>
                  <a:pt x="2804152" y="2486716"/>
                  <a:pt x="2766024" y="2604426"/>
                </a:cubicBezTo>
                <a:cubicBezTo>
                  <a:pt x="2686589" y="2865297"/>
                  <a:pt x="2511834" y="3097535"/>
                  <a:pt x="2257644" y="3243877"/>
                </a:cubicBezTo>
                <a:cubicBezTo>
                  <a:pt x="2257644" y="3243877"/>
                  <a:pt x="2257644" y="3243877"/>
                  <a:pt x="1047065" y="3946954"/>
                </a:cubicBezTo>
                <a:cubicBezTo>
                  <a:pt x="1047065" y="3946954"/>
                  <a:pt x="1047065" y="3946954"/>
                  <a:pt x="1511" y="3946954"/>
                </a:cubicBezTo>
                <a:lnTo>
                  <a:pt x="0" y="3946954"/>
                </a:lnTo>
                <a:close/>
              </a:path>
            </a:pathLst>
          </a:custGeom>
          <a:solidFill>
            <a:srgbClr val="00A7CD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g2d017251e63_0_4036"/>
          <p:cNvSpPr txBox="1">
            <a:spLocks noGrp="1"/>
          </p:cNvSpPr>
          <p:nvPr>
            <p:ph type="body" idx="1"/>
          </p:nvPr>
        </p:nvSpPr>
        <p:spPr>
          <a:xfrm>
            <a:off x="428387" y="1177290"/>
            <a:ext cx="5383200" cy="2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g2d017251e63_0_4036"/>
          <p:cNvSpPr txBox="1">
            <a:spLocks noGrp="1"/>
          </p:cNvSpPr>
          <p:nvPr>
            <p:ph type="body" idx="2"/>
          </p:nvPr>
        </p:nvSpPr>
        <p:spPr>
          <a:xfrm>
            <a:off x="428387" y="3314938"/>
            <a:ext cx="5389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7" name="Google Shape;917;g2d017251e63_0_4036"/>
          <p:cNvSpPr txBox="1">
            <a:spLocks noGrp="1"/>
          </p:cNvSpPr>
          <p:nvPr>
            <p:ph type="body" idx="3"/>
          </p:nvPr>
        </p:nvSpPr>
        <p:spPr>
          <a:xfrm>
            <a:off x="428387" y="4537949"/>
            <a:ext cx="6446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18" name="Google Shape;918;g2d017251e63_0_4036"/>
          <p:cNvGrpSpPr/>
          <p:nvPr/>
        </p:nvGrpSpPr>
        <p:grpSpPr>
          <a:xfrm>
            <a:off x="488156" y="500062"/>
            <a:ext cx="1953410" cy="460123"/>
            <a:chOff x="626" y="176"/>
            <a:chExt cx="5400" cy="1271"/>
          </a:xfrm>
        </p:grpSpPr>
        <p:sp>
          <p:nvSpPr>
            <p:cNvPr id="919" name="Google Shape;919;g2d017251e63_0_4036"/>
            <p:cNvSpPr/>
            <p:nvPr/>
          </p:nvSpPr>
          <p:spPr>
            <a:xfrm>
              <a:off x="2093" y="571"/>
              <a:ext cx="344" cy="485"/>
            </a:xfrm>
            <a:custGeom>
              <a:avLst/>
              <a:gdLst/>
              <a:ahLst/>
              <a:cxnLst/>
              <a:rect l="l" t="t" r="r" b="b"/>
              <a:pathLst>
                <a:path w="195" h="274" extrusionOk="0">
                  <a:moveTo>
                    <a:pt x="186" y="161"/>
                  </a:moveTo>
                  <a:cubicBezTo>
                    <a:pt x="178" y="147"/>
                    <a:pt x="165" y="138"/>
                    <a:pt x="150" y="131"/>
                  </a:cubicBezTo>
                  <a:cubicBezTo>
                    <a:pt x="135" y="123"/>
                    <a:pt x="118" y="118"/>
                    <a:pt x="101" y="113"/>
                  </a:cubicBezTo>
                  <a:cubicBezTo>
                    <a:pt x="85" y="107"/>
                    <a:pt x="69" y="103"/>
                    <a:pt x="58" y="97"/>
                  </a:cubicBezTo>
                  <a:cubicBezTo>
                    <a:pt x="52" y="94"/>
                    <a:pt x="47" y="91"/>
                    <a:pt x="45" y="87"/>
                  </a:cubicBezTo>
                  <a:cubicBezTo>
                    <a:pt x="42" y="83"/>
                    <a:pt x="40" y="80"/>
                    <a:pt x="40" y="75"/>
                  </a:cubicBezTo>
                  <a:cubicBezTo>
                    <a:pt x="40" y="68"/>
                    <a:pt x="42" y="62"/>
                    <a:pt x="45" y="57"/>
                  </a:cubicBezTo>
                  <a:cubicBezTo>
                    <a:pt x="51" y="50"/>
                    <a:pt x="59" y="44"/>
                    <a:pt x="68" y="41"/>
                  </a:cubicBezTo>
                  <a:cubicBezTo>
                    <a:pt x="78" y="37"/>
                    <a:pt x="88" y="35"/>
                    <a:pt x="95" y="35"/>
                  </a:cubicBezTo>
                  <a:cubicBezTo>
                    <a:pt x="116" y="35"/>
                    <a:pt x="129" y="42"/>
                    <a:pt x="140" y="49"/>
                  </a:cubicBezTo>
                  <a:cubicBezTo>
                    <a:pt x="145" y="53"/>
                    <a:pt x="149" y="57"/>
                    <a:pt x="153" y="60"/>
                  </a:cubicBezTo>
                  <a:cubicBezTo>
                    <a:pt x="155" y="62"/>
                    <a:pt x="157" y="63"/>
                    <a:pt x="159" y="64"/>
                  </a:cubicBezTo>
                  <a:cubicBezTo>
                    <a:pt x="162" y="65"/>
                    <a:pt x="164" y="66"/>
                    <a:pt x="167" y="66"/>
                  </a:cubicBezTo>
                  <a:cubicBezTo>
                    <a:pt x="169" y="66"/>
                    <a:pt x="170" y="66"/>
                    <a:pt x="172" y="65"/>
                  </a:cubicBezTo>
                  <a:cubicBezTo>
                    <a:pt x="174" y="64"/>
                    <a:pt x="175" y="63"/>
                    <a:pt x="176" y="62"/>
                  </a:cubicBezTo>
                  <a:cubicBezTo>
                    <a:pt x="178" y="61"/>
                    <a:pt x="179" y="59"/>
                    <a:pt x="180" y="58"/>
                  </a:cubicBezTo>
                  <a:cubicBezTo>
                    <a:pt x="181" y="56"/>
                    <a:pt x="181" y="54"/>
                    <a:pt x="181" y="52"/>
                  </a:cubicBezTo>
                  <a:cubicBezTo>
                    <a:pt x="181" y="49"/>
                    <a:pt x="180" y="46"/>
                    <a:pt x="178" y="43"/>
                  </a:cubicBezTo>
                  <a:cubicBezTo>
                    <a:pt x="175" y="38"/>
                    <a:pt x="171" y="33"/>
                    <a:pt x="166" y="28"/>
                  </a:cubicBezTo>
                  <a:cubicBezTo>
                    <a:pt x="157" y="21"/>
                    <a:pt x="147" y="14"/>
                    <a:pt x="135" y="8"/>
                  </a:cubicBezTo>
                  <a:cubicBezTo>
                    <a:pt x="123" y="3"/>
                    <a:pt x="111" y="0"/>
                    <a:pt x="99" y="0"/>
                  </a:cubicBezTo>
                  <a:cubicBezTo>
                    <a:pt x="71" y="0"/>
                    <a:pt x="48" y="6"/>
                    <a:pt x="31" y="17"/>
                  </a:cubicBezTo>
                  <a:cubicBezTo>
                    <a:pt x="22" y="23"/>
                    <a:pt x="15" y="30"/>
                    <a:pt x="9" y="39"/>
                  </a:cubicBezTo>
                  <a:cubicBezTo>
                    <a:pt x="4" y="48"/>
                    <a:pt x="0" y="60"/>
                    <a:pt x="0" y="74"/>
                  </a:cubicBezTo>
                  <a:cubicBezTo>
                    <a:pt x="0" y="75"/>
                    <a:pt x="0" y="76"/>
                    <a:pt x="0" y="76"/>
                  </a:cubicBezTo>
                  <a:cubicBezTo>
                    <a:pt x="0" y="91"/>
                    <a:pt x="5" y="102"/>
                    <a:pt x="12" y="112"/>
                  </a:cubicBezTo>
                  <a:cubicBezTo>
                    <a:pt x="23" y="125"/>
                    <a:pt x="39" y="134"/>
                    <a:pt x="55" y="140"/>
                  </a:cubicBezTo>
                  <a:cubicBezTo>
                    <a:pt x="71" y="146"/>
                    <a:pt x="87" y="149"/>
                    <a:pt x="97" y="152"/>
                  </a:cubicBezTo>
                  <a:cubicBezTo>
                    <a:pt x="111" y="157"/>
                    <a:pt x="126" y="162"/>
                    <a:pt x="137" y="169"/>
                  </a:cubicBezTo>
                  <a:cubicBezTo>
                    <a:pt x="142" y="172"/>
                    <a:pt x="147" y="176"/>
                    <a:pt x="150" y="180"/>
                  </a:cubicBezTo>
                  <a:cubicBezTo>
                    <a:pt x="153" y="184"/>
                    <a:pt x="154" y="189"/>
                    <a:pt x="155" y="194"/>
                  </a:cubicBezTo>
                  <a:cubicBezTo>
                    <a:pt x="155" y="195"/>
                    <a:pt x="155" y="195"/>
                    <a:pt x="155" y="195"/>
                  </a:cubicBezTo>
                  <a:cubicBezTo>
                    <a:pt x="154" y="203"/>
                    <a:pt x="152" y="209"/>
                    <a:pt x="148" y="214"/>
                  </a:cubicBezTo>
                  <a:cubicBezTo>
                    <a:pt x="142" y="222"/>
                    <a:pt x="133" y="228"/>
                    <a:pt x="123" y="232"/>
                  </a:cubicBezTo>
                  <a:cubicBezTo>
                    <a:pt x="112" y="235"/>
                    <a:pt x="102" y="237"/>
                    <a:pt x="95" y="237"/>
                  </a:cubicBezTo>
                  <a:cubicBezTo>
                    <a:pt x="71" y="237"/>
                    <a:pt x="54" y="231"/>
                    <a:pt x="43" y="225"/>
                  </a:cubicBezTo>
                  <a:cubicBezTo>
                    <a:pt x="37" y="222"/>
                    <a:pt x="32" y="219"/>
                    <a:pt x="28" y="217"/>
                  </a:cubicBezTo>
                  <a:cubicBezTo>
                    <a:pt x="26" y="216"/>
                    <a:pt x="24" y="214"/>
                    <a:pt x="22" y="214"/>
                  </a:cubicBezTo>
                  <a:cubicBezTo>
                    <a:pt x="19" y="213"/>
                    <a:pt x="17" y="212"/>
                    <a:pt x="15" y="212"/>
                  </a:cubicBezTo>
                  <a:cubicBezTo>
                    <a:pt x="13" y="212"/>
                    <a:pt x="12" y="212"/>
                    <a:pt x="10" y="213"/>
                  </a:cubicBezTo>
                  <a:cubicBezTo>
                    <a:pt x="9" y="214"/>
                    <a:pt x="7" y="215"/>
                    <a:pt x="6" y="216"/>
                  </a:cubicBezTo>
                  <a:cubicBezTo>
                    <a:pt x="4" y="217"/>
                    <a:pt x="3" y="219"/>
                    <a:pt x="2" y="221"/>
                  </a:cubicBezTo>
                  <a:cubicBezTo>
                    <a:pt x="1" y="223"/>
                    <a:pt x="0" y="225"/>
                    <a:pt x="0" y="227"/>
                  </a:cubicBezTo>
                  <a:cubicBezTo>
                    <a:pt x="0" y="231"/>
                    <a:pt x="2" y="234"/>
                    <a:pt x="4" y="237"/>
                  </a:cubicBezTo>
                  <a:cubicBezTo>
                    <a:pt x="7" y="242"/>
                    <a:pt x="11" y="246"/>
                    <a:pt x="17" y="250"/>
                  </a:cubicBezTo>
                  <a:cubicBezTo>
                    <a:pt x="23" y="254"/>
                    <a:pt x="30" y="257"/>
                    <a:pt x="38" y="261"/>
                  </a:cubicBezTo>
                  <a:cubicBezTo>
                    <a:pt x="55" y="269"/>
                    <a:pt x="78" y="274"/>
                    <a:pt x="95" y="274"/>
                  </a:cubicBezTo>
                  <a:cubicBezTo>
                    <a:pt x="95" y="274"/>
                    <a:pt x="95" y="274"/>
                    <a:pt x="95" y="274"/>
                  </a:cubicBezTo>
                  <a:cubicBezTo>
                    <a:pt x="121" y="274"/>
                    <a:pt x="144" y="268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83" y="239"/>
                    <a:pt x="195" y="218"/>
                    <a:pt x="195" y="194"/>
                  </a:cubicBezTo>
                  <a:cubicBezTo>
                    <a:pt x="195" y="181"/>
                    <a:pt x="191" y="170"/>
                    <a:pt x="186" y="16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2d017251e63_0_4036"/>
            <p:cNvSpPr/>
            <p:nvPr/>
          </p:nvSpPr>
          <p:spPr>
            <a:xfrm>
              <a:off x="2509" y="573"/>
              <a:ext cx="397" cy="483"/>
            </a:xfrm>
            <a:custGeom>
              <a:avLst/>
              <a:gdLst/>
              <a:ahLst/>
              <a:cxnLst/>
              <a:rect l="l" t="t" r="r" b="b"/>
              <a:pathLst>
                <a:path w="225" h="273" extrusionOk="0">
                  <a:moveTo>
                    <a:pt x="113" y="0"/>
                  </a:moveTo>
                  <a:cubicBezTo>
                    <a:pt x="84" y="0"/>
                    <a:pt x="57" y="11"/>
                    <a:pt x="37" y="2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3"/>
                    <a:pt x="35" y="9"/>
                    <a:pt x="32" y="5"/>
                  </a:cubicBezTo>
                  <a:cubicBezTo>
                    <a:pt x="29" y="2"/>
                    <a:pt x="24" y="0"/>
                    <a:pt x="19" y="0"/>
                  </a:cubicBezTo>
                  <a:cubicBezTo>
                    <a:pt x="13" y="0"/>
                    <a:pt x="9" y="2"/>
                    <a:pt x="5" y="5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1"/>
                    <a:pt x="1" y="261"/>
                    <a:pt x="1" y="261"/>
                  </a:cubicBezTo>
                  <a:cubicBezTo>
                    <a:pt x="1" y="262"/>
                    <a:pt x="2" y="263"/>
                    <a:pt x="2" y="264"/>
                  </a:cubicBezTo>
                  <a:cubicBezTo>
                    <a:pt x="5" y="268"/>
                    <a:pt x="9" y="272"/>
                    <a:pt x="14" y="273"/>
                  </a:cubicBezTo>
                  <a:cubicBezTo>
                    <a:pt x="15" y="273"/>
                    <a:pt x="15" y="273"/>
                    <a:pt x="15" y="273"/>
                  </a:cubicBezTo>
                  <a:cubicBezTo>
                    <a:pt x="19" y="273"/>
                    <a:pt x="19" y="273"/>
                    <a:pt x="19" y="273"/>
                  </a:cubicBezTo>
                  <a:cubicBezTo>
                    <a:pt x="21" y="273"/>
                    <a:pt x="24" y="273"/>
                    <a:pt x="27" y="272"/>
                  </a:cubicBezTo>
                  <a:cubicBezTo>
                    <a:pt x="29" y="271"/>
                    <a:pt x="31" y="269"/>
                    <a:pt x="32" y="267"/>
                  </a:cubicBezTo>
                  <a:cubicBezTo>
                    <a:pt x="33" y="267"/>
                    <a:pt x="33" y="267"/>
                    <a:pt x="33" y="267"/>
                  </a:cubicBezTo>
                  <a:cubicBezTo>
                    <a:pt x="33" y="267"/>
                    <a:pt x="33" y="266"/>
                    <a:pt x="33" y="266"/>
                  </a:cubicBezTo>
                  <a:cubicBezTo>
                    <a:pt x="33" y="266"/>
                    <a:pt x="33" y="266"/>
                    <a:pt x="33" y="266"/>
                  </a:cubicBezTo>
                  <a:cubicBezTo>
                    <a:pt x="34" y="265"/>
                    <a:pt x="35" y="263"/>
                    <a:pt x="36" y="262"/>
                  </a:cubicBezTo>
                  <a:cubicBezTo>
                    <a:pt x="36" y="261"/>
                    <a:pt x="36" y="259"/>
                    <a:pt x="37" y="258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91"/>
                    <a:pt x="46" y="73"/>
                    <a:pt x="60" y="59"/>
                  </a:cubicBezTo>
                  <a:cubicBezTo>
                    <a:pt x="73" y="45"/>
                    <a:pt x="92" y="37"/>
                    <a:pt x="113" y="37"/>
                  </a:cubicBezTo>
                  <a:cubicBezTo>
                    <a:pt x="134" y="37"/>
                    <a:pt x="152" y="45"/>
                    <a:pt x="166" y="59"/>
                  </a:cubicBezTo>
                  <a:cubicBezTo>
                    <a:pt x="180" y="73"/>
                    <a:pt x="188" y="91"/>
                    <a:pt x="188" y="112"/>
                  </a:cubicBezTo>
                  <a:cubicBezTo>
                    <a:pt x="188" y="255"/>
                    <a:pt x="188" y="255"/>
                    <a:pt x="188" y="255"/>
                  </a:cubicBezTo>
                  <a:cubicBezTo>
                    <a:pt x="188" y="260"/>
                    <a:pt x="190" y="265"/>
                    <a:pt x="194" y="268"/>
                  </a:cubicBezTo>
                  <a:cubicBezTo>
                    <a:pt x="197" y="271"/>
                    <a:pt x="202" y="273"/>
                    <a:pt x="207" y="273"/>
                  </a:cubicBezTo>
                  <a:cubicBezTo>
                    <a:pt x="212" y="273"/>
                    <a:pt x="216" y="271"/>
                    <a:pt x="220" y="268"/>
                  </a:cubicBezTo>
                  <a:cubicBezTo>
                    <a:pt x="223" y="265"/>
                    <a:pt x="225" y="260"/>
                    <a:pt x="225" y="255"/>
                  </a:cubicBezTo>
                  <a:cubicBezTo>
                    <a:pt x="225" y="112"/>
                    <a:pt x="225" y="112"/>
                    <a:pt x="225" y="112"/>
                  </a:cubicBezTo>
                  <a:cubicBezTo>
                    <a:pt x="225" y="50"/>
                    <a:pt x="175" y="0"/>
                    <a:pt x="113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2d017251e63_0_4036"/>
            <p:cNvSpPr/>
            <p:nvPr/>
          </p:nvSpPr>
          <p:spPr>
            <a:xfrm>
              <a:off x="5557" y="571"/>
              <a:ext cx="469" cy="485"/>
            </a:xfrm>
            <a:custGeom>
              <a:avLst/>
              <a:gdLst/>
              <a:ahLst/>
              <a:cxnLst/>
              <a:rect l="l" t="t" r="r" b="b"/>
              <a:pathLst>
                <a:path w="266" h="274" extrusionOk="0">
                  <a:moveTo>
                    <a:pt x="266" y="128"/>
                  </a:moveTo>
                  <a:cubicBezTo>
                    <a:pt x="263" y="92"/>
                    <a:pt x="248" y="60"/>
                    <a:pt x="224" y="37"/>
                  </a:cubicBezTo>
                  <a:cubicBezTo>
                    <a:pt x="201" y="14"/>
                    <a:pt x="169" y="0"/>
                    <a:pt x="134" y="0"/>
                  </a:cubicBezTo>
                  <a:cubicBezTo>
                    <a:pt x="96" y="0"/>
                    <a:pt x="63" y="15"/>
                    <a:pt x="39" y="40"/>
                  </a:cubicBezTo>
                  <a:cubicBezTo>
                    <a:pt x="15" y="65"/>
                    <a:pt x="0" y="100"/>
                    <a:pt x="0" y="138"/>
                  </a:cubicBezTo>
                  <a:cubicBezTo>
                    <a:pt x="0" y="175"/>
                    <a:pt x="15" y="209"/>
                    <a:pt x="39" y="234"/>
                  </a:cubicBezTo>
                  <a:cubicBezTo>
                    <a:pt x="63" y="259"/>
                    <a:pt x="96" y="274"/>
                    <a:pt x="133" y="274"/>
                  </a:cubicBezTo>
                  <a:cubicBezTo>
                    <a:pt x="145" y="274"/>
                    <a:pt x="145" y="274"/>
                    <a:pt x="145" y="274"/>
                  </a:cubicBezTo>
                  <a:cubicBezTo>
                    <a:pt x="169" y="274"/>
                    <a:pt x="191" y="267"/>
                    <a:pt x="210" y="254"/>
                  </a:cubicBezTo>
                  <a:cubicBezTo>
                    <a:pt x="229" y="242"/>
                    <a:pt x="245" y="225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8" y="203"/>
                    <a:pt x="259" y="200"/>
                    <a:pt x="259" y="197"/>
                  </a:cubicBezTo>
                  <a:cubicBezTo>
                    <a:pt x="259" y="190"/>
                    <a:pt x="256" y="184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50" y="180"/>
                    <a:pt x="250" y="180"/>
                    <a:pt x="250" y="180"/>
                  </a:cubicBezTo>
                  <a:cubicBezTo>
                    <a:pt x="247" y="178"/>
                    <a:pt x="244" y="178"/>
                    <a:pt x="241" y="178"/>
                  </a:cubicBezTo>
                  <a:cubicBezTo>
                    <a:pt x="238" y="178"/>
                    <a:pt x="235" y="178"/>
                    <a:pt x="232" y="180"/>
                  </a:cubicBezTo>
                  <a:cubicBezTo>
                    <a:pt x="229" y="181"/>
                    <a:pt x="227" y="183"/>
                    <a:pt x="225" y="186"/>
                  </a:cubicBezTo>
                  <a:cubicBezTo>
                    <a:pt x="216" y="200"/>
                    <a:pt x="205" y="213"/>
                    <a:pt x="191" y="222"/>
                  </a:cubicBezTo>
                  <a:cubicBezTo>
                    <a:pt x="177" y="232"/>
                    <a:pt x="161" y="237"/>
                    <a:pt x="145" y="237"/>
                  </a:cubicBezTo>
                  <a:cubicBezTo>
                    <a:pt x="133" y="237"/>
                    <a:pt x="133" y="237"/>
                    <a:pt x="133" y="237"/>
                  </a:cubicBezTo>
                  <a:cubicBezTo>
                    <a:pt x="84" y="237"/>
                    <a:pt x="43" y="199"/>
                    <a:pt x="38" y="148"/>
                  </a:cubicBezTo>
                  <a:cubicBezTo>
                    <a:pt x="247" y="148"/>
                    <a:pt x="247" y="148"/>
                    <a:pt x="247" y="148"/>
                  </a:cubicBezTo>
                  <a:cubicBezTo>
                    <a:pt x="252" y="148"/>
                    <a:pt x="257" y="146"/>
                    <a:pt x="260" y="143"/>
                  </a:cubicBezTo>
                  <a:cubicBezTo>
                    <a:pt x="264" y="140"/>
                    <a:pt x="266" y="135"/>
                    <a:pt x="266" y="130"/>
                  </a:cubicBezTo>
                  <a:cubicBezTo>
                    <a:pt x="266" y="128"/>
                    <a:pt x="266" y="128"/>
                    <a:pt x="266" y="128"/>
                  </a:cubicBezTo>
                  <a:cubicBezTo>
                    <a:pt x="266" y="128"/>
                    <a:pt x="266" y="128"/>
                    <a:pt x="266" y="128"/>
                  </a:cubicBezTo>
                  <a:moveTo>
                    <a:pt x="40" y="111"/>
                  </a:moveTo>
                  <a:cubicBezTo>
                    <a:pt x="52" y="67"/>
                    <a:pt x="89" y="37"/>
                    <a:pt x="134" y="37"/>
                  </a:cubicBezTo>
                  <a:cubicBezTo>
                    <a:pt x="177" y="37"/>
                    <a:pt x="214" y="68"/>
                    <a:pt x="225" y="111"/>
                  </a:cubicBezTo>
                  <a:lnTo>
                    <a:pt x="40" y="111"/>
                  </a:ln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2d017251e63_0_4036"/>
            <p:cNvSpPr/>
            <p:nvPr/>
          </p:nvSpPr>
          <p:spPr>
            <a:xfrm>
              <a:off x="5158" y="371"/>
              <a:ext cx="379" cy="685"/>
            </a:xfrm>
            <a:custGeom>
              <a:avLst/>
              <a:gdLst/>
              <a:ahLst/>
              <a:cxnLst/>
              <a:rect l="l" t="t" r="r" b="b"/>
              <a:pathLst>
                <a:path w="215" h="387" extrusionOk="0">
                  <a:moveTo>
                    <a:pt x="211" y="357"/>
                  </a:moveTo>
                  <a:cubicBezTo>
                    <a:pt x="112" y="237"/>
                    <a:pt x="112" y="237"/>
                    <a:pt x="112" y="237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0" y="142"/>
                    <a:pt x="210" y="142"/>
                    <a:pt x="210" y="142"/>
                  </a:cubicBezTo>
                  <a:cubicBezTo>
                    <a:pt x="213" y="139"/>
                    <a:pt x="215" y="134"/>
                    <a:pt x="215" y="129"/>
                  </a:cubicBezTo>
                  <a:cubicBezTo>
                    <a:pt x="215" y="124"/>
                    <a:pt x="213" y="119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10" y="116"/>
                    <a:pt x="210" y="116"/>
                    <a:pt x="210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9" y="116"/>
                    <a:pt x="209" y="116"/>
                    <a:pt x="209" y="116"/>
                  </a:cubicBezTo>
                  <a:cubicBezTo>
                    <a:pt x="206" y="112"/>
                    <a:pt x="201" y="110"/>
                    <a:pt x="196" y="110"/>
                  </a:cubicBezTo>
                  <a:cubicBezTo>
                    <a:pt x="192" y="110"/>
                    <a:pt x="187" y="112"/>
                    <a:pt x="183" y="116"/>
                  </a:cubicBezTo>
                  <a:cubicBezTo>
                    <a:pt x="37" y="258"/>
                    <a:pt x="37" y="258"/>
                    <a:pt x="37" y="258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ubicBezTo>
                    <a:pt x="13" y="0"/>
                    <a:pt x="8" y="2"/>
                    <a:pt x="5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2" y="379"/>
                    <a:pt x="5" y="382"/>
                  </a:cubicBezTo>
                  <a:cubicBezTo>
                    <a:pt x="8" y="385"/>
                    <a:pt x="13" y="387"/>
                    <a:pt x="18" y="387"/>
                  </a:cubicBezTo>
                  <a:cubicBezTo>
                    <a:pt x="29" y="387"/>
                    <a:pt x="37" y="379"/>
                    <a:pt x="37" y="369"/>
                  </a:cubicBezTo>
                  <a:cubicBezTo>
                    <a:pt x="37" y="311"/>
                    <a:pt x="37" y="311"/>
                    <a:pt x="37" y="311"/>
                  </a:cubicBezTo>
                  <a:cubicBezTo>
                    <a:pt x="85" y="264"/>
                    <a:pt x="85" y="264"/>
                    <a:pt x="85" y="264"/>
                  </a:cubicBezTo>
                  <a:cubicBezTo>
                    <a:pt x="182" y="380"/>
                    <a:pt x="182" y="380"/>
                    <a:pt x="182" y="380"/>
                  </a:cubicBezTo>
                  <a:cubicBezTo>
                    <a:pt x="184" y="383"/>
                    <a:pt x="186" y="385"/>
                    <a:pt x="188" y="386"/>
                  </a:cubicBezTo>
                  <a:cubicBezTo>
                    <a:pt x="191" y="387"/>
                    <a:pt x="194" y="387"/>
                    <a:pt x="196" y="387"/>
                  </a:cubicBezTo>
                  <a:cubicBezTo>
                    <a:pt x="200" y="387"/>
                    <a:pt x="204" y="387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09" y="383"/>
                    <a:pt x="209" y="383"/>
                    <a:pt x="209" y="383"/>
                  </a:cubicBezTo>
                  <a:cubicBezTo>
                    <a:pt x="213" y="379"/>
                    <a:pt x="215" y="374"/>
                    <a:pt x="215" y="369"/>
                  </a:cubicBezTo>
                  <a:cubicBezTo>
                    <a:pt x="215" y="365"/>
                    <a:pt x="214" y="360"/>
                    <a:pt x="211" y="357"/>
                  </a:cubicBezTo>
                  <a:cubicBezTo>
                    <a:pt x="211" y="357"/>
                    <a:pt x="211" y="357"/>
                    <a:pt x="211" y="35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2d017251e63_0_4036"/>
            <p:cNvSpPr/>
            <p:nvPr/>
          </p:nvSpPr>
          <p:spPr>
            <a:xfrm>
              <a:off x="4613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55" y="5"/>
                  </a:moveTo>
                  <a:cubicBezTo>
                    <a:pt x="252" y="2"/>
                    <a:pt x="247" y="0"/>
                    <a:pt x="242" y="0"/>
                  </a:cubicBezTo>
                  <a:cubicBezTo>
                    <a:pt x="237" y="0"/>
                    <a:pt x="232" y="2"/>
                    <a:pt x="229" y="5"/>
                  </a:cubicBezTo>
                  <a:cubicBezTo>
                    <a:pt x="226" y="9"/>
                    <a:pt x="223" y="13"/>
                    <a:pt x="223" y="19"/>
                  </a:cubicBezTo>
                  <a:cubicBezTo>
                    <a:pt x="223" y="41"/>
                    <a:pt x="223" y="41"/>
                    <a:pt x="223" y="41"/>
                  </a:cubicBezTo>
                  <a:cubicBezTo>
                    <a:pt x="200" y="16"/>
                    <a:pt x="167" y="0"/>
                    <a:pt x="130" y="0"/>
                  </a:cubicBezTo>
                  <a:cubicBezTo>
                    <a:pt x="94" y="0"/>
                    <a:pt x="61" y="16"/>
                    <a:pt x="38" y="41"/>
                  </a:cubicBezTo>
                  <a:cubicBezTo>
                    <a:pt x="15" y="65"/>
                    <a:pt x="0" y="100"/>
                    <a:pt x="0" y="137"/>
                  </a:cubicBezTo>
                  <a:cubicBezTo>
                    <a:pt x="0" y="175"/>
                    <a:pt x="15" y="209"/>
                    <a:pt x="38" y="234"/>
                  </a:cubicBezTo>
                  <a:cubicBezTo>
                    <a:pt x="61" y="259"/>
                    <a:pt x="94" y="274"/>
                    <a:pt x="130" y="274"/>
                  </a:cubicBezTo>
                  <a:cubicBezTo>
                    <a:pt x="167" y="274"/>
                    <a:pt x="200" y="258"/>
                    <a:pt x="223" y="233"/>
                  </a:cubicBezTo>
                  <a:cubicBezTo>
                    <a:pt x="223" y="256"/>
                    <a:pt x="223" y="256"/>
                    <a:pt x="223" y="256"/>
                  </a:cubicBezTo>
                  <a:cubicBezTo>
                    <a:pt x="223" y="261"/>
                    <a:pt x="226" y="266"/>
                    <a:pt x="229" y="269"/>
                  </a:cubicBezTo>
                  <a:cubicBezTo>
                    <a:pt x="232" y="272"/>
                    <a:pt x="237" y="274"/>
                    <a:pt x="242" y="274"/>
                  </a:cubicBezTo>
                  <a:cubicBezTo>
                    <a:pt x="247" y="274"/>
                    <a:pt x="252" y="272"/>
                    <a:pt x="255" y="269"/>
                  </a:cubicBezTo>
                  <a:cubicBezTo>
                    <a:pt x="259" y="266"/>
                    <a:pt x="261" y="261"/>
                    <a:pt x="261" y="256"/>
                  </a:cubicBezTo>
                  <a:cubicBezTo>
                    <a:pt x="261" y="19"/>
                    <a:pt x="261" y="19"/>
                    <a:pt x="261" y="19"/>
                  </a:cubicBezTo>
                  <a:cubicBezTo>
                    <a:pt x="261" y="13"/>
                    <a:pt x="259" y="9"/>
                    <a:pt x="255" y="5"/>
                  </a:cubicBezTo>
                  <a:moveTo>
                    <a:pt x="196" y="208"/>
                  </a:moveTo>
                  <a:cubicBezTo>
                    <a:pt x="179" y="226"/>
                    <a:pt x="156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6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2d017251e63_0_4036"/>
            <p:cNvSpPr/>
            <p:nvPr/>
          </p:nvSpPr>
          <p:spPr>
            <a:xfrm>
              <a:off x="4477" y="371"/>
              <a:ext cx="67" cy="685"/>
            </a:xfrm>
            <a:custGeom>
              <a:avLst/>
              <a:gdLst/>
              <a:ahLst/>
              <a:cxnLst/>
              <a:rect l="l" t="t" r="r" b="b"/>
              <a:pathLst>
                <a:path w="38" h="387" extrusionOk="0">
                  <a:moveTo>
                    <a:pt x="19" y="0"/>
                  </a:moveTo>
                  <a:cubicBezTo>
                    <a:pt x="14" y="0"/>
                    <a:pt x="9" y="2"/>
                    <a:pt x="6" y="6"/>
                  </a:cubicBezTo>
                  <a:cubicBezTo>
                    <a:pt x="3" y="9"/>
                    <a:pt x="0" y="14"/>
                    <a:pt x="0" y="19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74"/>
                    <a:pt x="3" y="379"/>
                    <a:pt x="6" y="382"/>
                  </a:cubicBezTo>
                  <a:cubicBezTo>
                    <a:pt x="9" y="385"/>
                    <a:pt x="14" y="387"/>
                    <a:pt x="19" y="387"/>
                  </a:cubicBezTo>
                  <a:cubicBezTo>
                    <a:pt x="30" y="387"/>
                    <a:pt x="38" y="379"/>
                    <a:pt x="38" y="36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9"/>
                    <a:pt x="30" y="0"/>
                    <a:pt x="19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g2d017251e63_0_4036"/>
            <p:cNvSpPr/>
            <p:nvPr/>
          </p:nvSpPr>
          <p:spPr>
            <a:xfrm>
              <a:off x="4145" y="372"/>
              <a:ext cx="263" cy="686"/>
            </a:xfrm>
            <a:custGeom>
              <a:avLst/>
              <a:gdLst/>
              <a:ahLst/>
              <a:cxnLst/>
              <a:rect l="l" t="t" r="r" b="b"/>
              <a:pathLst>
                <a:path w="149" h="387" extrusionOk="0">
                  <a:moveTo>
                    <a:pt x="88" y="59"/>
                  </a:moveTo>
                  <a:cubicBezTo>
                    <a:pt x="90" y="53"/>
                    <a:pt x="92" y="49"/>
                    <a:pt x="94" y="46"/>
                  </a:cubicBezTo>
                  <a:cubicBezTo>
                    <a:pt x="96" y="44"/>
                    <a:pt x="99" y="42"/>
                    <a:pt x="103" y="40"/>
                  </a:cubicBezTo>
                  <a:cubicBezTo>
                    <a:pt x="107" y="39"/>
                    <a:pt x="114" y="38"/>
                    <a:pt x="122" y="38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23" y="38"/>
                    <a:pt x="124" y="38"/>
                    <a:pt x="124" y="38"/>
                  </a:cubicBezTo>
                  <a:cubicBezTo>
                    <a:pt x="125" y="38"/>
                    <a:pt x="125" y="38"/>
                    <a:pt x="126" y="38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41" y="38"/>
                    <a:pt x="149" y="30"/>
                    <a:pt x="149" y="19"/>
                  </a:cubicBezTo>
                  <a:cubicBezTo>
                    <a:pt x="149" y="9"/>
                    <a:pt x="141" y="0"/>
                    <a:pt x="130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5" y="0"/>
                    <a:pt x="125" y="0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2" y="0"/>
                    <a:pt x="101" y="1"/>
                    <a:pt x="92" y="5"/>
                  </a:cubicBezTo>
                  <a:cubicBezTo>
                    <a:pt x="82" y="8"/>
                    <a:pt x="73" y="13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59" y="29"/>
                    <a:pt x="54" y="38"/>
                    <a:pt x="52" y="49"/>
                  </a:cubicBezTo>
                  <a:cubicBezTo>
                    <a:pt x="49" y="60"/>
                    <a:pt x="48" y="72"/>
                    <a:pt x="47" y="86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8" y="113"/>
                    <a:pt x="0" y="121"/>
                    <a:pt x="0" y="131"/>
                  </a:cubicBezTo>
                  <a:cubicBezTo>
                    <a:pt x="0" y="136"/>
                    <a:pt x="2" y="141"/>
                    <a:pt x="5" y="145"/>
                  </a:cubicBezTo>
                  <a:cubicBezTo>
                    <a:pt x="8" y="148"/>
                    <a:pt x="13" y="150"/>
                    <a:pt x="18" y="151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368"/>
                    <a:pt x="47" y="368"/>
                    <a:pt x="47" y="368"/>
                  </a:cubicBezTo>
                  <a:cubicBezTo>
                    <a:pt x="47" y="369"/>
                    <a:pt x="47" y="369"/>
                    <a:pt x="47" y="369"/>
                  </a:cubicBezTo>
                  <a:cubicBezTo>
                    <a:pt x="47" y="374"/>
                    <a:pt x="50" y="379"/>
                    <a:pt x="53" y="382"/>
                  </a:cubicBezTo>
                  <a:cubicBezTo>
                    <a:pt x="56" y="385"/>
                    <a:pt x="61" y="387"/>
                    <a:pt x="66" y="387"/>
                  </a:cubicBezTo>
                  <a:cubicBezTo>
                    <a:pt x="76" y="387"/>
                    <a:pt x="85" y="379"/>
                    <a:pt x="85" y="369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116" y="151"/>
                    <a:pt x="116" y="151"/>
                    <a:pt x="116" y="151"/>
                  </a:cubicBezTo>
                  <a:cubicBezTo>
                    <a:pt x="121" y="150"/>
                    <a:pt x="126" y="148"/>
                    <a:pt x="129" y="145"/>
                  </a:cubicBezTo>
                  <a:cubicBezTo>
                    <a:pt x="133" y="141"/>
                    <a:pt x="135" y="137"/>
                    <a:pt x="135" y="131"/>
                  </a:cubicBezTo>
                  <a:cubicBezTo>
                    <a:pt x="135" y="131"/>
                    <a:pt x="135" y="131"/>
                    <a:pt x="135" y="131"/>
                  </a:cubicBezTo>
                  <a:cubicBezTo>
                    <a:pt x="135" y="121"/>
                    <a:pt x="127" y="113"/>
                    <a:pt x="117" y="113"/>
                  </a:cubicBezTo>
                  <a:cubicBezTo>
                    <a:pt x="85" y="113"/>
                    <a:pt x="85" y="113"/>
                    <a:pt x="85" y="113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74"/>
                    <a:pt x="86" y="65"/>
                    <a:pt x="88" y="59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g2d017251e63_0_4036"/>
            <p:cNvSpPr/>
            <p:nvPr/>
          </p:nvSpPr>
          <p:spPr>
            <a:xfrm>
              <a:off x="3460" y="573"/>
              <a:ext cx="634" cy="483"/>
            </a:xfrm>
            <a:custGeom>
              <a:avLst/>
              <a:gdLst/>
              <a:ahLst/>
              <a:cxnLst/>
              <a:rect l="l" t="t" r="r" b="b"/>
              <a:pathLst>
                <a:path w="359" h="273" extrusionOk="0">
                  <a:moveTo>
                    <a:pt x="359" y="18"/>
                  </a:moveTo>
                  <a:cubicBezTo>
                    <a:pt x="359" y="11"/>
                    <a:pt x="355" y="4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8" y="1"/>
                    <a:pt x="348" y="1"/>
                    <a:pt x="348" y="1"/>
                  </a:cubicBezTo>
                  <a:cubicBezTo>
                    <a:pt x="346" y="0"/>
                    <a:pt x="344" y="0"/>
                    <a:pt x="341" y="0"/>
                  </a:cubicBezTo>
                  <a:cubicBezTo>
                    <a:pt x="338" y="0"/>
                    <a:pt x="334" y="1"/>
                    <a:pt x="331" y="3"/>
                  </a:cubicBezTo>
                  <a:cubicBezTo>
                    <a:pt x="328" y="5"/>
                    <a:pt x="325" y="7"/>
                    <a:pt x="324" y="11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253" y="206"/>
                    <a:pt x="253" y="206"/>
                    <a:pt x="253" y="206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6" y="72"/>
                    <a:pt x="193" y="69"/>
                    <a:pt x="190" y="67"/>
                  </a:cubicBezTo>
                  <a:cubicBezTo>
                    <a:pt x="187" y="65"/>
                    <a:pt x="183" y="64"/>
                    <a:pt x="179" y="64"/>
                  </a:cubicBezTo>
                  <a:cubicBezTo>
                    <a:pt x="176" y="64"/>
                    <a:pt x="172" y="65"/>
                    <a:pt x="169" y="67"/>
                  </a:cubicBezTo>
                  <a:cubicBezTo>
                    <a:pt x="166" y="69"/>
                    <a:pt x="163" y="72"/>
                    <a:pt x="162" y="75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07" y="206"/>
                    <a:pt x="107" y="206"/>
                    <a:pt x="107" y="206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8"/>
                    <a:pt x="31" y="5"/>
                    <a:pt x="28" y="3"/>
                  </a:cubicBezTo>
                  <a:cubicBezTo>
                    <a:pt x="25" y="1"/>
                    <a:pt x="22" y="0"/>
                    <a:pt x="18" y="0"/>
                  </a:cubicBezTo>
                  <a:cubicBezTo>
                    <a:pt x="15" y="0"/>
                    <a:pt x="13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4" y="4"/>
                    <a:pt x="0" y="11"/>
                    <a:pt x="0" y="18"/>
                  </a:cubicBezTo>
                  <a:cubicBezTo>
                    <a:pt x="0" y="20"/>
                    <a:pt x="0" y="23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89" y="262"/>
                    <a:pt x="89" y="262"/>
                    <a:pt x="89" y="262"/>
                  </a:cubicBezTo>
                  <a:cubicBezTo>
                    <a:pt x="90" y="264"/>
                    <a:pt x="91" y="265"/>
                    <a:pt x="92" y="267"/>
                  </a:cubicBezTo>
                  <a:cubicBezTo>
                    <a:pt x="93" y="268"/>
                    <a:pt x="95" y="269"/>
                    <a:pt x="96" y="270"/>
                  </a:cubicBezTo>
                  <a:cubicBezTo>
                    <a:pt x="97" y="270"/>
                    <a:pt x="97" y="271"/>
                    <a:pt x="98" y="271"/>
                  </a:cubicBezTo>
                  <a:cubicBezTo>
                    <a:pt x="99" y="272"/>
                    <a:pt x="100" y="272"/>
                    <a:pt x="101" y="272"/>
                  </a:cubicBezTo>
                  <a:cubicBezTo>
                    <a:pt x="102" y="273"/>
                    <a:pt x="104" y="273"/>
                    <a:pt x="107" y="273"/>
                  </a:cubicBezTo>
                  <a:cubicBezTo>
                    <a:pt x="111" y="273"/>
                    <a:pt x="114" y="272"/>
                    <a:pt x="117" y="270"/>
                  </a:cubicBezTo>
                  <a:cubicBezTo>
                    <a:pt x="120" y="268"/>
                    <a:pt x="122" y="266"/>
                    <a:pt x="123" y="262"/>
                  </a:cubicBezTo>
                  <a:cubicBezTo>
                    <a:pt x="124" y="262"/>
                    <a:pt x="124" y="262"/>
                    <a:pt x="124" y="262"/>
                  </a:cubicBezTo>
                  <a:cubicBezTo>
                    <a:pt x="179" y="129"/>
                    <a:pt x="179" y="129"/>
                    <a:pt x="179" y="129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5" y="261"/>
                    <a:pt x="235" y="261"/>
                    <a:pt x="235" y="261"/>
                  </a:cubicBezTo>
                  <a:cubicBezTo>
                    <a:pt x="237" y="265"/>
                    <a:pt x="239" y="268"/>
                    <a:pt x="241" y="270"/>
                  </a:cubicBezTo>
                  <a:cubicBezTo>
                    <a:pt x="244" y="272"/>
                    <a:pt x="247" y="273"/>
                    <a:pt x="251" y="273"/>
                  </a:cubicBezTo>
                  <a:cubicBezTo>
                    <a:pt x="253" y="273"/>
                    <a:pt x="253" y="273"/>
                    <a:pt x="253" y="273"/>
                  </a:cubicBezTo>
                  <a:cubicBezTo>
                    <a:pt x="255" y="273"/>
                    <a:pt x="257" y="273"/>
                    <a:pt x="259" y="272"/>
                  </a:cubicBezTo>
                  <a:cubicBezTo>
                    <a:pt x="261" y="272"/>
                    <a:pt x="263" y="271"/>
                    <a:pt x="264" y="270"/>
                  </a:cubicBezTo>
                  <a:cubicBezTo>
                    <a:pt x="267" y="267"/>
                    <a:pt x="269" y="264"/>
                    <a:pt x="271" y="261"/>
                  </a:cubicBezTo>
                  <a:cubicBezTo>
                    <a:pt x="271" y="261"/>
                    <a:pt x="271" y="261"/>
                    <a:pt x="271" y="261"/>
                  </a:cubicBezTo>
                  <a:cubicBezTo>
                    <a:pt x="358" y="25"/>
                    <a:pt x="358" y="25"/>
                    <a:pt x="358" y="25"/>
                  </a:cubicBezTo>
                  <a:cubicBezTo>
                    <a:pt x="359" y="23"/>
                    <a:pt x="359" y="20"/>
                    <a:pt x="359" y="18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g2d017251e63_0_4036"/>
            <p:cNvSpPr/>
            <p:nvPr/>
          </p:nvSpPr>
          <p:spPr>
            <a:xfrm>
              <a:off x="626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45" y="152"/>
                  </a:moveTo>
                  <a:cubicBezTo>
                    <a:pt x="246" y="147"/>
                    <a:pt x="247" y="142"/>
                    <a:pt x="247" y="137"/>
                  </a:cubicBezTo>
                  <a:cubicBezTo>
                    <a:pt x="247" y="134"/>
                    <a:pt x="246" y="130"/>
                    <a:pt x="245" y="127"/>
                  </a:cubicBezTo>
                  <a:cubicBezTo>
                    <a:pt x="242" y="116"/>
                    <a:pt x="235" y="106"/>
                    <a:pt x="224" y="10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52" y="0"/>
                    <a:pt x="24" y="7"/>
                    <a:pt x="12" y="29"/>
                  </a:cubicBezTo>
                  <a:cubicBezTo>
                    <a:pt x="0" y="50"/>
                    <a:pt x="7" y="77"/>
                    <a:pt x="28" y="90"/>
                  </a:cubicBezTo>
                  <a:cubicBezTo>
                    <a:pt x="113" y="138"/>
                    <a:pt x="113" y="138"/>
                    <a:pt x="113" y="138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7" y="200"/>
                    <a:pt x="0" y="227"/>
                    <a:pt x="12" y="248"/>
                  </a:cubicBezTo>
                  <a:cubicBezTo>
                    <a:pt x="24" y="270"/>
                    <a:pt x="52" y="277"/>
                    <a:pt x="73" y="265"/>
                  </a:cubicBezTo>
                  <a:cubicBezTo>
                    <a:pt x="224" y="177"/>
                    <a:pt x="224" y="177"/>
                    <a:pt x="224" y="177"/>
                  </a:cubicBezTo>
                  <a:cubicBezTo>
                    <a:pt x="235" y="171"/>
                    <a:pt x="242" y="162"/>
                    <a:pt x="245" y="152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g2d017251e63_0_4036"/>
            <p:cNvSpPr/>
            <p:nvPr/>
          </p:nvSpPr>
          <p:spPr>
            <a:xfrm>
              <a:off x="768" y="176"/>
              <a:ext cx="435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28" y="171"/>
                  </a:moveTo>
                  <a:cubicBezTo>
                    <a:pt x="180" y="259"/>
                    <a:pt x="180" y="259"/>
                    <a:pt x="180" y="259"/>
                  </a:cubicBezTo>
                  <a:cubicBezTo>
                    <a:pt x="188" y="263"/>
                    <a:pt x="197" y="265"/>
                    <a:pt x="206" y="264"/>
                  </a:cubicBezTo>
                  <a:cubicBezTo>
                    <a:pt x="229" y="263"/>
                    <a:pt x="247" y="243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0"/>
                    <a:pt x="227" y="0"/>
                    <a:pt x="202" y="0"/>
                  </a:cubicBezTo>
                  <a:cubicBezTo>
                    <a:pt x="178" y="0"/>
                    <a:pt x="158" y="20"/>
                    <a:pt x="158" y="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52" y="82"/>
                    <a:pt x="24" y="89"/>
                    <a:pt x="12" y="110"/>
                  </a:cubicBezTo>
                  <a:cubicBezTo>
                    <a:pt x="0" y="132"/>
                    <a:pt x="7" y="159"/>
                    <a:pt x="28" y="171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g2d017251e63_0_4036"/>
            <p:cNvSpPr/>
            <p:nvPr/>
          </p:nvSpPr>
          <p:spPr>
            <a:xfrm>
              <a:off x="1332" y="176"/>
              <a:ext cx="436" cy="469"/>
            </a:xfrm>
            <a:custGeom>
              <a:avLst/>
              <a:gdLst/>
              <a:ahLst/>
              <a:cxnLst/>
              <a:rect l="l" t="t" r="r" b="b"/>
              <a:pathLst>
                <a:path w="247" h="265" extrusionOk="0">
                  <a:moveTo>
                    <a:pt x="41" y="264"/>
                  </a:moveTo>
                  <a:cubicBezTo>
                    <a:pt x="50" y="265"/>
                    <a:pt x="59" y="263"/>
                    <a:pt x="67" y="259"/>
                  </a:cubicBezTo>
                  <a:cubicBezTo>
                    <a:pt x="218" y="171"/>
                    <a:pt x="218" y="171"/>
                    <a:pt x="218" y="171"/>
                  </a:cubicBezTo>
                  <a:cubicBezTo>
                    <a:pt x="240" y="159"/>
                    <a:pt x="247" y="132"/>
                    <a:pt x="235" y="110"/>
                  </a:cubicBezTo>
                  <a:cubicBezTo>
                    <a:pt x="222" y="89"/>
                    <a:pt x="195" y="82"/>
                    <a:pt x="174" y="94"/>
                  </a:cubicBezTo>
                  <a:cubicBezTo>
                    <a:pt x="89" y="143"/>
                    <a:pt x="89" y="143"/>
                    <a:pt x="89" y="143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89" y="20"/>
                    <a:pt x="69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3"/>
                    <a:pt x="18" y="263"/>
                    <a:pt x="41" y="26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g2d017251e63_0_4036"/>
            <p:cNvSpPr/>
            <p:nvPr/>
          </p:nvSpPr>
          <p:spPr>
            <a:xfrm>
              <a:off x="768" y="980"/>
              <a:ext cx="435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06" y="0"/>
                  </a:moveTo>
                  <a:cubicBezTo>
                    <a:pt x="197" y="0"/>
                    <a:pt x="188" y="2"/>
                    <a:pt x="180" y="6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7" y="106"/>
                    <a:pt x="0" y="133"/>
                    <a:pt x="12" y="155"/>
                  </a:cubicBezTo>
                  <a:cubicBezTo>
                    <a:pt x="24" y="176"/>
                    <a:pt x="52" y="183"/>
                    <a:pt x="73" y="17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220"/>
                    <a:pt x="158" y="220"/>
                    <a:pt x="158" y="220"/>
                  </a:cubicBezTo>
                  <a:cubicBezTo>
                    <a:pt x="158" y="244"/>
                    <a:pt x="178" y="264"/>
                    <a:pt x="202" y="264"/>
                  </a:cubicBezTo>
                  <a:cubicBezTo>
                    <a:pt x="227" y="264"/>
                    <a:pt x="247" y="244"/>
                    <a:pt x="247" y="220"/>
                  </a:cubicBezTo>
                  <a:cubicBezTo>
                    <a:pt x="247" y="45"/>
                    <a:pt x="247" y="45"/>
                    <a:pt x="247" y="45"/>
                  </a:cubicBezTo>
                  <a:cubicBezTo>
                    <a:pt x="247" y="21"/>
                    <a:pt x="229" y="2"/>
                    <a:pt x="206" y="0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g2d017251e63_0_4036"/>
            <p:cNvSpPr/>
            <p:nvPr/>
          </p:nvSpPr>
          <p:spPr>
            <a:xfrm>
              <a:off x="1121" y="665"/>
              <a:ext cx="294" cy="295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167" y="93"/>
                  </a:moveTo>
                  <a:cubicBezTo>
                    <a:pt x="167" y="88"/>
                    <a:pt x="167" y="88"/>
                    <a:pt x="167" y="88"/>
                  </a:cubicBezTo>
                  <a:cubicBezTo>
                    <a:pt x="167" y="85"/>
                    <a:pt x="167" y="81"/>
                    <a:pt x="167" y="79"/>
                  </a:cubicBezTo>
                  <a:cubicBezTo>
                    <a:pt x="167" y="74"/>
                    <a:pt x="167" y="74"/>
                    <a:pt x="167" y="74"/>
                  </a:cubicBezTo>
                  <a:cubicBezTo>
                    <a:pt x="167" y="72"/>
                    <a:pt x="165" y="68"/>
                    <a:pt x="163" y="66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1"/>
                    <a:pt x="95" y="0"/>
                    <a:pt x="9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1" y="0"/>
                    <a:pt x="7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0"/>
                    <a:pt x="68" y="1"/>
                    <a:pt x="66" y="3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1" y="68"/>
                    <a:pt x="0" y="72"/>
                    <a:pt x="0" y="7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1"/>
                    <a:pt x="0" y="85"/>
                    <a:pt x="0" y="88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9"/>
                    <a:pt x="3" y="101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8" y="165"/>
                    <a:pt x="72" y="167"/>
                    <a:pt x="74" y="167"/>
                  </a:cubicBezTo>
                  <a:cubicBezTo>
                    <a:pt x="79" y="167"/>
                    <a:pt x="79" y="167"/>
                    <a:pt x="79" y="167"/>
                  </a:cubicBezTo>
                  <a:cubicBezTo>
                    <a:pt x="81" y="167"/>
                    <a:pt x="85" y="167"/>
                    <a:pt x="88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5" y="167"/>
                    <a:pt x="99" y="165"/>
                    <a:pt x="101" y="163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5" y="99"/>
                    <a:pt x="167" y="95"/>
                    <a:pt x="167" y="93"/>
                  </a:cubicBezTo>
                  <a:moveTo>
                    <a:pt x="113" y="84"/>
                  </a:moveTo>
                  <a:cubicBezTo>
                    <a:pt x="113" y="86"/>
                    <a:pt x="112" y="90"/>
                    <a:pt x="110" y="92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0" y="112"/>
                    <a:pt x="86" y="113"/>
                    <a:pt x="84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0" y="113"/>
                    <a:pt x="77" y="112"/>
                    <a:pt x="75" y="110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5" y="90"/>
                    <a:pt x="54" y="86"/>
                    <a:pt x="54" y="84"/>
                  </a:cubicBezTo>
                  <a:cubicBezTo>
                    <a:pt x="54" y="84"/>
                    <a:pt x="54" y="83"/>
                    <a:pt x="54" y="83"/>
                  </a:cubicBezTo>
                  <a:cubicBezTo>
                    <a:pt x="54" y="81"/>
                    <a:pt x="55" y="77"/>
                    <a:pt x="57" y="75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7" y="55"/>
                    <a:pt x="80" y="54"/>
                    <a:pt x="83" y="54"/>
                  </a:cubicBezTo>
                  <a:cubicBezTo>
                    <a:pt x="83" y="54"/>
                    <a:pt x="83" y="54"/>
                    <a:pt x="84" y="54"/>
                  </a:cubicBezTo>
                  <a:cubicBezTo>
                    <a:pt x="86" y="54"/>
                    <a:pt x="90" y="55"/>
                    <a:pt x="92" y="57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2" y="77"/>
                    <a:pt x="113" y="81"/>
                    <a:pt x="113" y="83"/>
                  </a:cubicBezTo>
                  <a:cubicBezTo>
                    <a:pt x="113" y="83"/>
                    <a:pt x="113" y="84"/>
                    <a:pt x="113" y="84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g2d017251e63_0_4036"/>
            <p:cNvSpPr/>
            <p:nvPr/>
          </p:nvSpPr>
          <p:spPr>
            <a:xfrm>
              <a:off x="1332" y="980"/>
              <a:ext cx="436" cy="467"/>
            </a:xfrm>
            <a:custGeom>
              <a:avLst/>
              <a:gdLst/>
              <a:ahLst/>
              <a:cxnLst/>
              <a:rect l="l" t="t" r="r" b="b"/>
              <a:pathLst>
                <a:path w="247" h="264" extrusionOk="0">
                  <a:moveTo>
                    <a:pt x="218" y="94"/>
                  </a:moveTo>
                  <a:cubicBezTo>
                    <a:pt x="67" y="6"/>
                    <a:pt x="67" y="6"/>
                    <a:pt x="67" y="6"/>
                  </a:cubicBezTo>
                  <a:cubicBezTo>
                    <a:pt x="59" y="2"/>
                    <a:pt x="50" y="0"/>
                    <a:pt x="41" y="0"/>
                  </a:cubicBezTo>
                  <a:cubicBezTo>
                    <a:pt x="18" y="2"/>
                    <a:pt x="0" y="21"/>
                    <a:pt x="0" y="45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44"/>
                    <a:pt x="20" y="264"/>
                    <a:pt x="44" y="264"/>
                  </a:cubicBezTo>
                  <a:cubicBezTo>
                    <a:pt x="69" y="264"/>
                    <a:pt x="89" y="244"/>
                    <a:pt x="89" y="220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95" y="183"/>
                    <a:pt x="222" y="176"/>
                    <a:pt x="235" y="155"/>
                  </a:cubicBezTo>
                  <a:cubicBezTo>
                    <a:pt x="247" y="133"/>
                    <a:pt x="240" y="106"/>
                    <a:pt x="218" y="94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g2d017251e63_0_4036"/>
            <p:cNvSpPr/>
            <p:nvPr/>
          </p:nvSpPr>
          <p:spPr>
            <a:xfrm>
              <a:off x="1473" y="567"/>
              <a:ext cx="436" cy="491"/>
            </a:xfrm>
            <a:custGeom>
              <a:avLst/>
              <a:gdLst/>
              <a:ahLst/>
              <a:cxnLst/>
              <a:rect l="l" t="t" r="r" b="b"/>
              <a:pathLst>
                <a:path w="247" h="277" extrusionOk="0">
                  <a:moveTo>
                    <a:pt x="218" y="187"/>
                  </a:moveTo>
                  <a:cubicBezTo>
                    <a:pt x="134" y="138"/>
                    <a:pt x="134" y="138"/>
                    <a:pt x="134" y="138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40" y="77"/>
                    <a:pt x="247" y="50"/>
                    <a:pt x="235" y="29"/>
                  </a:cubicBezTo>
                  <a:cubicBezTo>
                    <a:pt x="222" y="7"/>
                    <a:pt x="195" y="0"/>
                    <a:pt x="174" y="12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12" y="106"/>
                    <a:pt x="5" y="116"/>
                    <a:pt x="2" y="127"/>
                  </a:cubicBezTo>
                  <a:cubicBezTo>
                    <a:pt x="1" y="130"/>
                    <a:pt x="0" y="134"/>
                    <a:pt x="0" y="137"/>
                  </a:cubicBezTo>
                  <a:cubicBezTo>
                    <a:pt x="0" y="142"/>
                    <a:pt x="1" y="147"/>
                    <a:pt x="2" y="152"/>
                  </a:cubicBezTo>
                  <a:cubicBezTo>
                    <a:pt x="5" y="162"/>
                    <a:pt x="12" y="171"/>
                    <a:pt x="22" y="177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95" y="277"/>
                    <a:pt x="222" y="270"/>
                    <a:pt x="235" y="248"/>
                  </a:cubicBezTo>
                  <a:cubicBezTo>
                    <a:pt x="247" y="227"/>
                    <a:pt x="240" y="200"/>
                    <a:pt x="218" y="187"/>
                  </a:cubicBezTo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g2d017251e63_0_4036"/>
            <p:cNvSpPr/>
            <p:nvPr/>
          </p:nvSpPr>
          <p:spPr>
            <a:xfrm>
              <a:off x="2970" y="571"/>
              <a:ext cx="460" cy="485"/>
            </a:xfrm>
            <a:custGeom>
              <a:avLst/>
              <a:gdLst/>
              <a:ahLst/>
              <a:cxnLst/>
              <a:rect l="l" t="t" r="r" b="b"/>
              <a:pathLst>
                <a:path w="261" h="274" extrusionOk="0">
                  <a:moveTo>
                    <a:pt x="223" y="41"/>
                  </a:moveTo>
                  <a:cubicBezTo>
                    <a:pt x="199" y="16"/>
                    <a:pt x="167" y="0"/>
                    <a:pt x="130" y="0"/>
                  </a:cubicBezTo>
                  <a:cubicBezTo>
                    <a:pt x="94" y="0"/>
                    <a:pt x="62" y="16"/>
                    <a:pt x="38" y="41"/>
                  </a:cubicBezTo>
                  <a:cubicBezTo>
                    <a:pt x="15" y="66"/>
                    <a:pt x="0" y="100"/>
                    <a:pt x="0" y="137"/>
                  </a:cubicBezTo>
                  <a:cubicBezTo>
                    <a:pt x="0" y="174"/>
                    <a:pt x="15" y="209"/>
                    <a:pt x="38" y="234"/>
                  </a:cubicBezTo>
                  <a:cubicBezTo>
                    <a:pt x="62" y="259"/>
                    <a:pt x="94" y="274"/>
                    <a:pt x="130" y="274"/>
                  </a:cubicBezTo>
                  <a:cubicBezTo>
                    <a:pt x="167" y="274"/>
                    <a:pt x="199" y="259"/>
                    <a:pt x="223" y="234"/>
                  </a:cubicBezTo>
                  <a:cubicBezTo>
                    <a:pt x="246" y="209"/>
                    <a:pt x="261" y="174"/>
                    <a:pt x="261" y="137"/>
                  </a:cubicBezTo>
                  <a:cubicBezTo>
                    <a:pt x="261" y="100"/>
                    <a:pt x="246" y="66"/>
                    <a:pt x="223" y="41"/>
                  </a:cubicBezTo>
                  <a:moveTo>
                    <a:pt x="196" y="208"/>
                  </a:moveTo>
                  <a:cubicBezTo>
                    <a:pt x="179" y="226"/>
                    <a:pt x="155" y="237"/>
                    <a:pt x="130" y="237"/>
                  </a:cubicBezTo>
                  <a:cubicBezTo>
                    <a:pt x="105" y="237"/>
                    <a:pt x="82" y="226"/>
                    <a:pt x="65" y="208"/>
                  </a:cubicBezTo>
                  <a:cubicBezTo>
                    <a:pt x="48" y="190"/>
                    <a:pt x="37" y="165"/>
                    <a:pt x="37" y="137"/>
                  </a:cubicBezTo>
                  <a:cubicBezTo>
                    <a:pt x="37" y="109"/>
                    <a:pt x="48" y="84"/>
                    <a:pt x="65" y="66"/>
                  </a:cubicBezTo>
                  <a:cubicBezTo>
                    <a:pt x="82" y="48"/>
                    <a:pt x="105" y="37"/>
                    <a:pt x="130" y="37"/>
                  </a:cubicBezTo>
                  <a:cubicBezTo>
                    <a:pt x="155" y="37"/>
                    <a:pt x="179" y="48"/>
                    <a:pt x="196" y="66"/>
                  </a:cubicBezTo>
                  <a:cubicBezTo>
                    <a:pt x="213" y="84"/>
                    <a:pt x="223" y="109"/>
                    <a:pt x="223" y="137"/>
                  </a:cubicBezTo>
                  <a:cubicBezTo>
                    <a:pt x="223" y="165"/>
                    <a:pt x="213" y="190"/>
                    <a:pt x="196" y="208"/>
                  </a:cubicBezTo>
                  <a:close/>
                </a:path>
              </a:pathLst>
            </a:custGeom>
            <a:solidFill>
              <a:srgbClr val="2BB5E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5" name="Google Shape;935;g2d017251e63_0_4036"/>
          <p:cNvSpPr/>
          <p:nvPr/>
        </p:nvSpPr>
        <p:spPr>
          <a:xfrm rot="-5400000">
            <a:off x="5887745" y="1887244"/>
            <a:ext cx="2176991" cy="4335519"/>
          </a:xfrm>
          <a:custGeom>
            <a:avLst/>
            <a:gdLst/>
            <a:ahLst/>
            <a:cxnLst/>
            <a:rect l="l" t="t" r="r" b="b"/>
            <a:pathLst>
              <a:path w="2902655" h="5780692" extrusionOk="0">
                <a:moveTo>
                  <a:pt x="2902655" y="5004581"/>
                </a:moveTo>
                <a:lnTo>
                  <a:pt x="2452511" y="5780692"/>
                </a:lnTo>
                <a:lnTo>
                  <a:pt x="0" y="5780692"/>
                </a:lnTo>
                <a:lnTo>
                  <a:pt x="0" y="0"/>
                </a:lnTo>
                <a:close/>
              </a:path>
            </a:pathLst>
          </a:custGeom>
          <a:solidFill>
            <a:srgbClr val="66757A">
              <a:alpha val="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g2d017251e63_0_4036"/>
          <p:cNvSpPr/>
          <p:nvPr/>
        </p:nvSpPr>
        <p:spPr>
          <a:xfrm>
            <a:off x="5872163" y="211931"/>
            <a:ext cx="3271838" cy="4833940"/>
          </a:xfrm>
          <a:custGeom>
            <a:avLst/>
            <a:gdLst/>
            <a:ahLst/>
            <a:cxnLst/>
            <a:rect l="l" t="t" r="r" b="b"/>
            <a:pathLst>
              <a:path w="1373" h="2026" extrusionOk="0">
                <a:moveTo>
                  <a:pt x="15" y="911"/>
                </a:moveTo>
                <a:cubicBezTo>
                  <a:pt x="6" y="941"/>
                  <a:pt x="2" y="971"/>
                  <a:pt x="1" y="1001"/>
                </a:cubicBezTo>
                <a:cubicBezTo>
                  <a:pt x="0" y="1043"/>
                  <a:pt x="5" y="1085"/>
                  <a:pt x="18" y="1125"/>
                </a:cubicBezTo>
                <a:cubicBezTo>
                  <a:pt x="33" y="1175"/>
                  <a:pt x="58" y="1221"/>
                  <a:pt x="92" y="1260"/>
                </a:cubicBezTo>
                <a:cubicBezTo>
                  <a:pt x="120" y="1293"/>
                  <a:pt x="153" y="1321"/>
                  <a:pt x="193" y="1344"/>
                </a:cubicBezTo>
                <a:cubicBezTo>
                  <a:pt x="1090" y="1862"/>
                  <a:pt x="1090" y="1862"/>
                  <a:pt x="1090" y="1862"/>
                </a:cubicBezTo>
                <a:cubicBezTo>
                  <a:pt x="1373" y="2026"/>
                  <a:pt x="1373" y="2026"/>
                  <a:pt x="1373" y="2026"/>
                </a:cubicBezTo>
                <a:cubicBezTo>
                  <a:pt x="1373" y="1143"/>
                  <a:pt x="1373" y="1143"/>
                  <a:pt x="1373" y="1143"/>
                </a:cubicBezTo>
                <a:cubicBezTo>
                  <a:pt x="1148" y="1013"/>
                  <a:pt x="1148" y="1013"/>
                  <a:pt x="1148" y="1013"/>
                </a:cubicBezTo>
                <a:cubicBezTo>
                  <a:pt x="1373" y="883"/>
                  <a:pt x="1373" y="883"/>
                  <a:pt x="1373" y="883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93" y="681"/>
                  <a:pt x="193" y="681"/>
                  <a:pt x="193" y="681"/>
                </a:cubicBezTo>
                <a:cubicBezTo>
                  <a:pt x="101" y="734"/>
                  <a:pt x="40" y="817"/>
                  <a:pt x="15" y="911"/>
                </a:cubicBezTo>
                <a:close/>
              </a:path>
            </a:pathLst>
          </a:custGeom>
          <a:solidFill>
            <a:srgbClr val="2BB5E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2d017251e63_0_4036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2">
  <p:cSld name="Multi-use layout_2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d017251e63_0_4062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2d017251e63_0_4062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41" name="Google Shape;941;g2d017251e63_0_406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42" name="Google Shape;942;g2d017251e63_0_406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g2d017251e63_0_406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g2d017251e63_0_406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g2d017251e63_0_406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g2d017251e63_0_406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g2d017251e63_0_406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g2d017251e63_0_406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g2d017251e63_0_4062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50" name="Google Shape;950;g2d017251e63_0_4062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51" name="Google Shape;951;g2d017251e63_0_4062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g2d017251e63_0_4062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2d017251e63_0_4062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2d017251e63_0_4062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2d017251e63_0_4062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2d017251e63_0_4062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2d017251e63_0_4062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8" name="Google Shape;958;g2d017251e63_0_4062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9" name="Google Shape;959;g2d017251e63_0_4062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3">
  <p:cSld name="Multi-use layout_3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d017251e63_0_4084"/>
          <p:cNvSpPr/>
          <p:nvPr/>
        </p:nvSpPr>
        <p:spPr>
          <a:xfrm>
            <a:off x="0" y="4783455"/>
            <a:ext cx="6114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g2d017251e63_0_4084"/>
          <p:cNvSpPr txBox="1">
            <a:spLocks noGrp="1"/>
          </p:cNvSpPr>
          <p:nvPr>
            <p:ph type="body" idx="1"/>
          </p:nvPr>
        </p:nvSpPr>
        <p:spPr>
          <a:xfrm>
            <a:off x="302895" y="384572"/>
            <a:ext cx="85896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63" name="Google Shape;963;g2d017251e63_0_408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64" name="Google Shape;964;g2d017251e63_0_408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2d017251e63_0_408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2d017251e63_0_408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2d017251e63_0_408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2d017251e63_0_408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2d017251e63_0_408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2d017251e63_0_408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1" name="Google Shape;971;g2d017251e63_0_4084"/>
          <p:cNvSpPr txBox="1">
            <a:spLocks noGrp="1"/>
          </p:cNvSpPr>
          <p:nvPr>
            <p:ph type="body" idx="2"/>
          </p:nvPr>
        </p:nvSpPr>
        <p:spPr>
          <a:xfrm>
            <a:off x="304562" y="943213"/>
            <a:ext cx="8601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B5B5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72" name="Google Shape;972;g2d017251e63_0_4084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73" name="Google Shape;973;g2d017251e63_0_4084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2d017251e63_0_4084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g2d017251e63_0_4084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g2d017251e63_0_4084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g2d017251e63_0_4084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g2d017251e63_0_4084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g2d017251e63_0_4084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0" name="Google Shape;980;g2d017251e63_0_4084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g2d017251e63_0_4084"/>
          <p:cNvSpPr/>
          <p:nvPr/>
        </p:nvSpPr>
        <p:spPr>
          <a:xfrm>
            <a:off x="477011" y="4868510"/>
            <a:ext cx="2031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2021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1">
  <p:cSld name="Multi-use layout_1">
    <p:bg>
      <p:bgPr>
        <a:solidFill>
          <a:srgbClr val="29B5E8"/>
        </a:solidFill>
        <a:effectLst/>
      </p:bgPr>
    </p:bg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g2d017251e63_0_410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84" name="Google Shape;984;g2d017251e63_0_410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g2d017251e63_0_410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g2d017251e63_0_410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2d017251e63_0_410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g2d017251e63_0_410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g2d017251e63_0_410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g2d017251e63_0_410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g2d017251e63_0_4106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992" name="Google Shape;992;g2d017251e63_0_4106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2d017251e63_0_4106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2d017251e63_0_4106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2d017251e63_0_4106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2d017251e63_0_4106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2d017251e63_0_4106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2d017251e63_0_4106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g2d017251e63_0_4106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1 1 1">
  <p:cSld name="Multi-use layout_1_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d017251e63_0_4124"/>
          <p:cNvSpPr txBox="1">
            <a:spLocks noGrp="1"/>
          </p:cNvSpPr>
          <p:nvPr>
            <p:ph type="body" idx="1"/>
          </p:nvPr>
        </p:nvSpPr>
        <p:spPr>
          <a:xfrm>
            <a:off x="274320" y="228600"/>
            <a:ext cx="8595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 i="0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g2d017251e63_0_4124"/>
          <p:cNvSpPr txBox="1">
            <a:spLocks noGrp="1"/>
          </p:cNvSpPr>
          <p:nvPr>
            <p:ph type="body" idx="2"/>
          </p:nvPr>
        </p:nvSpPr>
        <p:spPr>
          <a:xfrm>
            <a:off x="274320" y="731520"/>
            <a:ext cx="85953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600"/>
              <a:buNone/>
              <a:defRPr sz="1600">
                <a:solidFill>
                  <a:srgbClr val="5B5B5B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3" name="Google Shape;1003;g2d017251e63_0_4124"/>
          <p:cNvSpPr/>
          <p:nvPr/>
        </p:nvSpPr>
        <p:spPr>
          <a:xfrm>
            <a:off x="565331" y="4898914"/>
            <a:ext cx="14733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2020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g2d017251e63_0_4124"/>
          <p:cNvSpPr txBox="1">
            <a:spLocks noGrp="1"/>
          </p:cNvSpPr>
          <p:nvPr>
            <p:ph type="sldNum" idx="12"/>
          </p:nvPr>
        </p:nvSpPr>
        <p:spPr>
          <a:xfrm>
            <a:off x="8390386" y="4898914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g2d017251e63_0_4124"/>
          <p:cNvSpPr/>
          <p:nvPr/>
        </p:nvSpPr>
        <p:spPr>
          <a:xfrm>
            <a:off x="345195" y="4878329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w/ Dotted Lines 01">
  <p:cSld name="Multi-use layout w/ Dotted Lines 0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d017251e63_0_5935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8" name="Google Shape;1008;g2d017251e63_0_5935"/>
          <p:cNvSpPr txBox="1">
            <a:spLocks noGrp="1"/>
          </p:cNvSpPr>
          <p:nvPr>
            <p:ph type="title"/>
          </p:nvPr>
        </p:nvSpPr>
        <p:spPr>
          <a:xfrm>
            <a:off x="367897" y="228600"/>
            <a:ext cx="8344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g2d017251e63_0_5935"/>
          <p:cNvSpPr txBox="1">
            <a:spLocks noGrp="1"/>
          </p:cNvSpPr>
          <p:nvPr>
            <p:ph type="subTitle" idx="1"/>
          </p:nvPr>
        </p:nvSpPr>
        <p:spPr>
          <a:xfrm>
            <a:off x="365760" y="655285"/>
            <a:ext cx="8344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1pPr>
            <a:lvl2pPr lvl="1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2pPr>
            <a:lvl3pPr lvl="2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3pPr>
            <a:lvl4pPr lvl="3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4pPr>
            <a:lvl5pPr lvl="4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200"/>
              <a:buNone/>
              <a:defRPr>
                <a:solidFill>
                  <a:srgbClr val="5B5B5B"/>
                </a:solidFill>
              </a:defRPr>
            </a:lvl5pPr>
            <a:lvl6pPr lvl="5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6pPr>
            <a:lvl7pPr lvl="6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7pPr>
            <a:lvl8pPr lvl="7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8pPr>
            <a:lvl9pPr lvl="8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5B5B5B"/>
              </a:buClr>
              <a:buSzPts val="1400"/>
              <a:buNone/>
              <a:defRPr>
                <a:solidFill>
                  <a:srgbClr val="5B5B5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-use layout 1">
  <p:cSld name="Multi-use layout_1">
    <p:bg>
      <p:bgPr>
        <a:solidFill>
          <a:srgbClr val="29B5E8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g2d017251e63_0_49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27" name="Google Shape;127;g2d017251e63_0_49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d017251e63_0_49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d017251e63_0_49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2d017251e63_0_49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d017251e63_0_49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d017251e63_0_49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d017251e63_0_49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g2d017251e63_0_490"/>
          <p:cNvGrpSpPr/>
          <p:nvPr/>
        </p:nvGrpSpPr>
        <p:grpSpPr>
          <a:xfrm>
            <a:off x="345152" y="4876022"/>
            <a:ext cx="135124" cy="133368"/>
            <a:chOff x="2940050" y="1514475"/>
            <a:chExt cx="4643437" cy="4583110"/>
          </a:xfrm>
        </p:grpSpPr>
        <p:sp>
          <p:nvSpPr>
            <p:cNvPr id="135" name="Google Shape;135;g2d017251e63_0_490"/>
            <p:cNvSpPr/>
            <p:nvPr/>
          </p:nvSpPr>
          <p:spPr>
            <a:xfrm>
              <a:off x="5507038" y="1514475"/>
              <a:ext cx="1576386" cy="1741489"/>
            </a:xfrm>
            <a:custGeom>
              <a:avLst/>
              <a:gdLst/>
              <a:ahLst/>
              <a:cxnLst/>
              <a:rect l="l" t="t" r="r" b="b"/>
              <a:pathLst>
                <a:path w="4378" h="4837" extrusionOk="0">
                  <a:moveTo>
                    <a:pt x="105" y="4304"/>
                  </a:moveTo>
                  <a:cubicBezTo>
                    <a:pt x="105" y="4304"/>
                    <a:pt x="105" y="4304"/>
                    <a:pt x="138" y="4371"/>
                  </a:cubicBezTo>
                  <a:cubicBezTo>
                    <a:pt x="370" y="4703"/>
                    <a:pt x="833" y="4836"/>
                    <a:pt x="1198" y="4636"/>
                  </a:cubicBezTo>
                  <a:cubicBezTo>
                    <a:pt x="1198" y="4636"/>
                    <a:pt x="1198" y="4636"/>
                    <a:pt x="3880" y="3077"/>
                  </a:cubicBezTo>
                  <a:cubicBezTo>
                    <a:pt x="4278" y="2845"/>
                    <a:pt x="4377" y="2380"/>
                    <a:pt x="4177" y="2014"/>
                  </a:cubicBezTo>
                  <a:cubicBezTo>
                    <a:pt x="4177" y="2014"/>
                    <a:pt x="4177" y="2014"/>
                    <a:pt x="4143" y="1981"/>
                  </a:cubicBezTo>
                  <a:cubicBezTo>
                    <a:pt x="3945" y="1583"/>
                    <a:pt x="3448" y="1482"/>
                    <a:pt x="3084" y="1716"/>
                  </a:cubicBezTo>
                  <a:cubicBezTo>
                    <a:pt x="3084" y="1716"/>
                    <a:pt x="3084" y="1716"/>
                    <a:pt x="1587" y="2568"/>
                  </a:cubicBezTo>
                  <a:cubicBezTo>
                    <a:pt x="1587" y="2128"/>
                    <a:pt x="1587" y="1545"/>
                    <a:pt x="1587" y="767"/>
                  </a:cubicBezTo>
                  <a:cubicBezTo>
                    <a:pt x="1587" y="367"/>
                    <a:pt x="1223" y="0"/>
                    <a:pt x="826" y="0"/>
                  </a:cubicBezTo>
                  <a:cubicBezTo>
                    <a:pt x="826" y="0"/>
                    <a:pt x="826" y="0"/>
                    <a:pt x="761" y="0"/>
                  </a:cubicBezTo>
                  <a:cubicBezTo>
                    <a:pt x="364" y="0"/>
                    <a:pt x="0" y="367"/>
                    <a:pt x="0" y="767"/>
                  </a:cubicBezTo>
                  <a:cubicBezTo>
                    <a:pt x="0" y="767"/>
                    <a:pt x="0" y="767"/>
                    <a:pt x="0" y="3900"/>
                  </a:cubicBezTo>
                  <a:cubicBezTo>
                    <a:pt x="0" y="3991"/>
                    <a:pt x="16" y="4079"/>
                    <a:pt x="45" y="4161"/>
                  </a:cubicBezTo>
                  <a:cubicBezTo>
                    <a:pt x="59" y="4209"/>
                    <a:pt x="80" y="4257"/>
                    <a:pt x="105" y="430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d017251e63_0_490"/>
            <p:cNvSpPr/>
            <p:nvPr/>
          </p:nvSpPr>
          <p:spPr>
            <a:xfrm>
              <a:off x="5970588" y="2924175"/>
              <a:ext cx="1612899" cy="1784347"/>
            </a:xfrm>
            <a:custGeom>
              <a:avLst/>
              <a:gdLst/>
              <a:ahLst/>
              <a:cxnLst/>
              <a:rect l="l" t="t" r="r" b="b"/>
              <a:pathLst>
                <a:path w="4479" h="4958" extrusionOk="0">
                  <a:moveTo>
                    <a:pt x="3938" y="3357"/>
                  </a:moveTo>
                  <a:cubicBezTo>
                    <a:pt x="3938" y="3357"/>
                    <a:pt x="3938" y="3357"/>
                    <a:pt x="2455" y="2478"/>
                  </a:cubicBezTo>
                  <a:cubicBezTo>
                    <a:pt x="2829" y="2262"/>
                    <a:pt x="3325" y="1974"/>
                    <a:pt x="3981" y="1592"/>
                  </a:cubicBezTo>
                  <a:cubicBezTo>
                    <a:pt x="4345" y="1392"/>
                    <a:pt x="4478" y="929"/>
                    <a:pt x="4246" y="531"/>
                  </a:cubicBezTo>
                  <a:cubicBezTo>
                    <a:pt x="4246" y="531"/>
                    <a:pt x="4246" y="531"/>
                    <a:pt x="4246" y="497"/>
                  </a:cubicBezTo>
                  <a:cubicBezTo>
                    <a:pt x="4048" y="133"/>
                    <a:pt x="3551" y="0"/>
                    <a:pt x="3153" y="232"/>
                  </a:cubicBezTo>
                  <a:cubicBezTo>
                    <a:pt x="3153" y="232"/>
                    <a:pt x="3153" y="232"/>
                    <a:pt x="504" y="1758"/>
                  </a:cubicBezTo>
                  <a:cubicBezTo>
                    <a:pt x="303" y="1876"/>
                    <a:pt x="179" y="2061"/>
                    <a:pt x="130" y="2258"/>
                  </a:cubicBezTo>
                  <a:cubicBezTo>
                    <a:pt x="0" y="2596"/>
                    <a:pt x="142" y="2984"/>
                    <a:pt x="462" y="3190"/>
                  </a:cubicBezTo>
                  <a:cubicBezTo>
                    <a:pt x="462" y="3190"/>
                    <a:pt x="462" y="3190"/>
                    <a:pt x="3144" y="4724"/>
                  </a:cubicBezTo>
                  <a:cubicBezTo>
                    <a:pt x="3508" y="4957"/>
                    <a:pt x="4005" y="4858"/>
                    <a:pt x="4237" y="4458"/>
                  </a:cubicBezTo>
                  <a:cubicBezTo>
                    <a:pt x="4237" y="4458"/>
                    <a:pt x="4237" y="4458"/>
                    <a:pt x="4237" y="4424"/>
                  </a:cubicBezTo>
                  <a:cubicBezTo>
                    <a:pt x="4435" y="4058"/>
                    <a:pt x="4336" y="3590"/>
                    <a:pt x="3938" y="33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d017251e63_0_490"/>
            <p:cNvSpPr/>
            <p:nvPr/>
          </p:nvSpPr>
          <p:spPr>
            <a:xfrm>
              <a:off x="5499100" y="4398963"/>
              <a:ext cx="1590674" cy="1698622"/>
            </a:xfrm>
            <a:custGeom>
              <a:avLst/>
              <a:gdLst/>
              <a:ahLst/>
              <a:cxnLst/>
              <a:rect l="l" t="t" r="r" b="b"/>
              <a:pathLst>
                <a:path w="4419" h="4720" extrusionOk="0">
                  <a:moveTo>
                    <a:pt x="3923" y="1687"/>
                  </a:moveTo>
                  <a:cubicBezTo>
                    <a:pt x="3923" y="1687"/>
                    <a:pt x="3923" y="1687"/>
                    <a:pt x="1214" y="124"/>
                  </a:cubicBezTo>
                  <a:cubicBezTo>
                    <a:pt x="1009" y="0"/>
                    <a:pt x="738" y="4"/>
                    <a:pt x="508" y="115"/>
                  </a:cubicBezTo>
                  <a:cubicBezTo>
                    <a:pt x="215" y="231"/>
                    <a:pt x="0" y="519"/>
                    <a:pt x="0" y="826"/>
                  </a:cubicBezTo>
                  <a:cubicBezTo>
                    <a:pt x="0" y="826"/>
                    <a:pt x="0" y="826"/>
                    <a:pt x="0" y="3954"/>
                  </a:cubicBezTo>
                  <a:cubicBezTo>
                    <a:pt x="0" y="4387"/>
                    <a:pt x="362" y="4719"/>
                    <a:pt x="787" y="4719"/>
                  </a:cubicBezTo>
                  <a:cubicBezTo>
                    <a:pt x="787" y="4719"/>
                    <a:pt x="787" y="4719"/>
                    <a:pt x="821" y="4719"/>
                  </a:cubicBezTo>
                  <a:cubicBezTo>
                    <a:pt x="1248" y="4719"/>
                    <a:pt x="1608" y="4387"/>
                    <a:pt x="1608" y="3954"/>
                  </a:cubicBezTo>
                  <a:cubicBezTo>
                    <a:pt x="1608" y="3954"/>
                    <a:pt x="1608" y="3954"/>
                    <a:pt x="1608" y="2216"/>
                  </a:cubicBezTo>
                  <a:cubicBezTo>
                    <a:pt x="1977" y="2432"/>
                    <a:pt x="2461" y="2715"/>
                    <a:pt x="3096" y="3087"/>
                  </a:cubicBezTo>
                  <a:cubicBezTo>
                    <a:pt x="3493" y="3320"/>
                    <a:pt x="3988" y="3186"/>
                    <a:pt x="4153" y="2788"/>
                  </a:cubicBezTo>
                  <a:cubicBezTo>
                    <a:pt x="4153" y="2788"/>
                    <a:pt x="4153" y="2788"/>
                    <a:pt x="4186" y="2788"/>
                  </a:cubicBezTo>
                  <a:cubicBezTo>
                    <a:pt x="4418" y="2387"/>
                    <a:pt x="4285" y="1921"/>
                    <a:pt x="3923" y="16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d017251e63_0_490"/>
            <p:cNvSpPr/>
            <p:nvPr/>
          </p:nvSpPr>
          <p:spPr>
            <a:xfrm>
              <a:off x="3435350" y="4359275"/>
              <a:ext cx="1571629" cy="1736721"/>
            </a:xfrm>
            <a:custGeom>
              <a:avLst/>
              <a:gdLst/>
              <a:ahLst/>
              <a:cxnLst/>
              <a:rect l="l" t="t" r="r" b="b"/>
              <a:pathLst>
                <a:path w="4367" h="4826" extrusionOk="0">
                  <a:moveTo>
                    <a:pt x="4262" y="533"/>
                  </a:moveTo>
                  <a:cubicBezTo>
                    <a:pt x="4262" y="533"/>
                    <a:pt x="4262" y="533"/>
                    <a:pt x="4229" y="500"/>
                  </a:cubicBezTo>
                  <a:cubicBezTo>
                    <a:pt x="3997" y="134"/>
                    <a:pt x="3535" y="0"/>
                    <a:pt x="3172" y="233"/>
                  </a:cubicBezTo>
                  <a:cubicBezTo>
                    <a:pt x="3172" y="233"/>
                    <a:pt x="3172" y="233"/>
                    <a:pt x="496" y="1798"/>
                  </a:cubicBezTo>
                  <a:cubicBezTo>
                    <a:pt x="100" y="1998"/>
                    <a:pt x="0" y="2464"/>
                    <a:pt x="199" y="2864"/>
                  </a:cubicBezTo>
                  <a:cubicBezTo>
                    <a:pt x="199" y="2864"/>
                    <a:pt x="199" y="2864"/>
                    <a:pt x="232" y="2897"/>
                  </a:cubicBezTo>
                  <a:cubicBezTo>
                    <a:pt x="430" y="3263"/>
                    <a:pt x="926" y="3364"/>
                    <a:pt x="1289" y="3197"/>
                  </a:cubicBezTo>
                  <a:cubicBezTo>
                    <a:pt x="1289" y="3197"/>
                    <a:pt x="1289" y="3197"/>
                    <a:pt x="2778" y="2326"/>
                  </a:cubicBezTo>
                  <a:cubicBezTo>
                    <a:pt x="2778" y="2757"/>
                    <a:pt x="2778" y="3321"/>
                    <a:pt x="2778" y="4060"/>
                  </a:cubicBezTo>
                  <a:cubicBezTo>
                    <a:pt x="2778" y="4493"/>
                    <a:pt x="3143" y="4825"/>
                    <a:pt x="3539" y="4825"/>
                  </a:cubicBezTo>
                  <a:cubicBezTo>
                    <a:pt x="3539" y="4825"/>
                    <a:pt x="3539" y="4825"/>
                    <a:pt x="3605" y="4825"/>
                  </a:cubicBezTo>
                  <a:cubicBezTo>
                    <a:pt x="4001" y="4825"/>
                    <a:pt x="4366" y="4493"/>
                    <a:pt x="4366" y="4060"/>
                  </a:cubicBezTo>
                  <a:cubicBezTo>
                    <a:pt x="4366" y="4060"/>
                    <a:pt x="4366" y="4060"/>
                    <a:pt x="4366" y="933"/>
                  </a:cubicBezTo>
                  <a:cubicBezTo>
                    <a:pt x="4366" y="863"/>
                    <a:pt x="4354" y="794"/>
                    <a:pt x="4334" y="729"/>
                  </a:cubicBezTo>
                  <a:cubicBezTo>
                    <a:pt x="4319" y="662"/>
                    <a:pt x="4296" y="596"/>
                    <a:pt x="4262" y="5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d017251e63_0_490"/>
            <p:cNvSpPr/>
            <p:nvPr/>
          </p:nvSpPr>
          <p:spPr>
            <a:xfrm>
              <a:off x="2940050" y="2924175"/>
              <a:ext cx="1606554" cy="1771655"/>
            </a:xfrm>
            <a:custGeom>
              <a:avLst/>
              <a:gdLst/>
              <a:ahLst/>
              <a:cxnLst/>
              <a:rect l="l" t="t" r="r" b="b"/>
              <a:pathLst>
                <a:path w="4462" h="4920" extrusionOk="0">
                  <a:moveTo>
                    <a:pt x="4321" y="2702"/>
                  </a:moveTo>
                  <a:cubicBezTo>
                    <a:pt x="4461" y="2355"/>
                    <a:pt x="4321" y="1935"/>
                    <a:pt x="3996" y="1727"/>
                  </a:cubicBezTo>
                  <a:cubicBezTo>
                    <a:pt x="3996" y="1727"/>
                    <a:pt x="3996" y="1727"/>
                    <a:pt x="1320" y="199"/>
                  </a:cubicBezTo>
                  <a:cubicBezTo>
                    <a:pt x="957" y="0"/>
                    <a:pt x="462" y="100"/>
                    <a:pt x="263" y="465"/>
                  </a:cubicBezTo>
                  <a:cubicBezTo>
                    <a:pt x="263" y="465"/>
                    <a:pt x="263" y="465"/>
                    <a:pt x="263" y="498"/>
                  </a:cubicBezTo>
                  <a:cubicBezTo>
                    <a:pt x="32" y="896"/>
                    <a:pt x="131" y="1395"/>
                    <a:pt x="527" y="1561"/>
                  </a:cubicBezTo>
                  <a:cubicBezTo>
                    <a:pt x="527" y="1561"/>
                    <a:pt x="527" y="1561"/>
                    <a:pt x="2026" y="2434"/>
                  </a:cubicBezTo>
                  <a:cubicBezTo>
                    <a:pt x="1650" y="2653"/>
                    <a:pt x="1151" y="2940"/>
                    <a:pt x="494" y="3320"/>
                  </a:cubicBezTo>
                  <a:cubicBezTo>
                    <a:pt x="131" y="3554"/>
                    <a:pt x="0" y="4020"/>
                    <a:pt x="230" y="4386"/>
                  </a:cubicBezTo>
                  <a:cubicBezTo>
                    <a:pt x="230" y="4386"/>
                    <a:pt x="230" y="4386"/>
                    <a:pt x="263" y="4419"/>
                  </a:cubicBezTo>
                  <a:cubicBezTo>
                    <a:pt x="428" y="4819"/>
                    <a:pt x="922" y="4919"/>
                    <a:pt x="1319" y="4686"/>
                  </a:cubicBezTo>
                  <a:cubicBezTo>
                    <a:pt x="1319" y="4686"/>
                    <a:pt x="1319" y="4686"/>
                    <a:pt x="3955" y="3154"/>
                  </a:cubicBezTo>
                  <a:cubicBezTo>
                    <a:pt x="4146" y="3057"/>
                    <a:pt x="4269" y="2890"/>
                    <a:pt x="4321" y="270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d017251e63_0_490"/>
            <p:cNvSpPr/>
            <p:nvPr/>
          </p:nvSpPr>
          <p:spPr>
            <a:xfrm>
              <a:off x="3424238" y="1514475"/>
              <a:ext cx="1598617" cy="1708145"/>
            </a:xfrm>
            <a:custGeom>
              <a:avLst/>
              <a:gdLst/>
              <a:ahLst/>
              <a:cxnLst/>
              <a:rect l="l" t="t" r="r" b="b"/>
              <a:pathLst>
                <a:path w="4439" h="4746" extrusionOk="0">
                  <a:moveTo>
                    <a:pt x="497" y="3034"/>
                  </a:moveTo>
                  <a:cubicBezTo>
                    <a:pt x="497" y="3034"/>
                    <a:pt x="497" y="3034"/>
                    <a:pt x="3212" y="4602"/>
                  </a:cubicBezTo>
                  <a:cubicBezTo>
                    <a:pt x="3384" y="4723"/>
                    <a:pt x="3601" y="4745"/>
                    <a:pt x="3803" y="4682"/>
                  </a:cubicBezTo>
                  <a:cubicBezTo>
                    <a:pt x="4161" y="4605"/>
                    <a:pt x="4438" y="4277"/>
                    <a:pt x="4438" y="3900"/>
                  </a:cubicBezTo>
                  <a:cubicBezTo>
                    <a:pt x="4438" y="3900"/>
                    <a:pt x="4438" y="3900"/>
                    <a:pt x="4438" y="766"/>
                  </a:cubicBezTo>
                  <a:cubicBezTo>
                    <a:pt x="4438" y="367"/>
                    <a:pt x="4072" y="0"/>
                    <a:pt x="3641" y="0"/>
                  </a:cubicBezTo>
                  <a:cubicBezTo>
                    <a:pt x="3641" y="0"/>
                    <a:pt x="3641" y="0"/>
                    <a:pt x="3607" y="0"/>
                  </a:cubicBezTo>
                  <a:cubicBezTo>
                    <a:pt x="3174" y="0"/>
                    <a:pt x="2810" y="367"/>
                    <a:pt x="2810" y="766"/>
                  </a:cubicBezTo>
                  <a:cubicBezTo>
                    <a:pt x="2810" y="766"/>
                    <a:pt x="2810" y="766"/>
                    <a:pt x="2810" y="2501"/>
                  </a:cubicBezTo>
                  <a:cubicBezTo>
                    <a:pt x="2441" y="2285"/>
                    <a:pt x="1957" y="2002"/>
                    <a:pt x="1325" y="1632"/>
                  </a:cubicBezTo>
                  <a:cubicBezTo>
                    <a:pt x="927" y="1399"/>
                    <a:pt x="431" y="1565"/>
                    <a:pt x="265" y="1932"/>
                  </a:cubicBezTo>
                  <a:cubicBezTo>
                    <a:pt x="265" y="1932"/>
                    <a:pt x="265" y="1932"/>
                    <a:pt x="232" y="1966"/>
                  </a:cubicBezTo>
                  <a:cubicBezTo>
                    <a:pt x="0" y="2334"/>
                    <a:pt x="132" y="2801"/>
                    <a:pt x="497" y="30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d017251e63_0_490"/>
            <p:cNvSpPr/>
            <p:nvPr/>
          </p:nvSpPr>
          <p:spPr>
            <a:xfrm>
              <a:off x="4724400" y="3267075"/>
              <a:ext cx="1071564" cy="1093786"/>
            </a:xfrm>
            <a:custGeom>
              <a:avLst/>
              <a:gdLst/>
              <a:ahLst/>
              <a:cxnLst/>
              <a:rect l="l" t="t" r="r" b="b"/>
              <a:pathLst>
                <a:path w="2977" h="3038" extrusionOk="0">
                  <a:moveTo>
                    <a:pt x="2745" y="1135"/>
                  </a:moveTo>
                  <a:cubicBezTo>
                    <a:pt x="1885" y="233"/>
                    <a:pt x="1885" y="233"/>
                    <a:pt x="1885" y="233"/>
                  </a:cubicBezTo>
                  <a:cubicBezTo>
                    <a:pt x="1653" y="0"/>
                    <a:pt x="1322" y="0"/>
                    <a:pt x="1090" y="233"/>
                  </a:cubicBezTo>
                  <a:cubicBezTo>
                    <a:pt x="231" y="1135"/>
                    <a:pt x="231" y="1135"/>
                    <a:pt x="231" y="1135"/>
                  </a:cubicBezTo>
                  <a:cubicBezTo>
                    <a:pt x="0" y="1368"/>
                    <a:pt x="0" y="1702"/>
                    <a:pt x="231" y="1902"/>
                  </a:cubicBezTo>
                  <a:cubicBezTo>
                    <a:pt x="1090" y="2804"/>
                    <a:pt x="1090" y="2804"/>
                    <a:pt x="1090" y="2804"/>
                  </a:cubicBezTo>
                  <a:cubicBezTo>
                    <a:pt x="1322" y="3037"/>
                    <a:pt x="1653" y="3037"/>
                    <a:pt x="1885" y="2804"/>
                  </a:cubicBezTo>
                  <a:cubicBezTo>
                    <a:pt x="2745" y="1902"/>
                    <a:pt x="2745" y="1902"/>
                    <a:pt x="2745" y="1902"/>
                  </a:cubicBezTo>
                  <a:cubicBezTo>
                    <a:pt x="2976" y="1701"/>
                    <a:pt x="2976" y="1368"/>
                    <a:pt x="2745" y="1135"/>
                  </a:cubicBezTo>
                  <a:close/>
                  <a:moveTo>
                    <a:pt x="1952" y="1602"/>
                  </a:moveTo>
                  <a:cubicBezTo>
                    <a:pt x="1587" y="2003"/>
                    <a:pt x="1587" y="2003"/>
                    <a:pt x="1587" y="2003"/>
                  </a:cubicBezTo>
                  <a:cubicBezTo>
                    <a:pt x="1522" y="2036"/>
                    <a:pt x="1455" y="2036"/>
                    <a:pt x="1389" y="2003"/>
                  </a:cubicBezTo>
                  <a:cubicBezTo>
                    <a:pt x="1025" y="1602"/>
                    <a:pt x="1025" y="1602"/>
                    <a:pt x="1025" y="1602"/>
                  </a:cubicBezTo>
                  <a:cubicBezTo>
                    <a:pt x="959" y="1568"/>
                    <a:pt x="959" y="1468"/>
                    <a:pt x="1025" y="1435"/>
                  </a:cubicBezTo>
                  <a:cubicBezTo>
                    <a:pt x="1389" y="1068"/>
                    <a:pt x="1389" y="1068"/>
                    <a:pt x="1389" y="1068"/>
                  </a:cubicBezTo>
                  <a:cubicBezTo>
                    <a:pt x="1455" y="1001"/>
                    <a:pt x="1522" y="1001"/>
                    <a:pt x="1587" y="1068"/>
                  </a:cubicBezTo>
                  <a:cubicBezTo>
                    <a:pt x="1952" y="1435"/>
                    <a:pt x="1952" y="1435"/>
                    <a:pt x="1952" y="1435"/>
                  </a:cubicBezTo>
                  <a:cubicBezTo>
                    <a:pt x="2017" y="1468"/>
                    <a:pt x="2017" y="1568"/>
                    <a:pt x="1952" y="1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g2d017251e63_0_490"/>
          <p:cNvSpPr txBox="1">
            <a:spLocks noGrp="1"/>
          </p:cNvSpPr>
          <p:nvPr>
            <p:ph type="sldNum" idx="12"/>
          </p:nvPr>
        </p:nvSpPr>
        <p:spPr>
          <a:xfrm>
            <a:off x="8657901" y="4870635"/>
            <a:ext cx="2571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ooter only) 3">
  <p:cSld name="1_Blank (footer only) 8">
    <p:bg>
      <p:bgPr>
        <a:solidFill>
          <a:schemeClr val="lt1"/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d017251e63_0_6702"/>
          <p:cNvSpPr txBox="1">
            <a:spLocks noGrp="1"/>
          </p:cNvSpPr>
          <p:nvPr>
            <p:ph type="sldNum" idx="12"/>
          </p:nvPr>
        </p:nvSpPr>
        <p:spPr>
          <a:xfrm>
            <a:off x="8229600" y="4866905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2" name="Google Shape;1012;g2d017251e63_0_6702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g2d017251e63_0_6702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</a:t>
            </a:r>
            <a:r>
              <a:rPr lang="en-US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PY</a:t>
            </a: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d09c421099_7_793"/>
          <p:cNvSpPr txBox="1">
            <a:spLocks noGrp="1"/>
          </p:cNvSpPr>
          <p:nvPr>
            <p:ph type="body" idx="1"/>
          </p:nvPr>
        </p:nvSpPr>
        <p:spPr>
          <a:xfrm>
            <a:off x="457200" y="781050"/>
            <a:ext cx="8229600" cy="3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6" name="Google Shape;1016;g2d09c421099_7_793"/>
          <p:cNvSpPr txBox="1">
            <a:spLocks noGrp="1"/>
          </p:cNvSpPr>
          <p:nvPr>
            <p:ph type="title"/>
          </p:nvPr>
        </p:nvSpPr>
        <p:spPr>
          <a:xfrm>
            <a:off x="457200" y="298451"/>
            <a:ext cx="82296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d017251e63_0_38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d017251e63_0_38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017251e63_0_28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9" name="Google Shape;339;g2d017251e63_0_288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96" r:id="rId27"/>
    <p:sldLayoutId id="2147483697" r:id="rId28"/>
    <p:sldLayoutId id="2147483698" r:id="rId29"/>
    <p:sldLayoutId id="2147483699" r:id="rId30"/>
    <p:sldLayoutId id="2147483700" r:id="rId31"/>
    <p:sldLayoutId id="2147483701" r:id="rId32"/>
    <p:sldLayoutId id="2147483702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1" name="Google Shape;67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2" name="Google Shape;6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d017251e63_0_38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g2d017251e63_0_388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1" name="Google Shape;1021;g26ffb19a9f5_0_0"/>
          <p:cNvGrpSpPr/>
          <p:nvPr/>
        </p:nvGrpSpPr>
        <p:grpSpPr>
          <a:xfrm>
            <a:off x="-10" y="3770441"/>
            <a:ext cx="9143997" cy="1371564"/>
            <a:chOff x="-10" y="3735321"/>
            <a:chExt cx="9139427" cy="1408177"/>
          </a:xfrm>
        </p:grpSpPr>
        <p:pic>
          <p:nvPicPr>
            <p:cNvPr id="1022" name="Google Shape;1022;g26ffb19a9f5_0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0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3" name="Google Shape;1023;g26ffb19a9f5_0_0"/>
            <p:cNvPicPr preferRelativeResize="0"/>
            <p:nvPr/>
          </p:nvPicPr>
          <p:blipFill rotWithShape="1">
            <a:blip r:embed="rId4">
              <a:alphaModFix/>
            </a:blip>
            <a:srcRect t="139" b="138"/>
            <a:stretch/>
          </p:blipFill>
          <p:spPr>
            <a:xfrm>
              <a:off x="304951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" name="Google Shape;1024;g26ffb19a9f5_0_0"/>
            <p:cNvPicPr preferRelativeResize="0"/>
            <p:nvPr/>
          </p:nvPicPr>
          <p:blipFill rotWithShape="1">
            <a:blip r:embed="rId5">
              <a:alphaModFix/>
            </a:blip>
            <a:srcRect t="139" b="138"/>
            <a:stretch/>
          </p:blipFill>
          <p:spPr>
            <a:xfrm>
              <a:off x="6094465" y="3735321"/>
              <a:ext cx="3044952" cy="14081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5" name="Google Shape;1025;g26ffb19a9f5_0_0"/>
          <p:cNvSpPr/>
          <p:nvPr/>
        </p:nvSpPr>
        <p:spPr>
          <a:xfrm>
            <a:off x="456932" y="4898925"/>
            <a:ext cx="16359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11567F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115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g26ffb19a9f5_0_0"/>
          <p:cNvSpPr txBox="1">
            <a:spLocks noGrp="1"/>
          </p:cNvSpPr>
          <p:nvPr>
            <p:ph type="sldNum" idx="12"/>
          </p:nvPr>
        </p:nvSpPr>
        <p:spPr>
          <a:xfrm>
            <a:off x="8229600" y="4864608"/>
            <a:ext cx="473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27" name="Google Shape;1027;g26ffb19a9f5_0_0"/>
          <p:cNvSpPr txBox="1">
            <a:spLocks noGrp="1"/>
          </p:cNvSpPr>
          <p:nvPr>
            <p:ph type="title"/>
          </p:nvPr>
        </p:nvSpPr>
        <p:spPr>
          <a:xfrm>
            <a:off x="366600" y="1188725"/>
            <a:ext cx="84426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700">
                <a:solidFill>
                  <a:schemeClr val="lt1"/>
                </a:solidFill>
              </a:rPr>
              <a:t>FinOps Analysis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028" name="Google Shape;1028;g26ffb19a9f5_0_0"/>
          <p:cNvSpPr txBox="1">
            <a:spLocks noGrp="1"/>
          </p:cNvSpPr>
          <p:nvPr>
            <p:ph type="title" idx="2"/>
          </p:nvPr>
        </p:nvSpPr>
        <p:spPr>
          <a:xfrm>
            <a:off x="366600" y="4002968"/>
            <a:ext cx="7179300" cy="47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400"/>
              <a:buNone/>
            </a:pPr>
            <a:r>
              <a:rPr lang="en" sz="1200" dirty="0">
                <a:solidFill>
                  <a:srgbClr val="11567F"/>
                </a:solidFill>
              </a:rPr>
              <a:t>Value Engineering | &lt;VE&gt; | &lt;Month&gt;</a:t>
            </a:r>
            <a:endParaRPr sz="1200" dirty="0">
              <a:solidFill>
                <a:srgbClr val="11567F"/>
              </a:solidFill>
            </a:endParaRPr>
          </a:p>
        </p:txBody>
      </p:sp>
      <p:sp>
        <p:nvSpPr>
          <p:cNvPr id="1029" name="Google Shape;1029;g26ffb19a9f5_0_0"/>
          <p:cNvSpPr/>
          <p:nvPr/>
        </p:nvSpPr>
        <p:spPr>
          <a:xfrm>
            <a:off x="457200" y="548640"/>
            <a:ext cx="1828808" cy="418012"/>
          </a:xfrm>
          <a:custGeom>
            <a:avLst/>
            <a:gdLst/>
            <a:ahLst/>
            <a:cxnLst/>
            <a:rect l="l" t="t" r="r" b="b"/>
            <a:pathLst>
              <a:path w="10771" h="2451" extrusionOk="0">
                <a:moveTo>
                  <a:pt x="10625" y="726"/>
                </a:moveTo>
                <a:lnTo>
                  <a:pt x="10597" y="726"/>
                </a:lnTo>
                <a:lnTo>
                  <a:pt x="10597" y="761"/>
                </a:lnTo>
                <a:lnTo>
                  <a:pt x="10625" y="761"/>
                </a:lnTo>
                <a:cubicBezTo>
                  <a:pt x="10638" y="761"/>
                  <a:pt x="10646" y="756"/>
                  <a:pt x="10646" y="744"/>
                </a:cubicBezTo>
                <a:cubicBezTo>
                  <a:pt x="10646" y="731"/>
                  <a:pt x="10639" y="726"/>
                  <a:pt x="10625" y="726"/>
                </a:cubicBezTo>
                <a:close/>
                <a:moveTo>
                  <a:pt x="10562" y="693"/>
                </a:moveTo>
                <a:lnTo>
                  <a:pt x="10625" y="693"/>
                </a:lnTo>
                <a:cubicBezTo>
                  <a:pt x="10660" y="693"/>
                  <a:pt x="10683" y="712"/>
                  <a:pt x="10683" y="742"/>
                </a:cubicBezTo>
                <a:cubicBezTo>
                  <a:pt x="10683" y="760"/>
                  <a:pt x="10675" y="774"/>
                  <a:pt x="10660" y="783"/>
                </a:cubicBezTo>
                <a:lnTo>
                  <a:pt x="10685" y="820"/>
                </a:lnTo>
                <a:lnTo>
                  <a:pt x="10685" y="827"/>
                </a:lnTo>
                <a:lnTo>
                  <a:pt x="10648" y="827"/>
                </a:lnTo>
                <a:lnTo>
                  <a:pt x="10623" y="791"/>
                </a:lnTo>
                <a:lnTo>
                  <a:pt x="10595" y="791"/>
                </a:lnTo>
                <a:lnTo>
                  <a:pt x="10595" y="827"/>
                </a:lnTo>
                <a:lnTo>
                  <a:pt x="10560" y="827"/>
                </a:lnTo>
                <a:lnTo>
                  <a:pt x="10560" y="693"/>
                </a:lnTo>
                <a:lnTo>
                  <a:pt x="10562" y="693"/>
                </a:lnTo>
                <a:close/>
                <a:moveTo>
                  <a:pt x="10742" y="761"/>
                </a:moveTo>
                <a:cubicBezTo>
                  <a:pt x="10742" y="691"/>
                  <a:pt x="10694" y="636"/>
                  <a:pt x="10622" y="636"/>
                </a:cubicBezTo>
                <a:cubicBezTo>
                  <a:pt x="10551" y="636"/>
                  <a:pt x="10504" y="687"/>
                  <a:pt x="10504" y="761"/>
                </a:cubicBezTo>
                <a:cubicBezTo>
                  <a:pt x="10504" y="832"/>
                  <a:pt x="10551" y="887"/>
                  <a:pt x="10622" y="887"/>
                </a:cubicBezTo>
                <a:cubicBezTo>
                  <a:pt x="10694" y="888"/>
                  <a:pt x="10742" y="834"/>
                  <a:pt x="10742" y="761"/>
                </a:cubicBezTo>
                <a:close/>
                <a:moveTo>
                  <a:pt x="10770" y="761"/>
                </a:moveTo>
                <a:cubicBezTo>
                  <a:pt x="10770" y="846"/>
                  <a:pt x="10713" y="915"/>
                  <a:pt x="10620" y="915"/>
                </a:cubicBezTo>
                <a:cubicBezTo>
                  <a:pt x="10527" y="915"/>
                  <a:pt x="10472" y="844"/>
                  <a:pt x="10472" y="761"/>
                </a:cubicBezTo>
                <a:cubicBezTo>
                  <a:pt x="10472" y="677"/>
                  <a:pt x="10527" y="608"/>
                  <a:pt x="10620" y="608"/>
                </a:cubicBezTo>
                <a:cubicBezTo>
                  <a:pt x="10715" y="608"/>
                  <a:pt x="10770" y="679"/>
                  <a:pt x="10770" y="761"/>
                </a:cubicBezTo>
                <a:close/>
                <a:moveTo>
                  <a:pt x="2384" y="1061"/>
                </a:moveTo>
                <a:lnTo>
                  <a:pt x="2095" y="1228"/>
                </a:lnTo>
                <a:lnTo>
                  <a:pt x="2384" y="1395"/>
                </a:lnTo>
                <a:cubicBezTo>
                  <a:pt x="2457" y="1437"/>
                  <a:pt x="2483" y="1530"/>
                  <a:pt x="2441" y="1603"/>
                </a:cubicBezTo>
                <a:cubicBezTo>
                  <a:pt x="2398" y="1675"/>
                  <a:pt x="2305" y="1700"/>
                  <a:pt x="2233" y="1659"/>
                </a:cubicBezTo>
                <a:lnTo>
                  <a:pt x="1717" y="1361"/>
                </a:lnTo>
                <a:cubicBezTo>
                  <a:pt x="1681" y="1342"/>
                  <a:pt x="1658" y="1310"/>
                  <a:pt x="1648" y="1275"/>
                </a:cubicBezTo>
                <a:cubicBezTo>
                  <a:pt x="1642" y="1259"/>
                  <a:pt x="1641" y="1242"/>
                  <a:pt x="1641" y="1227"/>
                </a:cubicBezTo>
                <a:cubicBezTo>
                  <a:pt x="1641" y="1214"/>
                  <a:pt x="1642" y="1202"/>
                  <a:pt x="1646" y="1191"/>
                </a:cubicBezTo>
                <a:cubicBezTo>
                  <a:pt x="1657" y="1154"/>
                  <a:pt x="1681" y="1121"/>
                  <a:pt x="1717" y="1100"/>
                </a:cubicBezTo>
                <a:lnTo>
                  <a:pt x="2233" y="802"/>
                </a:lnTo>
                <a:cubicBezTo>
                  <a:pt x="2305" y="760"/>
                  <a:pt x="2398" y="784"/>
                  <a:pt x="2441" y="858"/>
                </a:cubicBezTo>
                <a:cubicBezTo>
                  <a:pt x="2483" y="925"/>
                  <a:pt x="2457" y="1019"/>
                  <a:pt x="2384" y="1061"/>
                </a:cubicBezTo>
                <a:close/>
                <a:moveTo>
                  <a:pt x="2111" y="1869"/>
                </a:moveTo>
                <a:lnTo>
                  <a:pt x="1595" y="1571"/>
                </a:lnTo>
                <a:cubicBezTo>
                  <a:pt x="1567" y="1555"/>
                  <a:pt x="1537" y="1548"/>
                  <a:pt x="1507" y="1552"/>
                </a:cubicBezTo>
                <a:cubicBezTo>
                  <a:pt x="1428" y="1557"/>
                  <a:pt x="1366" y="1624"/>
                  <a:pt x="1366" y="1703"/>
                </a:cubicBezTo>
                <a:lnTo>
                  <a:pt x="1366" y="2299"/>
                </a:lnTo>
                <a:cubicBezTo>
                  <a:pt x="1366" y="2383"/>
                  <a:pt x="1435" y="2450"/>
                  <a:pt x="1517" y="2450"/>
                </a:cubicBezTo>
                <a:cubicBezTo>
                  <a:pt x="1602" y="2450"/>
                  <a:pt x="1669" y="2382"/>
                  <a:pt x="1669" y="2299"/>
                </a:cubicBezTo>
                <a:lnTo>
                  <a:pt x="1669" y="1964"/>
                </a:lnTo>
                <a:lnTo>
                  <a:pt x="1958" y="2131"/>
                </a:lnTo>
                <a:cubicBezTo>
                  <a:pt x="2030" y="2174"/>
                  <a:pt x="2124" y="2149"/>
                  <a:pt x="2166" y="2077"/>
                </a:cubicBezTo>
                <a:cubicBezTo>
                  <a:pt x="2208" y="2005"/>
                  <a:pt x="2183" y="1911"/>
                  <a:pt x="2111" y="1869"/>
                </a:cubicBezTo>
                <a:close/>
                <a:moveTo>
                  <a:pt x="1514" y="1284"/>
                </a:moveTo>
                <a:lnTo>
                  <a:pt x="1299" y="1499"/>
                </a:lnTo>
                <a:cubicBezTo>
                  <a:pt x="1294" y="1506"/>
                  <a:pt x="1281" y="1511"/>
                  <a:pt x="1272" y="1511"/>
                </a:cubicBezTo>
                <a:lnTo>
                  <a:pt x="1257" y="1511"/>
                </a:lnTo>
                <a:lnTo>
                  <a:pt x="1225" y="1511"/>
                </a:lnTo>
                <a:lnTo>
                  <a:pt x="1209" y="1511"/>
                </a:lnTo>
                <a:cubicBezTo>
                  <a:pt x="1200" y="1511"/>
                  <a:pt x="1188" y="1506"/>
                  <a:pt x="1183" y="1499"/>
                </a:cubicBezTo>
                <a:lnTo>
                  <a:pt x="968" y="1284"/>
                </a:lnTo>
                <a:cubicBezTo>
                  <a:pt x="962" y="1279"/>
                  <a:pt x="957" y="1266"/>
                  <a:pt x="957" y="1257"/>
                </a:cubicBezTo>
                <a:lnTo>
                  <a:pt x="957" y="1243"/>
                </a:lnTo>
                <a:lnTo>
                  <a:pt x="957" y="1211"/>
                </a:lnTo>
                <a:lnTo>
                  <a:pt x="957" y="1195"/>
                </a:lnTo>
                <a:cubicBezTo>
                  <a:pt x="957" y="1186"/>
                  <a:pt x="962" y="1174"/>
                  <a:pt x="968" y="1168"/>
                </a:cubicBezTo>
                <a:lnTo>
                  <a:pt x="1183" y="954"/>
                </a:lnTo>
                <a:cubicBezTo>
                  <a:pt x="1190" y="946"/>
                  <a:pt x="1200" y="943"/>
                  <a:pt x="1209" y="943"/>
                </a:cubicBezTo>
                <a:lnTo>
                  <a:pt x="1225" y="943"/>
                </a:lnTo>
                <a:lnTo>
                  <a:pt x="1257" y="943"/>
                </a:lnTo>
                <a:lnTo>
                  <a:pt x="1272" y="943"/>
                </a:lnTo>
                <a:cubicBezTo>
                  <a:pt x="1281" y="943"/>
                  <a:pt x="1294" y="948"/>
                  <a:pt x="1299" y="954"/>
                </a:cubicBezTo>
                <a:lnTo>
                  <a:pt x="1514" y="1168"/>
                </a:lnTo>
                <a:cubicBezTo>
                  <a:pt x="1519" y="1174"/>
                  <a:pt x="1524" y="1186"/>
                  <a:pt x="1524" y="1195"/>
                </a:cubicBezTo>
                <a:lnTo>
                  <a:pt x="1524" y="1211"/>
                </a:lnTo>
                <a:lnTo>
                  <a:pt x="1524" y="1243"/>
                </a:lnTo>
                <a:lnTo>
                  <a:pt x="1524" y="1257"/>
                </a:lnTo>
                <a:cubicBezTo>
                  <a:pt x="1526" y="1266"/>
                  <a:pt x="1521" y="1279"/>
                  <a:pt x="1514" y="1284"/>
                </a:cubicBezTo>
                <a:close/>
                <a:moveTo>
                  <a:pt x="1343" y="1227"/>
                </a:moveTo>
                <a:cubicBezTo>
                  <a:pt x="1343" y="1218"/>
                  <a:pt x="1338" y="1205"/>
                  <a:pt x="1332" y="1200"/>
                </a:cubicBezTo>
                <a:lnTo>
                  <a:pt x="1271" y="1139"/>
                </a:lnTo>
                <a:cubicBezTo>
                  <a:pt x="1265" y="1133"/>
                  <a:pt x="1253" y="1128"/>
                  <a:pt x="1244" y="1128"/>
                </a:cubicBezTo>
                <a:lnTo>
                  <a:pt x="1242" y="1128"/>
                </a:lnTo>
                <a:cubicBezTo>
                  <a:pt x="1234" y="1128"/>
                  <a:pt x="1221" y="1133"/>
                  <a:pt x="1216" y="1139"/>
                </a:cubicBezTo>
                <a:lnTo>
                  <a:pt x="1154" y="1200"/>
                </a:lnTo>
                <a:cubicBezTo>
                  <a:pt x="1147" y="1207"/>
                  <a:pt x="1144" y="1220"/>
                  <a:pt x="1144" y="1227"/>
                </a:cubicBezTo>
                <a:lnTo>
                  <a:pt x="1144" y="1228"/>
                </a:lnTo>
                <a:cubicBezTo>
                  <a:pt x="1144" y="1237"/>
                  <a:pt x="1149" y="1249"/>
                  <a:pt x="1154" y="1254"/>
                </a:cubicBezTo>
                <a:lnTo>
                  <a:pt x="1216" y="1316"/>
                </a:lnTo>
                <a:cubicBezTo>
                  <a:pt x="1221" y="1321"/>
                  <a:pt x="1234" y="1326"/>
                  <a:pt x="1242" y="1326"/>
                </a:cubicBezTo>
                <a:lnTo>
                  <a:pt x="1244" y="1326"/>
                </a:lnTo>
                <a:cubicBezTo>
                  <a:pt x="1253" y="1326"/>
                  <a:pt x="1265" y="1321"/>
                  <a:pt x="1271" y="1316"/>
                </a:cubicBezTo>
                <a:lnTo>
                  <a:pt x="1332" y="1254"/>
                </a:lnTo>
                <a:cubicBezTo>
                  <a:pt x="1338" y="1247"/>
                  <a:pt x="1343" y="1237"/>
                  <a:pt x="1343" y="1228"/>
                </a:cubicBezTo>
                <a:lnTo>
                  <a:pt x="1343" y="1227"/>
                </a:lnTo>
                <a:close/>
                <a:moveTo>
                  <a:pt x="370" y="583"/>
                </a:moveTo>
                <a:lnTo>
                  <a:pt x="887" y="881"/>
                </a:lnTo>
                <a:cubicBezTo>
                  <a:pt x="915" y="897"/>
                  <a:pt x="945" y="904"/>
                  <a:pt x="975" y="901"/>
                </a:cubicBezTo>
                <a:cubicBezTo>
                  <a:pt x="1054" y="895"/>
                  <a:pt x="1116" y="828"/>
                  <a:pt x="1116" y="749"/>
                </a:cubicBezTo>
                <a:lnTo>
                  <a:pt x="1116" y="152"/>
                </a:lnTo>
                <a:cubicBezTo>
                  <a:pt x="1116" y="67"/>
                  <a:pt x="1047" y="0"/>
                  <a:pt x="964" y="0"/>
                </a:cubicBezTo>
                <a:cubicBezTo>
                  <a:pt x="879" y="0"/>
                  <a:pt x="812" y="69"/>
                  <a:pt x="812" y="152"/>
                </a:cubicBezTo>
                <a:lnTo>
                  <a:pt x="812" y="487"/>
                </a:lnTo>
                <a:lnTo>
                  <a:pt x="523" y="319"/>
                </a:lnTo>
                <a:cubicBezTo>
                  <a:pt x="451" y="277"/>
                  <a:pt x="358" y="302"/>
                  <a:pt x="316" y="376"/>
                </a:cubicBezTo>
                <a:cubicBezTo>
                  <a:pt x="273" y="450"/>
                  <a:pt x="298" y="543"/>
                  <a:pt x="370" y="583"/>
                </a:cubicBezTo>
                <a:close/>
                <a:moveTo>
                  <a:pt x="1505" y="902"/>
                </a:moveTo>
                <a:cubicBezTo>
                  <a:pt x="1535" y="904"/>
                  <a:pt x="1565" y="899"/>
                  <a:pt x="1593" y="883"/>
                </a:cubicBezTo>
                <a:lnTo>
                  <a:pt x="2109" y="585"/>
                </a:lnTo>
                <a:cubicBezTo>
                  <a:pt x="2182" y="543"/>
                  <a:pt x="2206" y="450"/>
                  <a:pt x="2166" y="377"/>
                </a:cubicBezTo>
                <a:cubicBezTo>
                  <a:pt x="2124" y="305"/>
                  <a:pt x="2030" y="280"/>
                  <a:pt x="1958" y="321"/>
                </a:cubicBezTo>
                <a:lnTo>
                  <a:pt x="1669" y="488"/>
                </a:lnTo>
                <a:lnTo>
                  <a:pt x="1669" y="153"/>
                </a:lnTo>
                <a:cubicBezTo>
                  <a:pt x="1669" y="69"/>
                  <a:pt x="1600" y="2"/>
                  <a:pt x="1517" y="2"/>
                </a:cubicBezTo>
                <a:cubicBezTo>
                  <a:pt x="1433" y="2"/>
                  <a:pt x="1366" y="71"/>
                  <a:pt x="1366" y="153"/>
                </a:cubicBezTo>
                <a:lnTo>
                  <a:pt x="1366" y="751"/>
                </a:lnTo>
                <a:cubicBezTo>
                  <a:pt x="1366" y="830"/>
                  <a:pt x="1428" y="897"/>
                  <a:pt x="1505" y="902"/>
                </a:cubicBezTo>
                <a:close/>
                <a:moveTo>
                  <a:pt x="976" y="1550"/>
                </a:moveTo>
                <a:cubicBezTo>
                  <a:pt x="946" y="1548"/>
                  <a:pt x="916" y="1553"/>
                  <a:pt x="888" y="1569"/>
                </a:cubicBezTo>
                <a:lnTo>
                  <a:pt x="372" y="1867"/>
                </a:lnTo>
                <a:cubicBezTo>
                  <a:pt x="300" y="1909"/>
                  <a:pt x="275" y="2003"/>
                  <a:pt x="316" y="2075"/>
                </a:cubicBezTo>
                <a:cubicBezTo>
                  <a:pt x="358" y="2147"/>
                  <a:pt x="451" y="2172"/>
                  <a:pt x="523" y="2130"/>
                </a:cubicBezTo>
                <a:lnTo>
                  <a:pt x="812" y="1962"/>
                </a:lnTo>
                <a:lnTo>
                  <a:pt x="812" y="2297"/>
                </a:lnTo>
                <a:cubicBezTo>
                  <a:pt x="812" y="2382"/>
                  <a:pt x="881" y="2449"/>
                  <a:pt x="964" y="2449"/>
                </a:cubicBezTo>
                <a:cubicBezTo>
                  <a:pt x="1049" y="2449"/>
                  <a:pt x="1116" y="2380"/>
                  <a:pt x="1116" y="2297"/>
                </a:cubicBezTo>
                <a:lnTo>
                  <a:pt x="1116" y="1700"/>
                </a:lnTo>
                <a:cubicBezTo>
                  <a:pt x="1117" y="1622"/>
                  <a:pt x="1056" y="1557"/>
                  <a:pt x="976" y="1550"/>
                </a:cubicBezTo>
                <a:close/>
                <a:moveTo>
                  <a:pt x="835" y="1271"/>
                </a:moveTo>
                <a:cubicBezTo>
                  <a:pt x="841" y="1256"/>
                  <a:pt x="842" y="1239"/>
                  <a:pt x="842" y="1223"/>
                </a:cubicBezTo>
                <a:cubicBezTo>
                  <a:pt x="842" y="1211"/>
                  <a:pt x="841" y="1198"/>
                  <a:pt x="837" y="1188"/>
                </a:cubicBezTo>
                <a:cubicBezTo>
                  <a:pt x="827" y="1151"/>
                  <a:pt x="802" y="1117"/>
                  <a:pt x="767" y="1096"/>
                </a:cubicBezTo>
                <a:lnTo>
                  <a:pt x="250" y="797"/>
                </a:lnTo>
                <a:cubicBezTo>
                  <a:pt x="178" y="754"/>
                  <a:pt x="85" y="779"/>
                  <a:pt x="42" y="853"/>
                </a:cubicBezTo>
                <a:cubicBezTo>
                  <a:pt x="0" y="925"/>
                  <a:pt x="25" y="1019"/>
                  <a:pt x="99" y="1061"/>
                </a:cubicBezTo>
                <a:lnTo>
                  <a:pt x="388" y="1228"/>
                </a:lnTo>
                <a:lnTo>
                  <a:pt x="99" y="1395"/>
                </a:lnTo>
                <a:cubicBezTo>
                  <a:pt x="27" y="1437"/>
                  <a:pt x="2" y="1530"/>
                  <a:pt x="42" y="1603"/>
                </a:cubicBezTo>
                <a:cubicBezTo>
                  <a:pt x="85" y="1675"/>
                  <a:pt x="178" y="1700"/>
                  <a:pt x="250" y="1659"/>
                </a:cubicBezTo>
                <a:lnTo>
                  <a:pt x="767" y="1361"/>
                </a:lnTo>
                <a:cubicBezTo>
                  <a:pt x="802" y="1338"/>
                  <a:pt x="825" y="1307"/>
                  <a:pt x="835" y="1271"/>
                </a:cubicBezTo>
                <a:close/>
                <a:moveTo>
                  <a:pt x="7251" y="379"/>
                </a:moveTo>
                <a:lnTo>
                  <a:pt x="7237" y="379"/>
                </a:lnTo>
                <a:cubicBezTo>
                  <a:pt x="7235" y="379"/>
                  <a:pt x="7233" y="379"/>
                  <a:pt x="7231" y="379"/>
                </a:cubicBezTo>
                <a:cubicBezTo>
                  <a:pt x="7229" y="379"/>
                  <a:pt x="7228" y="379"/>
                  <a:pt x="7226" y="379"/>
                </a:cubicBezTo>
                <a:cubicBezTo>
                  <a:pt x="7189" y="379"/>
                  <a:pt x="7154" y="383"/>
                  <a:pt x="7120" y="395"/>
                </a:cubicBezTo>
                <a:cubicBezTo>
                  <a:pt x="7087" y="405"/>
                  <a:pt x="7057" y="423"/>
                  <a:pt x="7034" y="451"/>
                </a:cubicBezTo>
                <a:lnTo>
                  <a:pt x="7034" y="451"/>
                </a:lnTo>
                <a:lnTo>
                  <a:pt x="7034" y="451"/>
                </a:lnTo>
                <a:lnTo>
                  <a:pt x="7034" y="451"/>
                </a:lnTo>
                <a:cubicBezTo>
                  <a:pt x="7009" y="478"/>
                  <a:pt x="6993" y="511"/>
                  <a:pt x="6985" y="546"/>
                </a:cubicBezTo>
                <a:cubicBezTo>
                  <a:pt x="6974" y="583"/>
                  <a:pt x="6970" y="624"/>
                  <a:pt x="6970" y="672"/>
                </a:cubicBezTo>
                <a:lnTo>
                  <a:pt x="6970" y="763"/>
                </a:lnTo>
                <a:lnTo>
                  <a:pt x="6870" y="763"/>
                </a:lnTo>
                <a:cubicBezTo>
                  <a:pt x="6835" y="763"/>
                  <a:pt x="6807" y="791"/>
                  <a:pt x="6807" y="825"/>
                </a:cubicBezTo>
                <a:cubicBezTo>
                  <a:pt x="6807" y="842"/>
                  <a:pt x="6814" y="860"/>
                  <a:pt x="6824" y="872"/>
                </a:cubicBezTo>
                <a:cubicBezTo>
                  <a:pt x="6836" y="885"/>
                  <a:pt x="6852" y="892"/>
                  <a:pt x="6870" y="894"/>
                </a:cubicBezTo>
                <a:lnTo>
                  <a:pt x="6970" y="894"/>
                </a:lnTo>
                <a:lnTo>
                  <a:pt x="6970" y="1634"/>
                </a:lnTo>
                <a:lnTo>
                  <a:pt x="6970" y="1636"/>
                </a:lnTo>
                <a:cubicBezTo>
                  <a:pt x="6970" y="1654"/>
                  <a:pt x="6977" y="1670"/>
                  <a:pt x="6990" y="1682"/>
                </a:cubicBezTo>
                <a:cubicBezTo>
                  <a:pt x="7002" y="1693"/>
                  <a:pt x="7018" y="1700"/>
                  <a:pt x="7036" y="1700"/>
                </a:cubicBezTo>
                <a:cubicBezTo>
                  <a:pt x="7069" y="1700"/>
                  <a:pt x="7097" y="1671"/>
                  <a:pt x="7097" y="1636"/>
                </a:cubicBezTo>
                <a:lnTo>
                  <a:pt x="7097" y="894"/>
                </a:lnTo>
                <a:lnTo>
                  <a:pt x="7205" y="894"/>
                </a:lnTo>
                <a:cubicBezTo>
                  <a:pt x="7222" y="892"/>
                  <a:pt x="7238" y="885"/>
                  <a:pt x="7251" y="874"/>
                </a:cubicBezTo>
                <a:cubicBezTo>
                  <a:pt x="7263" y="862"/>
                  <a:pt x="7270" y="846"/>
                  <a:pt x="7270" y="828"/>
                </a:cubicBezTo>
                <a:lnTo>
                  <a:pt x="7270" y="827"/>
                </a:lnTo>
                <a:cubicBezTo>
                  <a:pt x="7270" y="793"/>
                  <a:pt x="7242" y="765"/>
                  <a:pt x="7207" y="765"/>
                </a:cubicBezTo>
                <a:lnTo>
                  <a:pt x="7097" y="765"/>
                </a:lnTo>
                <a:lnTo>
                  <a:pt x="7097" y="673"/>
                </a:lnTo>
                <a:cubicBezTo>
                  <a:pt x="7097" y="633"/>
                  <a:pt x="7103" y="603"/>
                  <a:pt x="7108" y="582"/>
                </a:cubicBezTo>
                <a:cubicBezTo>
                  <a:pt x="7113" y="561"/>
                  <a:pt x="7122" y="546"/>
                  <a:pt x="7129" y="538"/>
                </a:cubicBezTo>
                <a:cubicBezTo>
                  <a:pt x="7136" y="531"/>
                  <a:pt x="7145" y="524"/>
                  <a:pt x="7161" y="518"/>
                </a:cubicBezTo>
                <a:cubicBezTo>
                  <a:pt x="7177" y="513"/>
                  <a:pt x="7196" y="509"/>
                  <a:pt x="7224" y="509"/>
                </a:cubicBezTo>
                <a:lnTo>
                  <a:pt x="7228" y="509"/>
                </a:lnTo>
                <a:cubicBezTo>
                  <a:pt x="7229" y="509"/>
                  <a:pt x="7231" y="509"/>
                  <a:pt x="7233" y="509"/>
                </a:cubicBezTo>
                <a:cubicBezTo>
                  <a:pt x="7235" y="509"/>
                  <a:pt x="7237" y="509"/>
                  <a:pt x="7238" y="509"/>
                </a:cubicBezTo>
                <a:lnTo>
                  <a:pt x="7247" y="509"/>
                </a:lnTo>
                <a:lnTo>
                  <a:pt x="7252" y="509"/>
                </a:lnTo>
                <a:cubicBezTo>
                  <a:pt x="7288" y="509"/>
                  <a:pt x="7318" y="481"/>
                  <a:pt x="7318" y="444"/>
                </a:cubicBezTo>
                <a:cubicBezTo>
                  <a:pt x="7314" y="409"/>
                  <a:pt x="7286" y="379"/>
                  <a:pt x="7251" y="379"/>
                </a:cubicBezTo>
                <a:close/>
                <a:moveTo>
                  <a:pt x="9482" y="862"/>
                </a:moveTo>
                <a:cubicBezTo>
                  <a:pt x="9494" y="850"/>
                  <a:pt x="9501" y="832"/>
                  <a:pt x="9501" y="816"/>
                </a:cubicBezTo>
                <a:cubicBezTo>
                  <a:pt x="9501" y="800"/>
                  <a:pt x="9494" y="784"/>
                  <a:pt x="9482" y="772"/>
                </a:cubicBez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lnTo>
                  <a:pt x="9482" y="772"/>
                </a:lnTo>
                <a:cubicBezTo>
                  <a:pt x="9469" y="760"/>
                  <a:pt x="9454" y="753"/>
                  <a:pt x="9438" y="753"/>
                </a:cubicBezTo>
                <a:cubicBezTo>
                  <a:pt x="9423" y="753"/>
                  <a:pt x="9406" y="760"/>
                  <a:pt x="9393" y="772"/>
                </a:cubicBezTo>
                <a:lnTo>
                  <a:pt x="8895" y="1256"/>
                </a:lnTo>
                <a:lnTo>
                  <a:pt x="8895" y="441"/>
                </a:lnTo>
                <a:cubicBezTo>
                  <a:pt x="8895" y="405"/>
                  <a:pt x="8865" y="377"/>
                  <a:pt x="8830" y="377"/>
                </a:cubicBezTo>
                <a:cubicBezTo>
                  <a:pt x="8812" y="377"/>
                  <a:pt x="8796" y="384"/>
                  <a:pt x="8785" y="397"/>
                </a:cubicBezTo>
                <a:cubicBezTo>
                  <a:pt x="8775" y="407"/>
                  <a:pt x="8766" y="425"/>
                  <a:pt x="8766" y="441"/>
                </a:cubicBezTo>
                <a:lnTo>
                  <a:pt x="8766" y="1634"/>
                </a:lnTo>
                <a:cubicBezTo>
                  <a:pt x="8766" y="1652"/>
                  <a:pt x="8773" y="1668"/>
                  <a:pt x="8785" y="1679"/>
                </a:cubicBezTo>
                <a:cubicBezTo>
                  <a:pt x="8796" y="1689"/>
                  <a:pt x="8814" y="1698"/>
                  <a:pt x="8830" y="1698"/>
                </a:cubicBezTo>
                <a:cubicBezTo>
                  <a:pt x="8867" y="1698"/>
                  <a:pt x="8895" y="1670"/>
                  <a:pt x="8895" y="1634"/>
                </a:cubicBezTo>
                <a:lnTo>
                  <a:pt x="8895" y="1437"/>
                </a:lnTo>
                <a:lnTo>
                  <a:pt x="9057" y="1275"/>
                </a:lnTo>
                <a:lnTo>
                  <a:pt x="9388" y="1673"/>
                </a:lnTo>
                <a:cubicBezTo>
                  <a:pt x="9395" y="1682"/>
                  <a:pt x="9402" y="1690"/>
                  <a:pt x="9411" y="1693"/>
                </a:cubicBezTo>
                <a:cubicBezTo>
                  <a:pt x="9420" y="1697"/>
                  <a:pt x="9430" y="1698"/>
                  <a:pt x="9438" y="1698"/>
                </a:cubicBezTo>
                <a:cubicBezTo>
                  <a:pt x="9448" y="1698"/>
                  <a:pt x="9466" y="1696"/>
                  <a:pt x="9480" y="1684"/>
                </a:cubicBezTo>
                <a:lnTo>
                  <a:pt x="9480" y="1684"/>
                </a:lnTo>
                <a:lnTo>
                  <a:pt x="9480" y="1684"/>
                </a:lnTo>
                <a:cubicBezTo>
                  <a:pt x="9494" y="1671"/>
                  <a:pt x="9501" y="1654"/>
                  <a:pt x="9501" y="1636"/>
                </a:cubicBezTo>
                <a:cubicBezTo>
                  <a:pt x="9501" y="1622"/>
                  <a:pt x="9496" y="1606"/>
                  <a:pt x="9485" y="1594"/>
                </a:cubicBezTo>
                <a:lnTo>
                  <a:pt x="9485" y="1594"/>
                </a:lnTo>
                <a:lnTo>
                  <a:pt x="9149" y="1186"/>
                </a:lnTo>
                <a:lnTo>
                  <a:pt x="9482" y="862"/>
                </a:lnTo>
                <a:close/>
                <a:moveTo>
                  <a:pt x="8581" y="779"/>
                </a:moveTo>
                <a:cubicBezTo>
                  <a:pt x="8593" y="790"/>
                  <a:pt x="8600" y="807"/>
                  <a:pt x="8600" y="825"/>
                </a:cubicBezTo>
                <a:lnTo>
                  <a:pt x="8600" y="1633"/>
                </a:lnTo>
                <a:cubicBezTo>
                  <a:pt x="8600" y="1650"/>
                  <a:pt x="8593" y="1666"/>
                  <a:pt x="8581" y="1677"/>
                </a:cubicBezTo>
                <a:cubicBezTo>
                  <a:pt x="8569" y="1687"/>
                  <a:pt x="8553" y="1696"/>
                  <a:pt x="8537" y="1696"/>
                </a:cubicBezTo>
                <a:cubicBezTo>
                  <a:pt x="8519" y="1696"/>
                  <a:pt x="8504" y="1689"/>
                  <a:pt x="8493" y="1677"/>
                </a:cubicBezTo>
                <a:cubicBezTo>
                  <a:pt x="8481" y="1666"/>
                  <a:pt x="8474" y="1650"/>
                  <a:pt x="8474" y="1633"/>
                </a:cubicBezTo>
                <a:lnTo>
                  <a:pt x="8474" y="1553"/>
                </a:lnTo>
                <a:cubicBezTo>
                  <a:pt x="8394" y="1640"/>
                  <a:pt x="8281" y="1696"/>
                  <a:pt x="8156" y="1696"/>
                </a:cubicBezTo>
                <a:cubicBezTo>
                  <a:pt x="8033" y="1696"/>
                  <a:pt x="7920" y="1643"/>
                  <a:pt x="7841" y="1557"/>
                </a:cubicBezTo>
                <a:cubicBezTo>
                  <a:pt x="7760" y="1472"/>
                  <a:pt x="7712" y="1354"/>
                  <a:pt x="7712" y="1228"/>
                </a:cubicBezTo>
                <a:cubicBezTo>
                  <a:pt x="7712" y="1100"/>
                  <a:pt x="7762" y="983"/>
                  <a:pt x="7841" y="899"/>
                </a:cubicBezTo>
                <a:cubicBezTo>
                  <a:pt x="7920" y="814"/>
                  <a:pt x="8033" y="760"/>
                  <a:pt x="8156" y="760"/>
                </a:cubicBezTo>
                <a:cubicBezTo>
                  <a:pt x="8281" y="760"/>
                  <a:pt x="8394" y="814"/>
                  <a:pt x="8474" y="901"/>
                </a:cubicBezTo>
                <a:lnTo>
                  <a:pt x="8474" y="823"/>
                </a:lnTo>
                <a:cubicBezTo>
                  <a:pt x="8474" y="805"/>
                  <a:pt x="8481" y="790"/>
                  <a:pt x="8493" y="777"/>
                </a:cubicBezTo>
                <a:cubicBezTo>
                  <a:pt x="8505" y="767"/>
                  <a:pt x="8521" y="760"/>
                  <a:pt x="8537" y="760"/>
                </a:cubicBezTo>
                <a:cubicBezTo>
                  <a:pt x="8555" y="761"/>
                  <a:pt x="8570" y="768"/>
                  <a:pt x="8581" y="779"/>
                </a:cubicBezTo>
                <a:close/>
                <a:moveTo>
                  <a:pt x="8474" y="1230"/>
                </a:moveTo>
                <a:cubicBezTo>
                  <a:pt x="8474" y="1135"/>
                  <a:pt x="8437" y="1049"/>
                  <a:pt x="8380" y="987"/>
                </a:cubicBezTo>
                <a:cubicBezTo>
                  <a:pt x="8322" y="925"/>
                  <a:pt x="8243" y="888"/>
                  <a:pt x="8156" y="888"/>
                </a:cubicBezTo>
                <a:cubicBezTo>
                  <a:pt x="8070" y="888"/>
                  <a:pt x="7992" y="925"/>
                  <a:pt x="7933" y="987"/>
                </a:cubicBezTo>
                <a:cubicBezTo>
                  <a:pt x="7875" y="1049"/>
                  <a:pt x="7837" y="1135"/>
                  <a:pt x="7837" y="1230"/>
                </a:cubicBezTo>
                <a:cubicBezTo>
                  <a:pt x="7837" y="1324"/>
                  <a:pt x="7874" y="1411"/>
                  <a:pt x="7933" y="1472"/>
                </a:cubicBezTo>
                <a:cubicBezTo>
                  <a:pt x="7991" y="1534"/>
                  <a:pt x="8070" y="1571"/>
                  <a:pt x="8156" y="1571"/>
                </a:cubicBezTo>
                <a:cubicBezTo>
                  <a:pt x="8243" y="1571"/>
                  <a:pt x="8322" y="1534"/>
                  <a:pt x="8380" y="1472"/>
                </a:cubicBezTo>
                <a:cubicBezTo>
                  <a:pt x="8437" y="1409"/>
                  <a:pt x="8474" y="1324"/>
                  <a:pt x="8474" y="1230"/>
                </a:cubicBezTo>
                <a:close/>
                <a:moveTo>
                  <a:pt x="3348" y="1207"/>
                </a:moveTo>
                <a:cubicBezTo>
                  <a:pt x="3297" y="1183"/>
                  <a:pt x="3239" y="1165"/>
                  <a:pt x="3181" y="1146"/>
                </a:cubicBezTo>
                <a:cubicBezTo>
                  <a:pt x="3128" y="1128"/>
                  <a:pt x="3073" y="1112"/>
                  <a:pt x="3035" y="1091"/>
                </a:cubicBezTo>
                <a:cubicBezTo>
                  <a:pt x="3015" y="1080"/>
                  <a:pt x="2999" y="1070"/>
                  <a:pt x="2991" y="1057"/>
                </a:cubicBezTo>
                <a:cubicBezTo>
                  <a:pt x="2980" y="1045"/>
                  <a:pt x="2976" y="1033"/>
                  <a:pt x="2975" y="1015"/>
                </a:cubicBezTo>
                <a:cubicBezTo>
                  <a:pt x="2975" y="992"/>
                  <a:pt x="2982" y="973"/>
                  <a:pt x="2992" y="955"/>
                </a:cubicBezTo>
                <a:cubicBezTo>
                  <a:pt x="3010" y="931"/>
                  <a:pt x="3038" y="911"/>
                  <a:pt x="3072" y="899"/>
                </a:cubicBezTo>
                <a:cubicBezTo>
                  <a:pt x="3103" y="887"/>
                  <a:pt x="3137" y="879"/>
                  <a:pt x="3162" y="879"/>
                </a:cubicBezTo>
                <a:cubicBezTo>
                  <a:pt x="3234" y="879"/>
                  <a:pt x="3280" y="904"/>
                  <a:pt x="3315" y="929"/>
                </a:cubicBezTo>
                <a:cubicBezTo>
                  <a:pt x="3332" y="941"/>
                  <a:pt x="3347" y="954"/>
                  <a:pt x="3361" y="964"/>
                </a:cubicBezTo>
                <a:cubicBezTo>
                  <a:pt x="3368" y="969"/>
                  <a:pt x="3375" y="975"/>
                  <a:pt x="3382" y="978"/>
                </a:cubicBezTo>
                <a:cubicBezTo>
                  <a:pt x="3389" y="982"/>
                  <a:pt x="3398" y="985"/>
                  <a:pt x="3406" y="985"/>
                </a:cubicBezTo>
                <a:cubicBezTo>
                  <a:pt x="3412" y="985"/>
                  <a:pt x="3419" y="983"/>
                  <a:pt x="3424" y="982"/>
                </a:cubicBezTo>
                <a:cubicBezTo>
                  <a:pt x="3429" y="980"/>
                  <a:pt x="3435" y="976"/>
                  <a:pt x="3440" y="971"/>
                </a:cubicBezTo>
                <a:cubicBezTo>
                  <a:pt x="3445" y="968"/>
                  <a:pt x="3449" y="962"/>
                  <a:pt x="3452" y="955"/>
                </a:cubicBezTo>
                <a:cubicBezTo>
                  <a:pt x="3454" y="950"/>
                  <a:pt x="3456" y="943"/>
                  <a:pt x="3456" y="938"/>
                </a:cubicBezTo>
                <a:cubicBezTo>
                  <a:pt x="3456" y="927"/>
                  <a:pt x="3452" y="916"/>
                  <a:pt x="3447" y="906"/>
                </a:cubicBezTo>
                <a:cubicBezTo>
                  <a:pt x="3438" y="888"/>
                  <a:pt x="3422" y="872"/>
                  <a:pt x="3403" y="855"/>
                </a:cubicBezTo>
                <a:cubicBezTo>
                  <a:pt x="3375" y="830"/>
                  <a:pt x="3337" y="805"/>
                  <a:pt x="3297" y="788"/>
                </a:cubicBezTo>
                <a:cubicBezTo>
                  <a:pt x="3256" y="770"/>
                  <a:pt x="3214" y="758"/>
                  <a:pt x="3174" y="758"/>
                </a:cubicBezTo>
                <a:cubicBezTo>
                  <a:pt x="3079" y="758"/>
                  <a:pt x="3001" y="779"/>
                  <a:pt x="2943" y="820"/>
                </a:cubicBezTo>
                <a:cubicBezTo>
                  <a:pt x="2913" y="841"/>
                  <a:pt x="2887" y="864"/>
                  <a:pt x="2869" y="894"/>
                </a:cubicBezTo>
                <a:cubicBezTo>
                  <a:pt x="2850" y="925"/>
                  <a:pt x="2839" y="964"/>
                  <a:pt x="2839" y="1013"/>
                </a:cubicBezTo>
                <a:cubicBezTo>
                  <a:pt x="2839" y="1015"/>
                  <a:pt x="2839" y="1019"/>
                  <a:pt x="2839" y="1020"/>
                </a:cubicBezTo>
                <a:cubicBezTo>
                  <a:pt x="2839" y="1070"/>
                  <a:pt x="2855" y="1109"/>
                  <a:pt x="2880" y="1140"/>
                </a:cubicBezTo>
                <a:cubicBezTo>
                  <a:pt x="2917" y="1188"/>
                  <a:pt x="2973" y="1215"/>
                  <a:pt x="3028" y="1235"/>
                </a:cubicBezTo>
                <a:cubicBezTo>
                  <a:pt x="3082" y="1254"/>
                  <a:pt x="3137" y="1266"/>
                  <a:pt x="3170" y="1279"/>
                </a:cubicBezTo>
                <a:cubicBezTo>
                  <a:pt x="3218" y="1294"/>
                  <a:pt x="3271" y="1312"/>
                  <a:pt x="3308" y="1335"/>
                </a:cubicBezTo>
                <a:cubicBezTo>
                  <a:pt x="3327" y="1347"/>
                  <a:pt x="3341" y="1360"/>
                  <a:pt x="3352" y="1374"/>
                </a:cubicBezTo>
                <a:cubicBezTo>
                  <a:pt x="3362" y="1388"/>
                  <a:pt x="3368" y="1404"/>
                  <a:pt x="3368" y="1421"/>
                </a:cubicBezTo>
                <a:lnTo>
                  <a:pt x="3368" y="1423"/>
                </a:lnTo>
                <a:cubicBezTo>
                  <a:pt x="3368" y="1449"/>
                  <a:pt x="3359" y="1471"/>
                  <a:pt x="3347" y="1490"/>
                </a:cubicBezTo>
                <a:cubicBezTo>
                  <a:pt x="3327" y="1516"/>
                  <a:pt x="3294" y="1538"/>
                  <a:pt x="3258" y="1550"/>
                </a:cubicBezTo>
                <a:cubicBezTo>
                  <a:pt x="3223" y="1562"/>
                  <a:pt x="3188" y="1568"/>
                  <a:pt x="3163" y="1568"/>
                </a:cubicBezTo>
                <a:cubicBezTo>
                  <a:pt x="3080" y="1568"/>
                  <a:pt x="3026" y="1548"/>
                  <a:pt x="2985" y="1527"/>
                </a:cubicBezTo>
                <a:cubicBezTo>
                  <a:pt x="2966" y="1516"/>
                  <a:pt x="2948" y="1508"/>
                  <a:pt x="2934" y="1499"/>
                </a:cubicBezTo>
                <a:cubicBezTo>
                  <a:pt x="2927" y="1495"/>
                  <a:pt x="2920" y="1492"/>
                  <a:pt x="2913" y="1488"/>
                </a:cubicBezTo>
                <a:cubicBezTo>
                  <a:pt x="2906" y="1485"/>
                  <a:pt x="2899" y="1483"/>
                  <a:pt x="2890" y="1483"/>
                </a:cubicBezTo>
                <a:cubicBezTo>
                  <a:pt x="2885" y="1483"/>
                  <a:pt x="2880" y="1483"/>
                  <a:pt x="2874" y="1486"/>
                </a:cubicBezTo>
                <a:cubicBezTo>
                  <a:pt x="2869" y="1488"/>
                  <a:pt x="2864" y="1492"/>
                  <a:pt x="2860" y="1495"/>
                </a:cubicBezTo>
                <a:cubicBezTo>
                  <a:pt x="2855" y="1501"/>
                  <a:pt x="2850" y="1506"/>
                  <a:pt x="2846" y="1513"/>
                </a:cubicBezTo>
                <a:cubicBezTo>
                  <a:pt x="2843" y="1520"/>
                  <a:pt x="2841" y="1527"/>
                  <a:pt x="2841" y="1534"/>
                </a:cubicBezTo>
                <a:cubicBezTo>
                  <a:pt x="2841" y="1546"/>
                  <a:pt x="2846" y="1559"/>
                  <a:pt x="2851" y="1568"/>
                </a:cubicBezTo>
                <a:cubicBezTo>
                  <a:pt x="2862" y="1582"/>
                  <a:pt x="2878" y="1596"/>
                  <a:pt x="2895" y="1610"/>
                </a:cubicBezTo>
                <a:cubicBezTo>
                  <a:pt x="2915" y="1622"/>
                  <a:pt x="2938" y="1636"/>
                  <a:pt x="2966" y="1649"/>
                </a:cubicBezTo>
                <a:cubicBezTo>
                  <a:pt x="3026" y="1677"/>
                  <a:pt x="3103" y="1691"/>
                  <a:pt x="3162" y="1693"/>
                </a:cubicBezTo>
                <a:lnTo>
                  <a:pt x="3162" y="1693"/>
                </a:lnTo>
                <a:cubicBezTo>
                  <a:pt x="3253" y="1693"/>
                  <a:pt x="3331" y="1671"/>
                  <a:pt x="3398" y="1622"/>
                </a:cubicBezTo>
                <a:lnTo>
                  <a:pt x="3398" y="1622"/>
                </a:lnTo>
                <a:lnTo>
                  <a:pt x="3398" y="1622"/>
                </a:lnTo>
                <a:cubicBezTo>
                  <a:pt x="3463" y="1573"/>
                  <a:pt x="3503" y="1501"/>
                  <a:pt x="3503" y="1419"/>
                </a:cubicBezTo>
                <a:cubicBezTo>
                  <a:pt x="3503" y="1375"/>
                  <a:pt x="3493" y="1337"/>
                  <a:pt x="3475" y="1305"/>
                </a:cubicBezTo>
                <a:cubicBezTo>
                  <a:pt x="3445" y="1261"/>
                  <a:pt x="3399" y="1232"/>
                  <a:pt x="3348" y="1207"/>
                </a:cubicBezTo>
                <a:close/>
                <a:moveTo>
                  <a:pt x="7513" y="377"/>
                </a:moveTo>
                <a:cubicBezTo>
                  <a:pt x="7496" y="377"/>
                  <a:pt x="7480" y="384"/>
                  <a:pt x="7469" y="397"/>
                </a:cubicBezTo>
                <a:cubicBezTo>
                  <a:pt x="7457" y="407"/>
                  <a:pt x="7450" y="425"/>
                  <a:pt x="7450" y="441"/>
                </a:cubicBezTo>
                <a:lnTo>
                  <a:pt x="7450" y="1634"/>
                </a:lnTo>
                <a:cubicBezTo>
                  <a:pt x="7450" y="1652"/>
                  <a:pt x="7457" y="1668"/>
                  <a:pt x="7469" y="1679"/>
                </a:cubicBezTo>
                <a:cubicBezTo>
                  <a:pt x="7481" y="1689"/>
                  <a:pt x="7497" y="1698"/>
                  <a:pt x="7513" y="1698"/>
                </a:cubicBezTo>
                <a:cubicBezTo>
                  <a:pt x="7550" y="1698"/>
                  <a:pt x="7578" y="1670"/>
                  <a:pt x="7578" y="1634"/>
                </a:cubicBezTo>
                <a:lnTo>
                  <a:pt x="7578" y="441"/>
                </a:lnTo>
                <a:cubicBezTo>
                  <a:pt x="7578" y="405"/>
                  <a:pt x="7548" y="377"/>
                  <a:pt x="7513" y="377"/>
                </a:cubicBezTo>
                <a:close/>
                <a:moveTo>
                  <a:pt x="10445" y="1200"/>
                </a:moveTo>
                <a:lnTo>
                  <a:pt x="10445" y="1207"/>
                </a:lnTo>
                <a:cubicBezTo>
                  <a:pt x="10445" y="1225"/>
                  <a:pt x="10438" y="1241"/>
                  <a:pt x="10426" y="1250"/>
                </a:cubicBezTo>
                <a:cubicBezTo>
                  <a:pt x="10414" y="1261"/>
                  <a:pt x="10398" y="1266"/>
                  <a:pt x="10382" y="1266"/>
                </a:cubicBezTo>
                <a:lnTo>
                  <a:pt x="9667" y="1266"/>
                </a:lnTo>
                <a:cubicBezTo>
                  <a:pt x="9684" y="1441"/>
                  <a:pt x="9823" y="1569"/>
                  <a:pt x="9991" y="1571"/>
                </a:cubicBezTo>
                <a:lnTo>
                  <a:pt x="10033" y="1571"/>
                </a:lnTo>
                <a:cubicBezTo>
                  <a:pt x="10088" y="1571"/>
                  <a:pt x="10142" y="1552"/>
                  <a:pt x="10188" y="1520"/>
                </a:cubicBezTo>
                <a:cubicBezTo>
                  <a:pt x="10236" y="1488"/>
                  <a:pt x="10276" y="1446"/>
                  <a:pt x="10305" y="1397"/>
                </a:cubicBezTo>
                <a:cubicBezTo>
                  <a:pt x="10310" y="1386"/>
                  <a:pt x="10319" y="1380"/>
                  <a:pt x="10327" y="1374"/>
                </a:cubicBezTo>
                <a:cubicBezTo>
                  <a:pt x="10336" y="1369"/>
                  <a:pt x="10347" y="1367"/>
                  <a:pt x="10357" y="1367"/>
                </a:cubicBezTo>
                <a:cubicBezTo>
                  <a:pt x="10368" y="1367"/>
                  <a:pt x="10380" y="1370"/>
                  <a:pt x="10389" y="1375"/>
                </a:cubicBezTo>
                <a:lnTo>
                  <a:pt x="10389" y="1375"/>
                </a:lnTo>
                <a:lnTo>
                  <a:pt x="10389" y="1375"/>
                </a:lnTo>
                <a:cubicBezTo>
                  <a:pt x="10407" y="1388"/>
                  <a:pt x="10419" y="1409"/>
                  <a:pt x="10419" y="1430"/>
                </a:cubicBezTo>
                <a:cubicBezTo>
                  <a:pt x="10419" y="1441"/>
                  <a:pt x="10416" y="1453"/>
                  <a:pt x="10410" y="1464"/>
                </a:cubicBezTo>
                <a:lnTo>
                  <a:pt x="10410" y="1464"/>
                </a:lnTo>
                <a:lnTo>
                  <a:pt x="10410" y="1464"/>
                </a:lnTo>
                <a:cubicBezTo>
                  <a:pt x="10370" y="1527"/>
                  <a:pt x="10315" y="1585"/>
                  <a:pt x="10252" y="1627"/>
                </a:cubicBezTo>
                <a:cubicBezTo>
                  <a:pt x="10186" y="1670"/>
                  <a:pt x="10112" y="1696"/>
                  <a:pt x="10031" y="1696"/>
                </a:cubicBezTo>
                <a:lnTo>
                  <a:pt x="9989" y="1696"/>
                </a:lnTo>
                <a:cubicBezTo>
                  <a:pt x="9864" y="1696"/>
                  <a:pt x="9749" y="1642"/>
                  <a:pt x="9668" y="1557"/>
                </a:cubicBezTo>
                <a:cubicBezTo>
                  <a:pt x="9587" y="1472"/>
                  <a:pt x="9536" y="1356"/>
                  <a:pt x="9536" y="1230"/>
                </a:cubicBezTo>
                <a:cubicBezTo>
                  <a:pt x="9536" y="1100"/>
                  <a:pt x="9587" y="983"/>
                  <a:pt x="9668" y="897"/>
                </a:cubicBezTo>
                <a:cubicBezTo>
                  <a:pt x="9751" y="813"/>
                  <a:pt x="9864" y="760"/>
                  <a:pt x="9991" y="760"/>
                </a:cubicBezTo>
                <a:cubicBezTo>
                  <a:pt x="10112" y="760"/>
                  <a:pt x="10220" y="807"/>
                  <a:pt x="10301" y="887"/>
                </a:cubicBezTo>
                <a:cubicBezTo>
                  <a:pt x="10382" y="966"/>
                  <a:pt x="10435" y="1075"/>
                  <a:pt x="10445" y="1200"/>
                </a:cubicBezTo>
                <a:close/>
                <a:moveTo>
                  <a:pt x="10305" y="1139"/>
                </a:moveTo>
                <a:cubicBezTo>
                  <a:pt x="10268" y="992"/>
                  <a:pt x="10139" y="887"/>
                  <a:pt x="9993" y="887"/>
                </a:cubicBezTo>
                <a:cubicBezTo>
                  <a:pt x="9841" y="887"/>
                  <a:pt x="9714" y="989"/>
                  <a:pt x="9675" y="1139"/>
                </a:cubicBezTo>
                <a:lnTo>
                  <a:pt x="10305" y="1139"/>
                </a:lnTo>
                <a:close/>
                <a:moveTo>
                  <a:pt x="4027" y="763"/>
                </a:moveTo>
                <a:cubicBezTo>
                  <a:pt x="3926" y="763"/>
                  <a:pt x="3836" y="802"/>
                  <a:pt x="3768" y="864"/>
                </a:cubicBezTo>
                <a:lnTo>
                  <a:pt x="3768" y="827"/>
                </a:lnTo>
                <a:cubicBezTo>
                  <a:pt x="3768" y="809"/>
                  <a:pt x="3761" y="793"/>
                  <a:pt x="3750" y="783"/>
                </a:cubicBezTo>
                <a:cubicBezTo>
                  <a:pt x="3740" y="770"/>
                  <a:pt x="3724" y="763"/>
                  <a:pt x="3706" y="763"/>
                </a:cubicBezTo>
                <a:cubicBezTo>
                  <a:pt x="3688" y="763"/>
                  <a:pt x="3670" y="770"/>
                  <a:pt x="3660" y="783"/>
                </a:cubicBezTo>
                <a:cubicBezTo>
                  <a:pt x="3649" y="795"/>
                  <a:pt x="3643" y="811"/>
                  <a:pt x="3643" y="827"/>
                </a:cubicBezTo>
                <a:lnTo>
                  <a:pt x="3643" y="1652"/>
                </a:lnTo>
                <a:lnTo>
                  <a:pt x="3644" y="1654"/>
                </a:lnTo>
                <a:lnTo>
                  <a:pt x="3644" y="1654"/>
                </a:lnTo>
                <a:cubicBezTo>
                  <a:pt x="3644" y="1657"/>
                  <a:pt x="3646" y="1659"/>
                  <a:pt x="3648" y="1663"/>
                </a:cubicBezTo>
                <a:cubicBezTo>
                  <a:pt x="3657" y="1679"/>
                  <a:pt x="3671" y="1689"/>
                  <a:pt x="3688" y="1694"/>
                </a:cubicBezTo>
                <a:lnTo>
                  <a:pt x="3690" y="1694"/>
                </a:lnTo>
                <a:lnTo>
                  <a:pt x="3704" y="1694"/>
                </a:lnTo>
                <a:cubicBezTo>
                  <a:pt x="3713" y="1694"/>
                  <a:pt x="3722" y="1693"/>
                  <a:pt x="3731" y="1689"/>
                </a:cubicBezTo>
                <a:cubicBezTo>
                  <a:pt x="3738" y="1686"/>
                  <a:pt x="3745" y="1680"/>
                  <a:pt x="3750" y="1673"/>
                </a:cubicBezTo>
                <a:lnTo>
                  <a:pt x="3750" y="1673"/>
                </a:lnTo>
                <a:cubicBezTo>
                  <a:pt x="3750" y="1673"/>
                  <a:pt x="3750" y="1671"/>
                  <a:pt x="3752" y="1671"/>
                </a:cubicBezTo>
                <a:lnTo>
                  <a:pt x="3752" y="1671"/>
                </a:lnTo>
                <a:cubicBezTo>
                  <a:pt x="3755" y="1668"/>
                  <a:pt x="3759" y="1663"/>
                  <a:pt x="3761" y="1659"/>
                </a:cubicBezTo>
                <a:cubicBezTo>
                  <a:pt x="3762" y="1654"/>
                  <a:pt x="3764" y="1650"/>
                  <a:pt x="3764" y="1645"/>
                </a:cubicBezTo>
                <a:lnTo>
                  <a:pt x="3764" y="1643"/>
                </a:lnTo>
                <a:lnTo>
                  <a:pt x="3764" y="1147"/>
                </a:lnTo>
                <a:cubicBezTo>
                  <a:pt x="3766" y="1077"/>
                  <a:pt x="3796" y="1012"/>
                  <a:pt x="3842" y="966"/>
                </a:cubicBezTo>
                <a:cubicBezTo>
                  <a:pt x="3888" y="920"/>
                  <a:pt x="3953" y="890"/>
                  <a:pt x="4023" y="890"/>
                </a:cubicBezTo>
                <a:cubicBezTo>
                  <a:pt x="4095" y="890"/>
                  <a:pt x="4159" y="918"/>
                  <a:pt x="4205" y="966"/>
                </a:cubicBezTo>
                <a:cubicBezTo>
                  <a:pt x="4251" y="1012"/>
                  <a:pt x="4279" y="1077"/>
                  <a:pt x="4279" y="1147"/>
                </a:cubicBezTo>
                <a:lnTo>
                  <a:pt x="4279" y="1634"/>
                </a:lnTo>
                <a:cubicBezTo>
                  <a:pt x="4279" y="1652"/>
                  <a:pt x="4286" y="1668"/>
                  <a:pt x="4298" y="1680"/>
                </a:cubicBezTo>
                <a:cubicBezTo>
                  <a:pt x="4310" y="1691"/>
                  <a:pt x="4326" y="1698"/>
                  <a:pt x="4342" y="1698"/>
                </a:cubicBezTo>
                <a:cubicBezTo>
                  <a:pt x="4360" y="1698"/>
                  <a:pt x="4376" y="1691"/>
                  <a:pt x="4386" y="1680"/>
                </a:cubicBezTo>
                <a:cubicBezTo>
                  <a:pt x="4399" y="1670"/>
                  <a:pt x="4406" y="1652"/>
                  <a:pt x="4406" y="1634"/>
                </a:cubicBezTo>
                <a:lnTo>
                  <a:pt x="4406" y="1147"/>
                </a:lnTo>
                <a:cubicBezTo>
                  <a:pt x="4413" y="936"/>
                  <a:pt x="4240" y="763"/>
                  <a:pt x="4027" y="763"/>
                </a:cubicBezTo>
                <a:close/>
                <a:moveTo>
                  <a:pt x="5294" y="901"/>
                </a:moveTo>
                <a:cubicBezTo>
                  <a:pt x="5375" y="985"/>
                  <a:pt x="5421" y="1103"/>
                  <a:pt x="5423" y="1230"/>
                </a:cubicBezTo>
                <a:cubicBezTo>
                  <a:pt x="5423" y="1356"/>
                  <a:pt x="5375" y="1472"/>
                  <a:pt x="5294" y="1559"/>
                </a:cubicBezTo>
                <a:cubicBezTo>
                  <a:pt x="5214" y="1643"/>
                  <a:pt x="5101" y="1698"/>
                  <a:pt x="4978" y="1698"/>
                </a:cubicBezTo>
                <a:cubicBezTo>
                  <a:pt x="4854" y="1698"/>
                  <a:pt x="4744" y="1644"/>
                  <a:pt x="4663" y="1559"/>
                </a:cubicBezTo>
                <a:cubicBezTo>
                  <a:pt x="4582" y="1475"/>
                  <a:pt x="4533" y="1356"/>
                  <a:pt x="4533" y="1230"/>
                </a:cubicBezTo>
                <a:cubicBezTo>
                  <a:pt x="4533" y="1103"/>
                  <a:pt x="4582" y="987"/>
                  <a:pt x="4663" y="901"/>
                </a:cubicBezTo>
                <a:cubicBezTo>
                  <a:pt x="4742" y="816"/>
                  <a:pt x="4855" y="761"/>
                  <a:pt x="4978" y="761"/>
                </a:cubicBezTo>
                <a:cubicBezTo>
                  <a:pt x="5103" y="761"/>
                  <a:pt x="5214" y="816"/>
                  <a:pt x="5294" y="901"/>
                </a:cubicBezTo>
                <a:close/>
                <a:moveTo>
                  <a:pt x="5296" y="1230"/>
                </a:moveTo>
                <a:cubicBezTo>
                  <a:pt x="5296" y="1135"/>
                  <a:pt x="5258" y="1049"/>
                  <a:pt x="5200" y="987"/>
                </a:cubicBezTo>
                <a:cubicBezTo>
                  <a:pt x="5141" y="925"/>
                  <a:pt x="5063" y="887"/>
                  <a:pt x="4978" y="887"/>
                </a:cubicBezTo>
                <a:cubicBezTo>
                  <a:pt x="4892" y="887"/>
                  <a:pt x="4813" y="925"/>
                  <a:pt x="4755" y="987"/>
                </a:cubicBezTo>
                <a:cubicBezTo>
                  <a:pt x="4696" y="1049"/>
                  <a:pt x="4659" y="1135"/>
                  <a:pt x="4659" y="1230"/>
                </a:cubicBezTo>
                <a:cubicBezTo>
                  <a:pt x="4659" y="1324"/>
                  <a:pt x="4696" y="1410"/>
                  <a:pt x="4755" y="1471"/>
                </a:cubicBezTo>
                <a:cubicBezTo>
                  <a:pt x="4813" y="1533"/>
                  <a:pt x="4892" y="1569"/>
                  <a:pt x="4978" y="1569"/>
                </a:cubicBezTo>
                <a:cubicBezTo>
                  <a:pt x="5065" y="1569"/>
                  <a:pt x="5144" y="1532"/>
                  <a:pt x="5200" y="1471"/>
                </a:cubicBezTo>
                <a:cubicBezTo>
                  <a:pt x="5259" y="1409"/>
                  <a:pt x="5296" y="1324"/>
                  <a:pt x="5296" y="1230"/>
                </a:cubicBezTo>
                <a:close/>
                <a:moveTo>
                  <a:pt x="6671" y="768"/>
                </a:moveTo>
                <a:lnTo>
                  <a:pt x="6671" y="768"/>
                </a:lnTo>
                <a:cubicBezTo>
                  <a:pt x="6669" y="768"/>
                  <a:pt x="6669" y="768"/>
                  <a:pt x="6671" y="768"/>
                </a:cubicBezTo>
                <a:cubicBezTo>
                  <a:pt x="6662" y="765"/>
                  <a:pt x="6655" y="763"/>
                  <a:pt x="6648" y="763"/>
                </a:cubicBezTo>
                <a:cubicBezTo>
                  <a:pt x="6636" y="763"/>
                  <a:pt x="6624" y="767"/>
                  <a:pt x="6613" y="774"/>
                </a:cubicBezTo>
                <a:cubicBezTo>
                  <a:pt x="6603" y="781"/>
                  <a:pt x="6593" y="790"/>
                  <a:pt x="6588" y="802"/>
                </a:cubicBezTo>
                <a:lnTo>
                  <a:pt x="6588" y="802"/>
                </a:lnTo>
                <a:lnTo>
                  <a:pt x="6345" y="1467"/>
                </a:lnTo>
                <a:lnTo>
                  <a:pt x="6158" y="1022"/>
                </a:lnTo>
                <a:lnTo>
                  <a:pt x="6158" y="1022"/>
                </a:lnTo>
                <a:cubicBezTo>
                  <a:pt x="6153" y="1010"/>
                  <a:pt x="6144" y="999"/>
                  <a:pt x="6133" y="994"/>
                </a:cubicBezTo>
                <a:cubicBezTo>
                  <a:pt x="6123" y="987"/>
                  <a:pt x="6110" y="983"/>
                  <a:pt x="6096" y="983"/>
                </a:cubicBezTo>
                <a:cubicBezTo>
                  <a:pt x="6084" y="983"/>
                  <a:pt x="6072" y="987"/>
                  <a:pt x="6061" y="994"/>
                </a:cubicBezTo>
                <a:cubicBezTo>
                  <a:pt x="6051" y="1001"/>
                  <a:pt x="6042" y="1010"/>
                  <a:pt x="6036" y="1022"/>
                </a:cubicBezTo>
                <a:lnTo>
                  <a:pt x="6036" y="1022"/>
                </a:lnTo>
                <a:lnTo>
                  <a:pt x="5848" y="1467"/>
                </a:lnTo>
                <a:lnTo>
                  <a:pt x="5603" y="802"/>
                </a:lnTo>
                <a:lnTo>
                  <a:pt x="5603" y="802"/>
                </a:lnTo>
                <a:cubicBezTo>
                  <a:pt x="5599" y="790"/>
                  <a:pt x="5591" y="779"/>
                  <a:pt x="5580" y="772"/>
                </a:cubicBezTo>
                <a:cubicBezTo>
                  <a:pt x="5569" y="765"/>
                  <a:pt x="5557" y="761"/>
                  <a:pt x="5545" y="761"/>
                </a:cubicBezTo>
                <a:cubicBezTo>
                  <a:pt x="5536" y="761"/>
                  <a:pt x="5529" y="763"/>
                  <a:pt x="5520" y="767"/>
                </a:cubicBezTo>
                <a:lnTo>
                  <a:pt x="5520" y="767"/>
                </a:lnTo>
                <a:lnTo>
                  <a:pt x="5520" y="767"/>
                </a:lnTo>
                <a:cubicBezTo>
                  <a:pt x="5497" y="777"/>
                  <a:pt x="5483" y="800"/>
                  <a:pt x="5483" y="825"/>
                </a:cubicBezTo>
                <a:cubicBezTo>
                  <a:pt x="5483" y="832"/>
                  <a:pt x="5485" y="841"/>
                  <a:pt x="5488" y="848"/>
                </a:cubicBezTo>
                <a:lnTo>
                  <a:pt x="5488" y="848"/>
                </a:lnTo>
                <a:lnTo>
                  <a:pt x="5790" y="1654"/>
                </a:lnTo>
                <a:lnTo>
                  <a:pt x="5790" y="1654"/>
                </a:lnTo>
                <a:cubicBezTo>
                  <a:pt x="5791" y="1659"/>
                  <a:pt x="5795" y="1666"/>
                  <a:pt x="5800" y="1671"/>
                </a:cubicBezTo>
                <a:cubicBezTo>
                  <a:pt x="5804" y="1675"/>
                  <a:pt x="5809" y="1679"/>
                  <a:pt x="5814" y="1682"/>
                </a:cubicBezTo>
                <a:cubicBezTo>
                  <a:pt x="5816" y="1684"/>
                  <a:pt x="5816" y="1684"/>
                  <a:pt x="5820" y="1686"/>
                </a:cubicBezTo>
                <a:cubicBezTo>
                  <a:pt x="5821" y="1687"/>
                  <a:pt x="5825" y="1687"/>
                  <a:pt x="5829" y="1689"/>
                </a:cubicBezTo>
                <a:cubicBezTo>
                  <a:pt x="5834" y="1691"/>
                  <a:pt x="5841" y="1693"/>
                  <a:pt x="5850" y="1693"/>
                </a:cubicBezTo>
                <a:cubicBezTo>
                  <a:pt x="5862" y="1693"/>
                  <a:pt x="5873" y="1689"/>
                  <a:pt x="5883" y="1682"/>
                </a:cubicBezTo>
                <a:cubicBezTo>
                  <a:pt x="5892" y="1675"/>
                  <a:pt x="5901" y="1666"/>
                  <a:pt x="5906" y="1654"/>
                </a:cubicBezTo>
                <a:lnTo>
                  <a:pt x="5906" y="1654"/>
                </a:lnTo>
                <a:lnTo>
                  <a:pt x="6096" y="1200"/>
                </a:lnTo>
                <a:lnTo>
                  <a:pt x="6287" y="1652"/>
                </a:lnTo>
                <a:lnTo>
                  <a:pt x="6287" y="1652"/>
                </a:lnTo>
                <a:cubicBezTo>
                  <a:pt x="6290" y="1664"/>
                  <a:pt x="6299" y="1673"/>
                  <a:pt x="6308" y="1680"/>
                </a:cubicBezTo>
                <a:cubicBezTo>
                  <a:pt x="6317" y="1687"/>
                  <a:pt x="6327" y="1693"/>
                  <a:pt x="6340" y="1693"/>
                </a:cubicBezTo>
                <a:lnTo>
                  <a:pt x="6348" y="1693"/>
                </a:lnTo>
                <a:cubicBezTo>
                  <a:pt x="6355" y="1693"/>
                  <a:pt x="6364" y="1691"/>
                  <a:pt x="6370" y="1689"/>
                </a:cubicBezTo>
                <a:cubicBezTo>
                  <a:pt x="6377" y="1687"/>
                  <a:pt x="6382" y="1684"/>
                  <a:pt x="6385" y="1680"/>
                </a:cubicBezTo>
                <a:cubicBezTo>
                  <a:pt x="6396" y="1673"/>
                  <a:pt x="6403" y="1661"/>
                  <a:pt x="6408" y="1650"/>
                </a:cubicBezTo>
                <a:lnTo>
                  <a:pt x="6408" y="1650"/>
                </a:lnTo>
                <a:lnTo>
                  <a:pt x="6708" y="848"/>
                </a:lnTo>
                <a:cubicBezTo>
                  <a:pt x="6711" y="841"/>
                  <a:pt x="6713" y="832"/>
                  <a:pt x="6713" y="825"/>
                </a:cubicBezTo>
                <a:cubicBezTo>
                  <a:pt x="6708" y="802"/>
                  <a:pt x="6694" y="779"/>
                  <a:pt x="6671" y="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26ffb19a9f5_0_0"/>
          <p:cNvSpPr txBox="1"/>
          <p:nvPr/>
        </p:nvSpPr>
        <p:spPr>
          <a:xfrm>
            <a:off x="366600" y="2365122"/>
            <a:ext cx="45720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11567F"/>
                </a:solidFill>
                <a:latin typeface="Arial"/>
                <a:ea typeface="Arial"/>
                <a:cs typeface="Arial"/>
                <a:sym typeface="Arial"/>
              </a:rPr>
              <a:t>For &lt;Company&gt;</a:t>
            </a:r>
            <a:endParaRPr sz="2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0B3B90A0-981B-944E-6908-22478FEA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">
            <a:extLst>
              <a:ext uri="{FF2B5EF4-FFF2-40B4-BE49-F238E27FC236}">
                <a16:creationId xmlns:a16="http://schemas.microsoft.com/office/drawing/2014/main" id="{5A107CBF-1E4F-061F-DD01-333479DFD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rtl="0">
              <a:buNone/>
            </a:pPr>
            <a:r>
              <a:rPr lang="en-US" sz="2400" b="1" dirty="0"/>
              <a:t>Total Spend by Categories</a:t>
            </a:r>
            <a:br>
              <a:rPr lang="en-US" sz="2400" b="1" dirty="0"/>
            </a:br>
            <a:br>
              <a:rPr lang="en-US" sz="1200" dirty="0"/>
            </a:b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1224" name="Google Shape;1224;p7">
            <a:extLst>
              <a:ext uri="{FF2B5EF4-FFF2-40B4-BE49-F238E27FC236}">
                <a16:creationId xmlns:a16="http://schemas.microsoft.com/office/drawing/2014/main" id="{50828694-FF17-4B7B-0AB1-1475F91A7B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">
            <a:extLst>
              <a:ext uri="{FF2B5EF4-FFF2-40B4-BE49-F238E27FC236}">
                <a16:creationId xmlns:a16="http://schemas.microsoft.com/office/drawing/2014/main" id="{5304D459-587F-938E-1F54-4898BD7D7A4B}"/>
              </a:ext>
            </a:extLst>
          </p:cNvPr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7">
            <a:extLst>
              <a:ext uri="{FF2B5EF4-FFF2-40B4-BE49-F238E27FC236}">
                <a16:creationId xmlns:a16="http://schemas.microsoft.com/office/drawing/2014/main" id="{93818F6F-F9B9-896F-9941-4A915AB37AEE}"/>
              </a:ext>
            </a:extLst>
          </p:cNvPr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7">
            <a:extLst>
              <a:ext uri="{FF2B5EF4-FFF2-40B4-BE49-F238E27FC236}">
                <a16:creationId xmlns:a16="http://schemas.microsoft.com/office/drawing/2014/main" id="{AA06BE19-9D46-F7EB-922E-A6B791F37C04}"/>
              </a:ext>
            </a:extLst>
          </p:cNvPr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7">
            <a:extLst>
              <a:ext uri="{FF2B5EF4-FFF2-40B4-BE49-F238E27FC236}">
                <a16:creationId xmlns:a16="http://schemas.microsoft.com/office/drawing/2014/main" id="{67A61528-0124-CA40-F3BD-261619897242}"/>
              </a:ext>
            </a:extLst>
          </p:cNvPr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7">
            <a:extLst>
              <a:ext uri="{FF2B5EF4-FFF2-40B4-BE49-F238E27FC236}">
                <a16:creationId xmlns:a16="http://schemas.microsoft.com/office/drawing/2014/main" id="{1BB48AEE-3893-A642-5600-38BFEE8FBD61}"/>
              </a:ext>
            </a:extLst>
          </p:cNvPr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157B52-709E-7B77-0ABA-D1A80FEB4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329245"/>
              </p:ext>
            </p:extLst>
          </p:nvPr>
        </p:nvGraphicFramePr>
        <p:xfrm>
          <a:off x="342900" y="1014413"/>
          <a:ext cx="5350670" cy="339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6D2D0F-56A7-1BE5-5FDA-CE5E7805AD23}"/>
              </a:ext>
            </a:extLst>
          </p:cNvPr>
          <p:cNvSpPr txBox="1"/>
          <p:nvPr/>
        </p:nvSpPr>
        <p:spPr>
          <a:xfrm>
            <a:off x="5811124" y="878879"/>
            <a:ext cx="3149735" cy="3800277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Clr>
                <a:schemeClr val="dk1"/>
              </a:buClr>
              <a:buSzPts val="1100"/>
              <a:buNone/>
              <a:defRPr sz="1000" b="1">
                <a:solidFill>
                  <a:srgbClr val="12557E"/>
                </a:solidFill>
              </a:defRPr>
            </a:lvl1pPr>
          </a:lstStyle>
          <a:p>
            <a:r>
              <a:rPr lang="en-US" dirty="0"/>
              <a:t>The Current spend over the last 13 months.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But that doesn’t answer what are we spending on, and how are we maximizing on our cloud spend?</a:t>
            </a:r>
          </a:p>
          <a:p>
            <a:br>
              <a:rPr lang="en-US" dirty="0"/>
            </a:br>
            <a:r>
              <a:rPr lang="en-US" dirty="0"/>
              <a:t>Looking at the bill without consumption details will not tell the full story of what’s been driving the bill.</a:t>
            </a:r>
          </a:p>
          <a:p>
            <a:br>
              <a:rPr lang="en-US" dirty="0"/>
            </a:br>
            <a:r>
              <a:rPr lang="en-US" dirty="0"/>
              <a:t>It’s important to look at Unit Economics to bring usage context to the bill increase.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6B315A-4AB9-9E17-1155-214E23A35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9455"/>
              </p:ext>
            </p:extLst>
          </p:nvPr>
        </p:nvGraphicFramePr>
        <p:xfrm>
          <a:off x="6365699" y="1399223"/>
          <a:ext cx="2040584" cy="1036320"/>
        </p:xfrm>
        <a:graphic>
          <a:graphicData uri="http://schemas.openxmlformats.org/drawingml/2006/table">
            <a:tbl>
              <a:tblPr firstRow="1" bandRow="1">
                <a:tableStyleId>{F5EBD71C-EB20-4537-93A2-A4EE98E4CAEC}</a:tableStyleId>
              </a:tblPr>
              <a:tblGrid>
                <a:gridCol w="1020292">
                  <a:extLst>
                    <a:ext uri="{9D8B030D-6E8A-4147-A177-3AD203B41FA5}">
                      <a16:colId xmlns:a16="http://schemas.microsoft.com/office/drawing/2014/main" val="4225918181"/>
                    </a:ext>
                  </a:extLst>
                </a:gridCol>
                <a:gridCol w="1020292">
                  <a:extLst>
                    <a:ext uri="{9D8B030D-6E8A-4147-A177-3AD203B41FA5}">
                      <a16:colId xmlns:a16="http://schemas.microsoft.com/office/drawing/2014/main" val="2179431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Growth</a:t>
                      </a:r>
                    </a:p>
                  </a:txBody>
                  <a:tcPr>
                    <a:solidFill>
                      <a:srgbClr val="1156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YoY%</a:t>
                      </a:r>
                    </a:p>
                  </a:txBody>
                  <a:tcPr>
                    <a:solidFill>
                      <a:srgbClr val="1156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43093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Compute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&lt;CG%&gt;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83999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&lt;SG%&gt;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53318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&lt;OG%&gt;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56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8306250" y="65500"/>
            <a:ext cx="761100" cy="3012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DRAFT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413925" y="2286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/>
              <a:t>How Customers Spend Money?</a:t>
            </a:r>
            <a:endParaRPr sz="2400" b="1"/>
          </a:p>
        </p:txBody>
      </p:sp>
      <p:sp>
        <p:nvSpPr>
          <p:cNvPr id="143" name="Google Shape;143;p5"/>
          <p:cNvSpPr txBox="1"/>
          <p:nvPr/>
        </p:nvSpPr>
        <p:spPr>
          <a:xfrm>
            <a:off x="365750" y="474019"/>
            <a:ext cx="87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How Customers Spend their Money on Snowflake - Categories of Spend</a:t>
            </a:r>
            <a:endParaRPr dirty="0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13925" y="1073450"/>
            <a:ext cx="4108500" cy="301200"/>
          </a:xfrm>
          <a:prstGeom prst="rect">
            <a:avLst/>
          </a:prstGeom>
          <a:solidFill>
            <a:srgbClr val="105780"/>
          </a:solidFill>
          <a:ln w="9525" cap="flat" cmpd="sng">
            <a:solidFill>
              <a:srgbClr val="1057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70% of Customers</a:t>
            </a:r>
            <a:endParaRPr sz="1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13925" y="1459975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85-90%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82345" y="1598625"/>
            <a:ext cx="348637" cy="348524"/>
          </a:xfrm>
          <a:custGeom>
            <a:avLst/>
            <a:gdLst/>
            <a:ahLst/>
            <a:cxnLst/>
            <a:rect l="l" t="t" r="r" b="b"/>
            <a:pathLst>
              <a:path w="9244" h="9241" extrusionOk="0">
                <a:moveTo>
                  <a:pt x="2396" y="2418"/>
                </a:moveTo>
                <a:lnTo>
                  <a:pt x="6794" y="2420"/>
                </a:lnTo>
                <a:lnTo>
                  <a:pt x="6794" y="6829"/>
                </a:lnTo>
                <a:cubicBezTo>
                  <a:pt x="6794" y="6831"/>
                  <a:pt x="6793" y="6834"/>
                  <a:pt x="6791" y="6834"/>
                </a:cubicBezTo>
                <a:lnTo>
                  <a:pt x="2392" y="6829"/>
                </a:lnTo>
                <a:lnTo>
                  <a:pt x="2396" y="2418"/>
                </a:lnTo>
                <a:close/>
                <a:moveTo>
                  <a:pt x="2398" y="2000"/>
                </a:moveTo>
                <a:cubicBezTo>
                  <a:pt x="2166" y="2000"/>
                  <a:pt x="1976" y="2189"/>
                  <a:pt x="1976" y="2419"/>
                </a:cubicBezTo>
                <a:lnTo>
                  <a:pt x="1976" y="6829"/>
                </a:lnTo>
                <a:cubicBezTo>
                  <a:pt x="1976" y="7061"/>
                  <a:pt x="2166" y="7251"/>
                  <a:pt x="2398" y="7251"/>
                </a:cubicBezTo>
                <a:lnTo>
                  <a:pt x="6793" y="7251"/>
                </a:lnTo>
                <a:cubicBezTo>
                  <a:pt x="7025" y="7251"/>
                  <a:pt x="7215" y="7061"/>
                  <a:pt x="7215" y="6829"/>
                </a:cubicBezTo>
                <a:lnTo>
                  <a:pt x="7215" y="2419"/>
                </a:lnTo>
                <a:cubicBezTo>
                  <a:pt x="7213" y="2189"/>
                  <a:pt x="7025" y="2000"/>
                  <a:pt x="6793" y="2000"/>
                </a:cubicBezTo>
                <a:close/>
                <a:moveTo>
                  <a:pt x="7031" y="1797"/>
                </a:moveTo>
                <a:cubicBezTo>
                  <a:pt x="7253" y="1797"/>
                  <a:pt x="7433" y="1976"/>
                  <a:pt x="7433" y="2199"/>
                </a:cubicBezTo>
                <a:lnTo>
                  <a:pt x="7433" y="7058"/>
                </a:lnTo>
                <a:cubicBezTo>
                  <a:pt x="7433" y="7281"/>
                  <a:pt x="7253" y="7460"/>
                  <a:pt x="7031" y="7460"/>
                </a:cubicBezTo>
                <a:lnTo>
                  <a:pt x="2157" y="7460"/>
                </a:lnTo>
                <a:cubicBezTo>
                  <a:pt x="1934" y="7460"/>
                  <a:pt x="1753" y="7281"/>
                  <a:pt x="1753" y="7058"/>
                </a:cubicBezTo>
                <a:lnTo>
                  <a:pt x="1753" y="2199"/>
                </a:lnTo>
                <a:cubicBezTo>
                  <a:pt x="1753" y="1976"/>
                  <a:pt x="1934" y="1797"/>
                  <a:pt x="2157" y="1797"/>
                </a:cubicBezTo>
                <a:close/>
                <a:moveTo>
                  <a:pt x="2592" y="0"/>
                </a:moveTo>
                <a:cubicBezTo>
                  <a:pt x="2399" y="0"/>
                  <a:pt x="2246" y="156"/>
                  <a:pt x="2246" y="348"/>
                </a:cubicBezTo>
                <a:lnTo>
                  <a:pt x="2246" y="1103"/>
                </a:lnTo>
                <a:lnTo>
                  <a:pt x="2160" y="1103"/>
                </a:lnTo>
                <a:cubicBezTo>
                  <a:pt x="1556" y="1103"/>
                  <a:pt x="1061" y="1596"/>
                  <a:pt x="1061" y="2202"/>
                </a:cubicBezTo>
                <a:lnTo>
                  <a:pt x="1061" y="2242"/>
                </a:lnTo>
                <a:lnTo>
                  <a:pt x="348" y="2242"/>
                </a:lnTo>
                <a:cubicBezTo>
                  <a:pt x="155" y="2242"/>
                  <a:pt x="1" y="2398"/>
                  <a:pt x="1" y="2590"/>
                </a:cubicBezTo>
                <a:cubicBezTo>
                  <a:pt x="1" y="2783"/>
                  <a:pt x="157" y="2937"/>
                  <a:pt x="348" y="2937"/>
                </a:cubicBezTo>
                <a:lnTo>
                  <a:pt x="1061" y="2937"/>
                </a:lnTo>
                <a:lnTo>
                  <a:pt x="1061" y="3613"/>
                </a:lnTo>
                <a:lnTo>
                  <a:pt x="348" y="3613"/>
                </a:lnTo>
                <a:cubicBezTo>
                  <a:pt x="155" y="3613"/>
                  <a:pt x="1" y="3769"/>
                  <a:pt x="1" y="3960"/>
                </a:cubicBezTo>
                <a:cubicBezTo>
                  <a:pt x="1" y="4150"/>
                  <a:pt x="157" y="4306"/>
                  <a:pt x="348" y="4306"/>
                </a:cubicBezTo>
                <a:lnTo>
                  <a:pt x="1061" y="4306"/>
                </a:lnTo>
                <a:lnTo>
                  <a:pt x="1061" y="4982"/>
                </a:lnTo>
                <a:lnTo>
                  <a:pt x="348" y="4982"/>
                </a:lnTo>
                <a:cubicBezTo>
                  <a:pt x="155" y="4982"/>
                  <a:pt x="1" y="5138"/>
                  <a:pt x="1" y="5330"/>
                </a:cubicBezTo>
                <a:cubicBezTo>
                  <a:pt x="1" y="5523"/>
                  <a:pt x="157" y="5677"/>
                  <a:pt x="348" y="5677"/>
                </a:cubicBezTo>
                <a:lnTo>
                  <a:pt x="1061" y="5677"/>
                </a:lnTo>
                <a:lnTo>
                  <a:pt x="1061" y="6353"/>
                </a:lnTo>
                <a:lnTo>
                  <a:pt x="348" y="6353"/>
                </a:lnTo>
                <a:cubicBezTo>
                  <a:pt x="155" y="6353"/>
                  <a:pt x="1" y="6509"/>
                  <a:pt x="1" y="6700"/>
                </a:cubicBezTo>
                <a:cubicBezTo>
                  <a:pt x="1" y="6893"/>
                  <a:pt x="157" y="7046"/>
                  <a:pt x="348" y="7046"/>
                </a:cubicBezTo>
                <a:lnTo>
                  <a:pt x="1061" y="7046"/>
                </a:lnTo>
                <a:lnTo>
                  <a:pt x="1061" y="7054"/>
                </a:lnTo>
                <a:cubicBezTo>
                  <a:pt x="1061" y="7659"/>
                  <a:pt x="1556" y="8152"/>
                  <a:pt x="2160" y="8152"/>
                </a:cubicBezTo>
                <a:lnTo>
                  <a:pt x="2246" y="8152"/>
                </a:lnTo>
                <a:lnTo>
                  <a:pt x="2246" y="8893"/>
                </a:lnTo>
                <a:cubicBezTo>
                  <a:pt x="2246" y="9086"/>
                  <a:pt x="2402" y="9241"/>
                  <a:pt x="2592" y="9241"/>
                </a:cubicBezTo>
                <a:cubicBezTo>
                  <a:pt x="2785" y="9241"/>
                  <a:pt x="2940" y="9085"/>
                  <a:pt x="2940" y="8893"/>
                </a:cubicBezTo>
                <a:lnTo>
                  <a:pt x="2940" y="8152"/>
                </a:lnTo>
                <a:lnTo>
                  <a:pt x="3615" y="8152"/>
                </a:lnTo>
                <a:lnTo>
                  <a:pt x="3615" y="8893"/>
                </a:lnTo>
                <a:cubicBezTo>
                  <a:pt x="3615" y="9086"/>
                  <a:pt x="3771" y="9241"/>
                  <a:pt x="3963" y="9241"/>
                </a:cubicBezTo>
                <a:cubicBezTo>
                  <a:pt x="4156" y="9241"/>
                  <a:pt x="4310" y="9085"/>
                  <a:pt x="4310" y="8893"/>
                </a:cubicBezTo>
                <a:lnTo>
                  <a:pt x="4310" y="8152"/>
                </a:lnTo>
                <a:lnTo>
                  <a:pt x="4986" y="8152"/>
                </a:lnTo>
                <a:lnTo>
                  <a:pt x="4986" y="8893"/>
                </a:lnTo>
                <a:cubicBezTo>
                  <a:pt x="4986" y="9086"/>
                  <a:pt x="5142" y="9241"/>
                  <a:pt x="5332" y="9241"/>
                </a:cubicBezTo>
                <a:cubicBezTo>
                  <a:pt x="5523" y="9241"/>
                  <a:pt x="5679" y="9085"/>
                  <a:pt x="5679" y="8893"/>
                </a:cubicBezTo>
                <a:lnTo>
                  <a:pt x="5679" y="8152"/>
                </a:lnTo>
                <a:lnTo>
                  <a:pt x="6355" y="8152"/>
                </a:lnTo>
                <a:lnTo>
                  <a:pt x="6355" y="8893"/>
                </a:lnTo>
                <a:cubicBezTo>
                  <a:pt x="6355" y="9086"/>
                  <a:pt x="6511" y="9241"/>
                  <a:pt x="6702" y="9241"/>
                </a:cubicBezTo>
                <a:cubicBezTo>
                  <a:pt x="6894" y="9241"/>
                  <a:pt x="7048" y="9085"/>
                  <a:pt x="7048" y="8893"/>
                </a:cubicBezTo>
                <a:lnTo>
                  <a:pt x="7048" y="8151"/>
                </a:lnTo>
                <a:cubicBezTo>
                  <a:pt x="7647" y="8141"/>
                  <a:pt x="8129" y="7653"/>
                  <a:pt x="8129" y="7054"/>
                </a:cubicBezTo>
                <a:lnTo>
                  <a:pt x="8129" y="7046"/>
                </a:lnTo>
                <a:lnTo>
                  <a:pt x="8896" y="7046"/>
                </a:lnTo>
                <a:cubicBezTo>
                  <a:pt x="9089" y="7046"/>
                  <a:pt x="9243" y="6890"/>
                  <a:pt x="9243" y="6700"/>
                </a:cubicBezTo>
                <a:cubicBezTo>
                  <a:pt x="9243" y="6507"/>
                  <a:pt x="9087" y="6353"/>
                  <a:pt x="8896" y="6353"/>
                </a:cubicBezTo>
                <a:lnTo>
                  <a:pt x="8129" y="6353"/>
                </a:lnTo>
                <a:lnTo>
                  <a:pt x="8129" y="5677"/>
                </a:lnTo>
                <a:lnTo>
                  <a:pt x="8896" y="5677"/>
                </a:lnTo>
                <a:cubicBezTo>
                  <a:pt x="9089" y="5677"/>
                  <a:pt x="9243" y="5521"/>
                  <a:pt x="9243" y="5330"/>
                </a:cubicBezTo>
                <a:cubicBezTo>
                  <a:pt x="9243" y="5136"/>
                  <a:pt x="9087" y="4982"/>
                  <a:pt x="8896" y="4982"/>
                </a:cubicBezTo>
                <a:lnTo>
                  <a:pt x="8129" y="4982"/>
                </a:lnTo>
                <a:lnTo>
                  <a:pt x="8129" y="4306"/>
                </a:lnTo>
                <a:lnTo>
                  <a:pt x="8896" y="4306"/>
                </a:lnTo>
                <a:cubicBezTo>
                  <a:pt x="9089" y="4306"/>
                  <a:pt x="9243" y="4150"/>
                  <a:pt x="9243" y="3959"/>
                </a:cubicBezTo>
                <a:cubicBezTo>
                  <a:pt x="9243" y="3769"/>
                  <a:pt x="9087" y="3613"/>
                  <a:pt x="8896" y="3613"/>
                </a:cubicBezTo>
                <a:lnTo>
                  <a:pt x="8129" y="3613"/>
                </a:lnTo>
                <a:lnTo>
                  <a:pt x="8129" y="2937"/>
                </a:lnTo>
                <a:lnTo>
                  <a:pt x="8896" y="2937"/>
                </a:lnTo>
                <a:cubicBezTo>
                  <a:pt x="9089" y="2937"/>
                  <a:pt x="9243" y="2781"/>
                  <a:pt x="9243" y="2590"/>
                </a:cubicBezTo>
                <a:cubicBezTo>
                  <a:pt x="9243" y="2397"/>
                  <a:pt x="9087" y="2242"/>
                  <a:pt x="8896" y="2242"/>
                </a:cubicBezTo>
                <a:lnTo>
                  <a:pt x="8129" y="2242"/>
                </a:lnTo>
                <a:lnTo>
                  <a:pt x="8129" y="2202"/>
                </a:lnTo>
                <a:cubicBezTo>
                  <a:pt x="8129" y="1602"/>
                  <a:pt x="7647" y="1115"/>
                  <a:pt x="7048" y="1105"/>
                </a:cubicBezTo>
                <a:lnTo>
                  <a:pt x="7048" y="348"/>
                </a:lnTo>
                <a:cubicBezTo>
                  <a:pt x="7048" y="154"/>
                  <a:pt x="6894" y="0"/>
                  <a:pt x="6702" y="0"/>
                </a:cubicBezTo>
                <a:cubicBezTo>
                  <a:pt x="6511" y="0"/>
                  <a:pt x="6355" y="156"/>
                  <a:pt x="6355" y="348"/>
                </a:cubicBezTo>
                <a:lnTo>
                  <a:pt x="6355" y="1103"/>
                </a:lnTo>
                <a:lnTo>
                  <a:pt x="5679" y="1103"/>
                </a:lnTo>
                <a:lnTo>
                  <a:pt x="5679" y="348"/>
                </a:lnTo>
                <a:cubicBezTo>
                  <a:pt x="5679" y="154"/>
                  <a:pt x="5523" y="0"/>
                  <a:pt x="5332" y="0"/>
                </a:cubicBezTo>
                <a:cubicBezTo>
                  <a:pt x="5142" y="0"/>
                  <a:pt x="4986" y="156"/>
                  <a:pt x="4986" y="348"/>
                </a:cubicBezTo>
                <a:lnTo>
                  <a:pt x="4986" y="1103"/>
                </a:lnTo>
                <a:lnTo>
                  <a:pt x="4310" y="1103"/>
                </a:lnTo>
                <a:lnTo>
                  <a:pt x="4310" y="348"/>
                </a:lnTo>
                <a:cubicBezTo>
                  <a:pt x="4310" y="154"/>
                  <a:pt x="4154" y="0"/>
                  <a:pt x="3963" y="0"/>
                </a:cubicBezTo>
                <a:cubicBezTo>
                  <a:pt x="3770" y="0"/>
                  <a:pt x="3615" y="156"/>
                  <a:pt x="3615" y="348"/>
                </a:cubicBezTo>
                <a:lnTo>
                  <a:pt x="3615" y="1103"/>
                </a:lnTo>
                <a:lnTo>
                  <a:pt x="2940" y="1103"/>
                </a:lnTo>
                <a:lnTo>
                  <a:pt x="2940" y="348"/>
                </a:lnTo>
                <a:cubicBezTo>
                  <a:pt x="2940" y="154"/>
                  <a:pt x="2784" y="0"/>
                  <a:pt x="2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820625" y="1459988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&lt;10%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227325" y="1460000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&lt;5%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OTHER(S)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905495" y="1620507"/>
            <a:ext cx="323142" cy="306736"/>
          </a:xfrm>
          <a:custGeom>
            <a:avLst/>
            <a:gdLst/>
            <a:ahLst/>
            <a:cxnLst/>
            <a:rect l="l" t="t" r="r" b="b"/>
            <a:pathLst>
              <a:path w="8568" h="8133" extrusionOk="0">
                <a:moveTo>
                  <a:pt x="6549" y="635"/>
                </a:moveTo>
                <a:cubicBezTo>
                  <a:pt x="7357" y="635"/>
                  <a:pt x="7831" y="859"/>
                  <a:pt x="7920" y="969"/>
                </a:cubicBezTo>
                <a:cubicBezTo>
                  <a:pt x="7829" y="1079"/>
                  <a:pt x="7357" y="1303"/>
                  <a:pt x="6549" y="1303"/>
                </a:cubicBezTo>
                <a:cubicBezTo>
                  <a:pt x="5743" y="1303"/>
                  <a:pt x="5269" y="1079"/>
                  <a:pt x="5180" y="969"/>
                </a:cubicBezTo>
                <a:cubicBezTo>
                  <a:pt x="5269" y="859"/>
                  <a:pt x="5743" y="635"/>
                  <a:pt x="6549" y="635"/>
                </a:cubicBezTo>
                <a:close/>
                <a:moveTo>
                  <a:pt x="7929" y="1698"/>
                </a:moveTo>
                <a:lnTo>
                  <a:pt x="7930" y="1837"/>
                </a:lnTo>
                <a:cubicBezTo>
                  <a:pt x="7877" y="1940"/>
                  <a:pt x="7400" y="2186"/>
                  <a:pt x="6549" y="2186"/>
                </a:cubicBezTo>
                <a:cubicBezTo>
                  <a:pt x="5692" y="2186"/>
                  <a:pt x="5213" y="1934"/>
                  <a:pt x="5171" y="1852"/>
                </a:cubicBezTo>
                <a:lnTo>
                  <a:pt x="5171" y="1698"/>
                </a:lnTo>
                <a:cubicBezTo>
                  <a:pt x="5554" y="1860"/>
                  <a:pt x="6062" y="1938"/>
                  <a:pt x="6549" y="1938"/>
                </a:cubicBezTo>
                <a:cubicBezTo>
                  <a:pt x="7038" y="1938"/>
                  <a:pt x="7547" y="1860"/>
                  <a:pt x="7929" y="1698"/>
                </a:cubicBezTo>
                <a:close/>
                <a:moveTo>
                  <a:pt x="7930" y="2586"/>
                </a:moveTo>
                <a:lnTo>
                  <a:pt x="7930" y="2721"/>
                </a:lnTo>
                <a:cubicBezTo>
                  <a:pt x="7878" y="2823"/>
                  <a:pt x="7401" y="3071"/>
                  <a:pt x="6549" y="3071"/>
                </a:cubicBezTo>
                <a:cubicBezTo>
                  <a:pt x="5692" y="3071"/>
                  <a:pt x="5213" y="2819"/>
                  <a:pt x="5171" y="2737"/>
                </a:cubicBezTo>
                <a:lnTo>
                  <a:pt x="5171" y="2586"/>
                </a:lnTo>
                <a:cubicBezTo>
                  <a:pt x="5554" y="2748"/>
                  <a:pt x="6062" y="2825"/>
                  <a:pt x="6549" y="2825"/>
                </a:cubicBezTo>
                <a:cubicBezTo>
                  <a:pt x="7039" y="2825"/>
                  <a:pt x="7547" y="2746"/>
                  <a:pt x="7930" y="2586"/>
                </a:cubicBezTo>
                <a:close/>
                <a:moveTo>
                  <a:pt x="2017" y="3279"/>
                </a:moveTo>
                <a:cubicBezTo>
                  <a:pt x="2825" y="3279"/>
                  <a:pt x="3297" y="3505"/>
                  <a:pt x="3386" y="3613"/>
                </a:cubicBezTo>
                <a:cubicBezTo>
                  <a:pt x="3296" y="3723"/>
                  <a:pt x="2825" y="3948"/>
                  <a:pt x="2017" y="3948"/>
                </a:cubicBezTo>
                <a:cubicBezTo>
                  <a:pt x="1209" y="3948"/>
                  <a:pt x="735" y="3723"/>
                  <a:pt x="646" y="3613"/>
                </a:cubicBezTo>
                <a:cubicBezTo>
                  <a:pt x="738" y="3505"/>
                  <a:pt x="1209" y="3279"/>
                  <a:pt x="2017" y="3279"/>
                </a:cubicBezTo>
                <a:close/>
                <a:moveTo>
                  <a:pt x="7930" y="3468"/>
                </a:moveTo>
                <a:lnTo>
                  <a:pt x="7930" y="3606"/>
                </a:lnTo>
                <a:cubicBezTo>
                  <a:pt x="7881" y="3708"/>
                  <a:pt x="7401" y="3956"/>
                  <a:pt x="6549" y="3956"/>
                </a:cubicBezTo>
                <a:cubicBezTo>
                  <a:pt x="5692" y="3956"/>
                  <a:pt x="5213" y="3704"/>
                  <a:pt x="5171" y="3622"/>
                </a:cubicBezTo>
                <a:lnTo>
                  <a:pt x="5171" y="3468"/>
                </a:lnTo>
                <a:cubicBezTo>
                  <a:pt x="5554" y="3628"/>
                  <a:pt x="6062" y="3707"/>
                  <a:pt x="6549" y="3707"/>
                </a:cubicBezTo>
                <a:cubicBezTo>
                  <a:pt x="7039" y="3707"/>
                  <a:pt x="7547" y="3628"/>
                  <a:pt x="7930" y="3468"/>
                </a:cubicBezTo>
                <a:close/>
                <a:moveTo>
                  <a:pt x="3398" y="4345"/>
                </a:moveTo>
                <a:lnTo>
                  <a:pt x="3398" y="4482"/>
                </a:lnTo>
                <a:cubicBezTo>
                  <a:pt x="3346" y="4585"/>
                  <a:pt x="2868" y="4834"/>
                  <a:pt x="2017" y="4834"/>
                </a:cubicBezTo>
                <a:cubicBezTo>
                  <a:pt x="1159" y="4834"/>
                  <a:pt x="681" y="4582"/>
                  <a:pt x="637" y="4500"/>
                </a:cubicBezTo>
                <a:lnTo>
                  <a:pt x="637" y="4345"/>
                </a:lnTo>
                <a:cubicBezTo>
                  <a:pt x="1022" y="4507"/>
                  <a:pt x="1528" y="4585"/>
                  <a:pt x="2017" y="4585"/>
                </a:cubicBezTo>
                <a:cubicBezTo>
                  <a:pt x="2507" y="4585"/>
                  <a:pt x="3013" y="4507"/>
                  <a:pt x="3398" y="4345"/>
                </a:cubicBezTo>
                <a:close/>
                <a:moveTo>
                  <a:pt x="7933" y="4353"/>
                </a:moveTo>
                <a:lnTo>
                  <a:pt x="7933" y="4488"/>
                </a:lnTo>
                <a:cubicBezTo>
                  <a:pt x="7882" y="4591"/>
                  <a:pt x="7406" y="4838"/>
                  <a:pt x="6552" y="4838"/>
                </a:cubicBezTo>
                <a:cubicBezTo>
                  <a:pt x="5694" y="4838"/>
                  <a:pt x="5216" y="4586"/>
                  <a:pt x="5172" y="4504"/>
                </a:cubicBezTo>
                <a:lnTo>
                  <a:pt x="5172" y="4353"/>
                </a:lnTo>
                <a:cubicBezTo>
                  <a:pt x="5557" y="4513"/>
                  <a:pt x="6063" y="4592"/>
                  <a:pt x="6552" y="4592"/>
                </a:cubicBezTo>
                <a:cubicBezTo>
                  <a:pt x="7042" y="4592"/>
                  <a:pt x="7548" y="4513"/>
                  <a:pt x="7933" y="4353"/>
                </a:cubicBezTo>
                <a:close/>
                <a:moveTo>
                  <a:pt x="3398" y="5229"/>
                </a:moveTo>
                <a:lnTo>
                  <a:pt x="3398" y="5364"/>
                </a:lnTo>
                <a:cubicBezTo>
                  <a:pt x="3347" y="5467"/>
                  <a:pt x="2868" y="5715"/>
                  <a:pt x="2017" y="5715"/>
                </a:cubicBezTo>
                <a:cubicBezTo>
                  <a:pt x="1159" y="5715"/>
                  <a:pt x="681" y="5462"/>
                  <a:pt x="637" y="5380"/>
                </a:cubicBezTo>
                <a:lnTo>
                  <a:pt x="637" y="5229"/>
                </a:lnTo>
                <a:cubicBezTo>
                  <a:pt x="1022" y="5391"/>
                  <a:pt x="1528" y="5468"/>
                  <a:pt x="2017" y="5468"/>
                </a:cubicBezTo>
                <a:cubicBezTo>
                  <a:pt x="2507" y="5468"/>
                  <a:pt x="3013" y="5389"/>
                  <a:pt x="3398" y="5229"/>
                </a:cubicBezTo>
                <a:close/>
                <a:moveTo>
                  <a:pt x="7930" y="5236"/>
                </a:moveTo>
                <a:lnTo>
                  <a:pt x="7930" y="5379"/>
                </a:lnTo>
                <a:cubicBezTo>
                  <a:pt x="7882" y="5480"/>
                  <a:pt x="7403" y="5729"/>
                  <a:pt x="6549" y="5729"/>
                </a:cubicBezTo>
                <a:cubicBezTo>
                  <a:pt x="5692" y="5729"/>
                  <a:pt x="5213" y="5477"/>
                  <a:pt x="5171" y="5395"/>
                </a:cubicBezTo>
                <a:lnTo>
                  <a:pt x="5171" y="5236"/>
                </a:lnTo>
                <a:cubicBezTo>
                  <a:pt x="5554" y="5398"/>
                  <a:pt x="6062" y="5476"/>
                  <a:pt x="6549" y="5476"/>
                </a:cubicBezTo>
                <a:cubicBezTo>
                  <a:pt x="7039" y="5476"/>
                  <a:pt x="7548" y="5398"/>
                  <a:pt x="7930" y="5236"/>
                </a:cubicBezTo>
                <a:close/>
                <a:moveTo>
                  <a:pt x="3399" y="6113"/>
                </a:moveTo>
                <a:lnTo>
                  <a:pt x="3399" y="6254"/>
                </a:lnTo>
                <a:cubicBezTo>
                  <a:pt x="3350" y="6353"/>
                  <a:pt x="2872" y="6606"/>
                  <a:pt x="2017" y="6606"/>
                </a:cubicBezTo>
                <a:cubicBezTo>
                  <a:pt x="1159" y="6606"/>
                  <a:pt x="681" y="6353"/>
                  <a:pt x="637" y="6271"/>
                </a:cubicBezTo>
                <a:lnTo>
                  <a:pt x="637" y="6113"/>
                </a:lnTo>
                <a:cubicBezTo>
                  <a:pt x="1022" y="6274"/>
                  <a:pt x="1528" y="6352"/>
                  <a:pt x="2017" y="6352"/>
                </a:cubicBezTo>
                <a:cubicBezTo>
                  <a:pt x="2507" y="6352"/>
                  <a:pt x="3015" y="6273"/>
                  <a:pt x="3399" y="6113"/>
                </a:cubicBezTo>
                <a:close/>
                <a:moveTo>
                  <a:pt x="7933" y="6127"/>
                </a:moveTo>
                <a:lnTo>
                  <a:pt x="7933" y="6263"/>
                </a:lnTo>
                <a:cubicBezTo>
                  <a:pt x="7884" y="6364"/>
                  <a:pt x="7407" y="6616"/>
                  <a:pt x="6549" y="6616"/>
                </a:cubicBezTo>
                <a:cubicBezTo>
                  <a:pt x="5692" y="6616"/>
                  <a:pt x="5213" y="6364"/>
                  <a:pt x="5171" y="6282"/>
                </a:cubicBezTo>
                <a:lnTo>
                  <a:pt x="5171" y="6127"/>
                </a:lnTo>
                <a:cubicBezTo>
                  <a:pt x="5554" y="6289"/>
                  <a:pt x="6062" y="6367"/>
                  <a:pt x="6549" y="6367"/>
                </a:cubicBezTo>
                <a:cubicBezTo>
                  <a:pt x="7039" y="6367"/>
                  <a:pt x="7548" y="6289"/>
                  <a:pt x="7933" y="6127"/>
                </a:cubicBezTo>
                <a:close/>
                <a:moveTo>
                  <a:pt x="3399" y="7001"/>
                </a:moveTo>
                <a:lnTo>
                  <a:pt x="3399" y="7136"/>
                </a:lnTo>
                <a:cubicBezTo>
                  <a:pt x="3355" y="7234"/>
                  <a:pt x="2874" y="7486"/>
                  <a:pt x="2017" y="7486"/>
                </a:cubicBezTo>
                <a:cubicBezTo>
                  <a:pt x="1159" y="7486"/>
                  <a:pt x="681" y="7234"/>
                  <a:pt x="637" y="7152"/>
                </a:cubicBezTo>
                <a:lnTo>
                  <a:pt x="637" y="7001"/>
                </a:lnTo>
                <a:cubicBezTo>
                  <a:pt x="1022" y="7162"/>
                  <a:pt x="1528" y="7241"/>
                  <a:pt x="2017" y="7241"/>
                </a:cubicBezTo>
                <a:cubicBezTo>
                  <a:pt x="2507" y="7241"/>
                  <a:pt x="3015" y="7162"/>
                  <a:pt x="3399" y="7001"/>
                </a:cubicBezTo>
                <a:close/>
                <a:moveTo>
                  <a:pt x="7933" y="7009"/>
                </a:moveTo>
                <a:lnTo>
                  <a:pt x="7933" y="7146"/>
                </a:lnTo>
                <a:cubicBezTo>
                  <a:pt x="7885" y="7244"/>
                  <a:pt x="7407" y="7497"/>
                  <a:pt x="6549" y="7497"/>
                </a:cubicBezTo>
                <a:cubicBezTo>
                  <a:pt x="5692" y="7497"/>
                  <a:pt x="5213" y="7244"/>
                  <a:pt x="5171" y="7162"/>
                </a:cubicBezTo>
                <a:lnTo>
                  <a:pt x="5171" y="7009"/>
                </a:lnTo>
                <a:cubicBezTo>
                  <a:pt x="5554" y="7170"/>
                  <a:pt x="6062" y="7249"/>
                  <a:pt x="6549" y="7249"/>
                </a:cubicBezTo>
                <a:cubicBezTo>
                  <a:pt x="7039" y="7249"/>
                  <a:pt x="7548" y="7170"/>
                  <a:pt x="7933" y="7009"/>
                </a:cubicBezTo>
                <a:close/>
                <a:moveTo>
                  <a:pt x="2017" y="2644"/>
                </a:moveTo>
                <a:cubicBezTo>
                  <a:pt x="1046" y="2644"/>
                  <a:pt x="0" y="2945"/>
                  <a:pt x="0" y="3612"/>
                </a:cubicBezTo>
                <a:lnTo>
                  <a:pt x="0" y="3619"/>
                </a:lnTo>
                <a:lnTo>
                  <a:pt x="0" y="3624"/>
                </a:lnTo>
                <a:lnTo>
                  <a:pt x="0" y="7151"/>
                </a:lnTo>
                <a:cubicBezTo>
                  <a:pt x="0" y="7816"/>
                  <a:pt x="1046" y="8119"/>
                  <a:pt x="2017" y="8119"/>
                </a:cubicBezTo>
                <a:cubicBezTo>
                  <a:pt x="2988" y="8119"/>
                  <a:pt x="4032" y="7816"/>
                  <a:pt x="4032" y="7151"/>
                </a:cubicBezTo>
                <a:lnTo>
                  <a:pt x="4032" y="3624"/>
                </a:lnTo>
                <a:lnTo>
                  <a:pt x="4032" y="3619"/>
                </a:lnTo>
                <a:lnTo>
                  <a:pt x="4032" y="3612"/>
                </a:lnTo>
                <a:cubicBezTo>
                  <a:pt x="4032" y="2948"/>
                  <a:pt x="2988" y="2644"/>
                  <a:pt x="2017" y="2644"/>
                </a:cubicBezTo>
                <a:close/>
                <a:moveTo>
                  <a:pt x="6552" y="1"/>
                </a:moveTo>
                <a:cubicBezTo>
                  <a:pt x="5612" y="1"/>
                  <a:pt x="4607" y="286"/>
                  <a:pt x="4541" y="908"/>
                </a:cubicBezTo>
                <a:cubicBezTo>
                  <a:pt x="4538" y="918"/>
                  <a:pt x="4535" y="929"/>
                  <a:pt x="4535" y="938"/>
                </a:cubicBezTo>
                <a:lnTo>
                  <a:pt x="4535" y="7162"/>
                </a:lnTo>
                <a:cubicBezTo>
                  <a:pt x="4535" y="7829"/>
                  <a:pt x="5581" y="8132"/>
                  <a:pt x="6552" y="8132"/>
                </a:cubicBezTo>
                <a:cubicBezTo>
                  <a:pt x="7522" y="8132"/>
                  <a:pt x="8567" y="7829"/>
                  <a:pt x="8567" y="7162"/>
                </a:cubicBezTo>
                <a:lnTo>
                  <a:pt x="8567" y="938"/>
                </a:lnTo>
                <a:cubicBezTo>
                  <a:pt x="8566" y="926"/>
                  <a:pt x="8560" y="917"/>
                  <a:pt x="8560" y="908"/>
                </a:cubicBezTo>
                <a:cubicBezTo>
                  <a:pt x="8497" y="286"/>
                  <a:pt x="7490" y="1"/>
                  <a:pt x="65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303161" y="1620492"/>
            <a:ext cx="316353" cy="341132"/>
          </a:xfrm>
          <a:custGeom>
            <a:avLst/>
            <a:gdLst/>
            <a:ahLst/>
            <a:cxnLst/>
            <a:rect l="l" t="t" r="r" b="b"/>
            <a:pathLst>
              <a:path w="8388" h="9045" extrusionOk="0">
                <a:moveTo>
                  <a:pt x="4194" y="0"/>
                </a:moveTo>
                <a:cubicBezTo>
                  <a:pt x="4166" y="0"/>
                  <a:pt x="4138" y="7"/>
                  <a:pt x="4112" y="20"/>
                </a:cubicBezTo>
                <a:lnTo>
                  <a:pt x="4030" y="60"/>
                </a:lnTo>
                <a:cubicBezTo>
                  <a:pt x="3941" y="105"/>
                  <a:pt x="3906" y="215"/>
                  <a:pt x="3950" y="304"/>
                </a:cubicBezTo>
                <a:cubicBezTo>
                  <a:pt x="3983" y="366"/>
                  <a:pt x="4045" y="403"/>
                  <a:pt x="4112" y="403"/>
                </a:cubicBezTo>
                <a:cubicBezTo>
                  <a:pt x="4140" y="403"/>
                  <a:pt x="4167" y="399"/>
                  <a:pt x="4194" y="385"/>
                </a:cubicBezTo>
                <a:cubicBezTo>
                  <a:pt x="4219" y="398"/>
                  <a:pt x="4246" y="404"/>
                  <a:pt x="4273" y="404"/>
                </a:cubicBezTo>
                <a:cubicBezTo>
                  <a:pt x="4339" y="404"/>
                  <a:pt x="4403" y="367"/>
                  <a:pt x="4434" y="304"/>
                </a:cubicBezTo>
                <a:cubicBezTo>
                  <a:pt x="4482" y="215"/>
                  <a:pt x="4445" y="105"/>
                  <a:pt x="4356" y="60"/>
                </a:cubicBezTo>
                <a:lnTo>
                  <a:pt x="4275" y="20"/>
                </a:lnTo>
                <a:cubicBezTo>
                  <a:pt x="4250" y="7"/>
                  <a:pt x="4222" y="0"/>
                  <a:pt x="4194" y="0"/>
                </a:cubicBezTo>
                <a:close/>
                <a:moveTo>
                  <a:pt x="4781" y="297"/>
                </a:moveTo>
                <a:cubicBezTo>
                  <a:pt x="4714" y="297"/>
                  <a:pt x="4649" y="332"/>
                  <a:pt x="4617" y="396"/>
                </a:cubicBezTo>
                <a:cubicBezTo>
                  <a:pt x="4572" y="485"/>
                  <a:pt x="4608" y="595"/>
                  <a:pt x="4697" y="638"/>
                </a:cubicBezTo>
                <a:lnTo>
                  <a:pt x="4857" y="719"/>
                </a:lnTo>
                <a:cubicBezTo>
                  <a:pt x="4884" y="733"/>
                  <a:pt x="4912" y="737"/>
                  <a:pt x="4938" y="737"/>
                </a:cubicBezTo>
                <a:cubicBezTo>
                  <a:pt x="5003" y="737"/>
                  <a:pt x="5065" y="700"/>
                  <a:pt x="5098" y="638"/>
                </a:cubicBezTo>
                <a:cubicBezTo>
                  <a:pt x="5144" y="549"/>
                  <a:pt x="5103" y="437"/>
                  <a:pt x="5013" y="393"/>
                </a:cubicBezTo>
                <a:lnTo>
                  <a:pt x="4860" y="314"/>
                </a:lnTo>
                <a:cubicBezTo>
                  <a:pt x="4835" y="302"/>
                  <a:pt x="4808" y="297"/>
                  <a:pt x="4781" y="297"/>
                </a:cubicBezTo>
                <a:close/>
                <a:moveTo>
                  <a:pt x="3606" y="298"/>
                </a:moveTo>
                <a:cubicBezTo>
                  <a:pt x="3579" y="298"/>
                  <a:pt x="3550" y="304"/>
                  <a:pt x="3524" y="317"/>
                </a:cubicBezTo>
                <a:lnTo>
                  <a:pt x="3362" y="399"/>
                </a:lnTo>
                <a:cubicBezTo>
                  <a:pt x="3273" y="443"/>
                  <a:pt x="3237" y="552"/>
                  <a:pt x="3282" y="641"/>
                </a:cubicBezTo>
                <a:cubicBezTo>
                  <a:pt x="3314" y="703"/>
                  <a:pt x="3375" y="740"/>
                  <a:pt x="3440" y="740"/>
                </a:cubicBezTo>
                <a:cubicBezTo>
                  <a:pt x="3441" y="740"/>
                  <a:pt x="3443" y="740"/>
                  <a:pt x="3444" y="740"/>
                </a:cubicBezTo>
                <a:cubicBezTo>
                  <a:pt x="3472" y="740"/>
                  <a:pt x="3500" y="734"/>
                  <a:pt x="3526" y="721"/>
                </a:cubicBezTo>
                <a:lnTo>
                  <a:pt x="3687" y="639"/>
                </a:lnTo>
                <a:cubicBezTo>
                  <a:pt x="3776" y="595"/>
                  <a:pt x="3812" y="485"/>
                  <a:pt x="3768" y="396"/>
                </a:cubicBezTo>
                <a:cubicBezTo>
                  <a:pt x="3736" y="333"/>
                  <a:pt x="3672" y="298"/>
                  <a:pt x="3606" y="298"/>
                </a:cubicBezTo>
                <a:close/>
                <a:moveTo>
                  <a:pt x="2937" y="635"/>
                </a:moveTo>
                <a:cubicBezTo>
                  <a:pt x="2910" y="635"/>
                  <a:pt x="2882" y="641"/>
                  <a:pt x="2856" y="654"/>
                </a:cubicBezTo>
                <a:lnTo>
                  <a:pt x="2694" y="736"/>
                </a:lnTo>
                <a:cubicBezTo>
                  <a:pt x="2605" y="780"/>
                  <a:pt x="2569" y="890"/>
                  <a:pt x="2614" y="979"/>
                </a:cubicBezTo>
                <a:cubicBezTo>
                  <a:pt x="2646" y="1041"/>
                  <a:pt x="2706" y="1077"/>
                  <a:pt x="2772" y="1077"/>
                </a:cubicBezTo>
                <a:cubicBezTo>
                  <a:pt x="2773" y="1077"/>
                  <a:pt x="2774" y="1077"/>
                  <a:pt x="2776" y="1077"/>
                </a:cubicBezTo>
                <a:cubicBezTo>
                  <a:pt x="2804" y="1077"/>
                  <a:pt x="2832" y="1071"/>
                  <a:pt x="2857" y="1060"/>
                </a:cubicBezTo>
                <a:lnTo>
                  <a:pt x="3019" y="978"/>
                </a:lnTo>
                <a:cubicBezTo>
                  <a:pt x="3108" y="933"/>
                  <a:pt x="3144" y="823"/>
                  <a:pt x="3099" y="734"/>
                </a:cubicBezTo>
                <a:cubicBezTo>
                  <a:pt x="3068" y="671"/>
                  <a:pt x="3003" y="635"/>
                  <a:pt x="2937" y="635"/>
                </a:cubicBezTo>
                <a:close/>
                <a:moveTo>
                  <a:pt x="5447" y="635"/>
                </a:moveTo>
                <a:cubicBezTo>
                  <a:pt x="5381" y="635"/>
                  <a:pt x="5317" y="671"/>
                  <a:pt x="5285" y="734"/>
                </a:cubicBezTo>
                <a:cubicBezTo>
                  <a:pt x="5241" y="823"/>
                  <a:pt x="5276" y="930"/>
                  <a:pt x="5365" y="979"/>
                </a:cubicBezTo>
                <a:lnTo>
                  <a:pt x="5526" y="1061"/>
                </a:lnTo>
                <a:cubicBezTo>
                  <a:pt x="5552" y="1073"/>
                  <a:pt x="5581" y="1079"/>
                  <a:pt x="5607" y="1079"/>
                </a:cubicBezTo>
                <a:cubicBezTo>
                  <a:pt x="5673" y="1079"/>
                  <a:pt x="5738" y="1042"/>
                  <a:pt x="5769" y="979"/>
                </a:cubicBezTo>
                <a:cubicBezTo>
                  <a:pt x="5814" y="890"/>
                  <a:pt x="5780" y="780"/>
                  <a:pt x="5691" y="736"/>
                </a:cubicBezTo>
                <a:lnTo>
                  <a:pt x="5529" y="654"/>
                </a:lnTo>
                <a:cubicBezTo>
                  <a:pt x="5503" y="641"/>
                  <a:pt x="5475" y="635"/>
                  <a:pt x="5447" y="635"/>
                </a:cubicBezTo>
                <a:close/>
                <a:moveTo>
                  <a:pt x="2270" y="973"/>
                </a:moveTo>
                <a:cubicBezTo>
                  <a:pt x="2242" y="973"/>
                  <a:pt x="2214" y="980"/>
                  <a:pt x="2188" y="993"/>
                </a:cubicBezTo>
                <a:lnTo>
                  <a:pt x="2026" y="1074"/>
                </a:lnTo>
                <a:cubicBezTo>
                  <a:pt x="1937" y="1119"/>
                  <a:pt x="1901" y="1227"/>
                  <a:pt x="1946" y="1316"/>
                </a:cubicBezTo>
                <a:cubicBezTo>
                  <a:pt x="1978" y="1379"/>
                  <a:pt x="2038" y="1416"/>
                  <a:pt x="2104" y="1416"/>
                </a:cubicBezTo>
                <a:cubicBezTo>
                  <a:pt x="2105" y="1416"/>
                  <a:pt x="2106" y="1416"/>
                  <a:pt x="2107" y="1416"/>
                </a:cubicBezTo>
                <a:cubicBezTo>
                  <a:pt x="2136" y="1416"/>
                  <a:pt x="2164" y="1410"/>
                  <a:pt x="2189" y="1397"/>
                </a:cubicBezTo>
                <a:lnTo>
                  <a:pt x="2351" y="1315"/>
                </a:lnTo>
                <a:cubicBezTo>
                  <a:pt x="2440" y="1270"/>
                  <a:pt x="2476" y="1161"/>
                  <a:pt x="2431" y="1071"/>
                </a:cubicBezTo>
                <a:cubicBezTo>
                  <a:pt x="2400" y="1009"/>
                  <a:pt x="2336" y="973"/>
                  <a:pt x="2270" y="973"/>
                </a:cubicBezTo>
                <a:close/>
                <a:moveTo>
                  <a:pt x="6116" y="973"/>
                </a:moveTo>
                <a:cubicBezTo>
                  <a:pt x="6050" y="973"/>
                  <a:pt x="5986" y="1009"/>
                  <a:pt x="5955" y="1071"/>
                </a:cubicBezTo>
                <a:cubicBezTo>
                  <a:pt x="5909" y="1161"/>
                  <a:pt x="5946" y="1269"/>
                  <a:pt x="6034" y="1316"/>
                </a:cubicBezTo>
                <a:lnTo>
                  <a:pt x="6197" y="1398"/>
                </a:lnTo>
                <a:cubicBezTo>
                  <a:pt x="6222" y="1411"/>
                  <a:pt x="6250" y="1417"/>
                  <a:pt x="6279" y="1417"/>
                </a:cubicBezTo>
                <a:cubicBezTo>
                  <a:pt x="6342" y="1417"/>
                  <a:pt x="6408" y="1380"/>
                  <a:pt x="6440" y="1316"/>
                </a:cubicBezTo>
                <a:cubicBezTo>
                  <a:pt x="6486" y="1227"/>
                  <a:pt x="6449" y="1117"/>
                  <a:pt x="6360" y="1073"/>
                </a:cubicBezTo>
                <a:lnTo>
                  <a:pt x="6198" y="993"/>
                </a:lnTo>
                <a:cubicBezTo>
                  <a:pt x="6172" y="980"/>
                  <a:pt x="6144" y="973"/>
                  <a:pt x="6116" y="973"/>
                </a:cubicBezTo>
                <a:close/>
                <a:moveTo>
                  <a:pt x="1601" y="1311"/>
                </a:moveTo>
                <a:cubicBezTo>
                  <a:pt x="1573" y="1311"/>
                  <a:pt x="1545" y="1317"/>
                  <a:pt x="1519" y="1330"/>
                </a:cubicBezTo>
                <a:lnTo>
                  <a:pt x="1357" y="1411"/>
                </a:lnTo>
                <a:cubicBezTo>
                  <a:pt x="1268" y="1456"/>
                  <a:pt x="1233" y="1566"/>
                  <a:pt x="1277" y="1655"/>
                </a:cubicBezTo>
                <a:cubicBezTo>
                  <a:pt x="1309" y="1716"/>
                  <a:pt x="1370" y="1753"/>
                  <a:pt x="1435" y="1753"/>
                </a:cubicBezTo>
                <a:cubicBezTo>
                  <a:pt x="1437" y="1753"/>
                  <a:pt x="1438" y="1753"/>
                  <a:pt x="1439" y="1753"/>
                </a:cubicBezTo>
                <a:cubicBezTo>
                  <a:pt x="1467" y="1753"/>
                  <a:pt x="1496" y="1747"/>
                  <a:pt x="1521" y="1735"/>
                </a:cubicBezTo>
                <a:lnTo>
                  <a:pt x="1683" y="1654"/>
                </a:lnTo>
                <a:cubicBezTo>
                  <a:pt x="1772" y="1609"/>
                  <a:pt x="1807" y="1499"/>
                  <a:pt x="1763" y="1410"/>
                </a:cubicBezTo>
                <a:cubicBezTo>
                  <a:pt x="1731" y="1347"/>
                  <a:pt x="1667" y="1311"/>
                  <a:pt x="1601" y="1311"/>
                </a:cubicBezTo>
                <a:close/>
                <a:moveTo>
                  <a:pt x="6785" y="1311"/>
                </a:moveTo>
                <a:cubicBezTo>
                  <a:pt x="6719" y="1311"/>
                  <a:pt x="6655" y="1347"/>
                  <a:pt x="6623" y="1410"/>
                </a:cubicBezTo>
                <a:cubicBezTo>
                  <a:pt x="6579" y="1499"/>
                  <a:pt x="6614" y="1609"/>
                  <a:pt x="6703" y="1655"/>
                </a:cubicBezTo>
                <a:lnTo>
                  <a:pt x="6865" y="1737"/>
                </a:lnTo>
                <a:cubicBezTo>
                  <a:pt x="6890" y="1750"/>
                  <a:pt x="6919" y="1754"/>
                  <a:pt x="6947" y="1754"/>
                </a:cubicBezTo>
                <a:cubicBezTo>
                  <a:pt x="7012" y="1754"/>
                  <a:pt x="7076" y="1717"/>
                  <a:pt x="7109" y="1655"/>
                </a:cubicBezTo>
                <a:cubicBezTo>
                  <a:pt x="7153" y="1566"/>
                  <a:pt x="7118" y="1456"/>
                  <a:pt x="7028" y="1411"/>
                </a:cubicBezTo>
                <a:lnTo>
                  <a:pt x="6867" y="1330"/>
                </a:lnTo>
                <a:cubicBezTo>
                  <a:pt x="6841" y="1317"/>
                  <a:pt x="6813" y="1311"/>
                  <a:pt x="6785" y="1311"/>
                </a:cubicBezTo>
                <a:close/>
                <a:moveTo>
                  <a:pt x="932" y="1649"/>
                </a:moveTo>
                <a:cubicBezTo>
                  <a:pt x="904" y="1649"/>
                  <a:pt x="876" y="1655"/>
                  <a:pt x="850" y="1668"/>
                </a:cubicBezTo>
                <a:lnTo>
                  <a:pt x="688" y="1750"/>
                </a:lnTo>
                <a:cubicBezTo>
                  <a:pt x="599" y="1795"/>
                  <a:pt x="563" y="1903"/>
                  <a:pt x="608" y="1992"/>
                </a:cubicBezTo>
                <a:cubicBezTo>
                  <a:pt x="642" y="2056"/>
                  <a:pt x="704" y="2092"/>
                  <a:pt x="769" y="2092"/>
                </a:cubicBezTo>
                <a:cubicBezTo>
                  <a:pt x="798" y="2092"/>
                  <a:pt x="824" y="2086"/>
                  <a:pt x="851" y="2072"/>
                </a:cubicBezTo>
                <a:lnTo>
                  <a:pt x="1013" y="1991"/>
                </a:lnTo>
                <a:cubicBezTo>
                  <a:pt x="1102" y="1946"/>
                  <a:pt x="1136" y="1836"/>
                  <a:pt x="1092" y="1747"/>
                </a:cubicBezTo>
                <a:cubicBezTo>
                  <a:pt x="1060" y="1684"/>
                  <a:pt x="997" y="1649"/>
                  <a:pt x="932" y="1649"/>
                </a:cubicBezTo>
                <a:close/>
                <a:moveTo>
                  <a:pt x="7454" y="1649"/>
                </a:moveTo>
                <a:cubicBezTo>
                  <a:pt x="7389" y="1649"/>
                  <a:pt x="7326" y="1684"/>
                  <a:pt x="7294" y="1747"/>
                </a:cubicBezTo>
                <a:cubicBezTo>
                  <a:pt x="7247" y="1836"/>
                  <a:pt x="7282" y="1946"/>
                  <a:pt x="7373" y="1992"/>
                </a:cubicBezTo>
                <a:lnTo>
                  <a:pt x="7535" y="2074"/>
                </a:lnTo>
                <a:cubicBezTo>
                  <a:pt x="7562" y="2087"/>
                  <a:pt x="7588" y="2093"/>
                  <a:pt x="7617" y="2093"/>
                </a:cubicBezTo>
                <a:cubicBezTo>
                  <a:pt x="7682" y="2093"/>
                  <a:pt x="7747" y="2056"/>
                  <a:pt x="7778" y="1992"/>
                </a:cubicBezTo>
                <a:cubicBezTo>
                  <a:pt x="7823" y="1903"/>
                  <a:pt x="7787" y="1793"/>
                  <a:pt x="7698" y="1750"/>
                </a:cubicBezTo>
                <a:lnTo>
                  <a:pt x="7536" y="1668"/>
                </a:lnTo>
                <a:cubicBezTo>
                  <a:pt x="7510" y="1655"/>
                  <a:pt x="7482" y="1649"/>
                  <a:pt x="7454" y="1649"/>
                </a:cubicBezTo>
                <a:close/>
                <a:moveTo>
                  <a:pt x="8122" y="1986"/>
                </a:moveTo>
                <a:cubicBezTo>
                  <a:pt x="8055" y="1986"/>
                  <a:pt x="7991" y="2023"/>
                  <a:pt x="7960" y="2086"/>
                </a:cubicBezTo>
                <a:cubicBezTo>
                  <a:pt x="7942" y="2124"/>
                  <a:pt x="7936" y="2167"/>
                  <a:pt x="7945" y="2206"/>
                </a:cubicBezTo>
                <a:cubicBezTo>
                  <a:pt x="7936" y="2247"/>
                  <a:pt x="7940" y="2289"/>
                  <a:pt x="7958" y="2332"/>
                </a:cubicBezTo>
                <a:cubicBezTo>
                  <a:pt x="7985" y="2384"/>
                  <a:pt x="8031" y="2415"/>
                  <a:pt x="8083" y="2427"/>
                </a:cubicBezTo>
                <a:cubicBezTo>
                  <a:pt x="8114" y="2457"/>
                  <a:pt x="8157" y="2475"/>
                  <a:pt x="8203" y="2475"/>
                </a:cubicBezTo>
                <a:cubicBezTo>
                  <a:pt x="8304" y="2475"/>
                  <a:pt x="8386" y="2393"/>
                  <a:pt x="8386" y="2294"/>
                </a:cubicBezTo>
                <a:lnTo>
                  <a:pt x="8386" y="2203"/>
                </a:lnTo>
                <a:cubicBezTo>
                  <a:pt x="8386" y="2118"/>
                  <a:pt x="8328" y="2050"/>
                  <a:pt x="8249" y="2029"/>
                </a:cubicBezTo>
                <a:lnTo>
                  <a:pt x="8203" y="2005"/>
                </a:lnTo>
                <a:cubicBezTo>
                  <a:pt x="8177" y="1992"/>
                  <a:pt x="8149" y="1986"/>
                  <a:pt x="8122" y="1986"/>
                </a:cubicBezTo>
                <a:close/>
                <a:moveTo>
                  <a:pt x="267" y="1983"/>
                </a:moveTo>
                <a:cubicBezTo>
                  <a:pt x="239" y="1983"/>
                  <a:pt x="211" y="1989"/>
                  <a:pt x="184" y="2002"/>
                </a:cubicBezTo>
                <a:lnTo>
                  <a:pt x="103" y="2043"/>
                </a:lnTo>
                <a:cubicBezTo>
                  <a:pt x="98" y="2044"/>
                  <a:pt x="97" y="2047"/>
                  <a:pt x="95" y="2048"/>
                </a:cubicBezTo>
                <a:cubicBezTo>
                  <a:pt x="95" y="2049"/>
                  <a:pt x="94" y="2049"/>
                  <a:pt x="93" y="2049"/>
                </a:cubicBezTo>
                <a:cubicBezTo>
                  <a:pt x="92" y="2049"/>
                  <a:pt x="91" y="2049"/>
                  <a:pt x="89" y="2050"/>
                </a:cubicBezTo>
                <a:cubicBezTo>
                  <a:pt x="86" y="2054"/>
                  <a:pt x="82" y="2059"/>
                  <a:pt x="79" y="2063"/>
                </a:cubicBezTo>
                <a:cubicBezTo>
                  <a:pt x="61" y="2077"/>
                  <a:pt x="46" y="2092"/>
                  <a:pt x="36" y="2108"/>
                </a:cubicBezTo>
                <a:cubicBezTo>
                  <a:pt x="30" y="2115"/>
                  <a:pt x="27" y="2123"/>
                  <a:pt x="23" y="2130"/>
                </a:cubicBezTo>
                <a:cubicBezTo>
                  <a:pt x="14" y="2148"/>
                  <a:pt x="8" y="2169"/>
                  <a:pt x="6" y="2191"/>
                </a:cubicBezTo>
                <a:cubicBezTo>
                  <a:pt x="6" y="2197"/>
                  <a:pt x="3" y="2200"/>
                  <a:pt x="3" y="2206"/>
                </a:cubicBezTo>
                <a:lnTo>
                  <a:pt x="3" y="2296"/>
                </a:lnTo>
                <a:cubicBezTo>
                  <a:pt x="3" y="2397"/>
                  <a:pt x="81" y="2478"/>
                  <a:pt x="182" y="2478"/>
                </a:cubicBezTo>
                <a:cubicBezTo>
                  <a:pt x="183" y="2478"/>
                  <a:pt x="183" y="2478"/>
                  <a:pt x="184" y="2478"/>
                </a:cubicBezTo>
                <a:cubicBezTo>
                  <a:pt x="236" y="2478"/>
                  <a:pt x="282" y="2455"/>
                  <a:pt x="317" y="2420"/>
                </a:cubicBezTo>
                <a:cubicBezTo>
                  <a:pt x="363" y="2405"/>
                  <a:pt x="403" y="2374"/>
                  <a:pt x="428" y="2326"/>
                </a:cubicBezTo>
                <a:cubicBezTo>
                  <a:pt x="447" y="2288"/>
                  <a:pt x="450" y="2245"/>
                  <a:pt x="440" y="2204"/>
                </a:cubicBezTo>
                <a:cubicBezTo>
                  <a:pt x="450" y="2166"/>
                  <a:pt x="449" y="2121"/>
                  <a:pt x="428" y="2081"/>
                </a:cubicBezTo>
                <a:cubicBezTo>
                  <a:pt x="397" y="2018"/>
                  <a:pt x="333" y="1983"/>
                  <a:pt x="267" y="1983"/>
                </a:cubicBezTo>
                <a:close/>
                <a:moveTo>
                  <a:pt x="770" y="2322"/>
                </a:moveTo>
                <a:cubicBezTo>
                  <a:pt x="703" y="2322"/>
                  <a:pt x="639" y="2358"/>
                  <a:pt x="608" y="2421"/>
                </a:cubicBezTo>
                <a:cubicBezTo>
                  <a:pt x="563" y="2512"/>
                  <a:pt x="599" y="2620"/>
                  <a:pt x="688" y="2666"/>
                </a:cubicBezTo>
                <a:lnTo>
                  <a:pt x="850" y="2748"/>
                </a:lnTo>
                <a:cubicBezTo>
                  <a:pt x="875" y="2761"/>
                  <a:pt x="903" y="2767"/>
                  <a:pt x="931" y="2767"/>
                </a:cubicBezTo>
                <a:cubicBezTo>
                  <a:pt x="995" y="2767"/>
                  <a:pt x="1061" y="2730"/>
                  <a:pt x="1092" y="2666"/>
                </a:cubicBezTo>
                <a:cubicBezTo>
                  <a:pt x="1136" y="2577"/>
                  <a:pt x="1102" y="2467"/>
                  <a:pt x="1013" y="2423"/>
                </a:cubicBezTo>
                <a:lnTo>
                  <a:pt x="851" y="2341"/>
                </a:lnTo>
                <a:cubicBezTo>
                  <a:pt x="825" y="2328"/>
                  <a:pt x="797" y="2322"/>
                  <a:pt x="770" y="2322"/>
                </a:cubicBezTo>
                <a:close/>
                <a:moveTo>
                  <a:pt x="7616" y="2325"/>
                </a:moveTo>
                <a:cubicBezTo>
                  <a:pt x="7588" y="2325"/>
                  <a:pt x="7560" y="2331"/>
                  <a:pt x="7533" y="2344"/>
                </a:cubicBezTo>
                <a:lnTo>
                  <a:pt x="7371" y="2424"/>
                </a:lnTo>
                <a:cubicBezTo>
                  <a:pt x="7282" y="2470"/>
                  <a:pt x="7247" y="2579"/>
                  <a:pt x="7291" y="2668"/>
                </a:cubicBezTo>
                <a:cubicBezTo>
                  <a:pt x="7324" y="2732"/>
                  <a:pt x="7388" y="2767"/>
                  <a:pt x="7453" y="2767"/>
                </a:cubicBezTo>
                <a:cubicBezTo>
                  <a:pt x="7481" y="2767"/>
                  <a:pt x="7510" y="2761"/>
                  <a:pt x="7535" y="2748"/>
                </a:cubicBezTo>
                <a:lnTo>
                  <a:pt x="7697" y="2666"/>
                </a:lnTo>
                <a:cubicBezTo>
                  <a:pt x="7786" y="2622"/>
                  <a:pt x="7821" y="2512"/>
                  <a:pt x="7777" y="2423"/>
                </a:cubicBezTo>
                <a:cubicBezTo>
                  <a:pt x="7746" y="2360"/>
                  <a:pt x="7682" y="2325"/>
                  <a:pt x="7616" y="2325"/>
                </a:cubicBezTo>
                <a:close/>
                <a:moveTo>
                  <a:pt x="4195" y="2617"/>
                </a:moveTo>
                <a:cubicBezTo>
                  <a:pt x="4177" y="2617"/>
                  <a:pt x="4160" y="2621"/>
                  <a:pt x="4143" y="2629"/>
                </a:cubicBezTo>
                <a:lnTo>
                  <a:pt x="4073" y="2665"/>
                </a:lnTo>
                <a:cubicBezTo>
                  <a:pt x="4017" y="2693"/>
                  <a:pt x="3995" y="2761"/>
                  <a:pt x="4023" y="2816"/>
                </a:cubicBezTo>
                <a:cubicBezTo>
                  <a:pt x="4042" y="2856"/>
                  <a:pt x="4082" y="2879"/>
                  <a:pt x="4124" y="2879"/>
                </a:cubicBezTo>
                <a:cubicBezTo>
                  <a:pt x="4142" y="2879"/>
                  <a:pt x="4158" y="2873"/>
                  <a:pt x="4176" y="2865"/>
                </a:cubicBezTo>
                <a:lnTo>
                  <a:pt x="4194" y="2856"/>
                </a:lnTo>
                <a:lnTo>
                  <a:pt x="4213" y="2865"/>
                </a:lnTo>
                <a:cubicBezTo>
                  <a:pt x="4229" y="2873"/>
                  <a:pt x="4246" y="2877"/>
                  <a:pt x="4263" y="2877"/>
                </a:cubicBezTo>
                <a:cubicBezTo>
                  <a:pt x="4305" y="2877"/>
                  <a:pt x="4345" y="2855"/>
                  <a:pt x="4364" y="2815"/>
                </a:cubicBezTo>
                <a:cubicBezTo>
                  <a:pt x="4393" y="2760"/>
                  <a:pt x="4370" y="2690"/>
                  <a:pt x="4315" y="2665"/>
                </a:cubicBezTo>
                <a:lnTo>
                  <a:pt x="4246" y="2629"/>
                </a:lnTo>
                <a:cubicBezTo>
                  <a:pt x="4230" y="2621"/>
                  <a:pt x="4213" y="2617"/>
                  <a:pt x="4195" y="2617"/>
                </a:cubicBezTo>
                <a:close/>
                <a:moveTo>
                  <a:pt x="3742" y="2845"/>
                </a:moveTo>
                <a:cubicBezTo>
                  <a:pt x="3724" y="2845"/>
                  <a:pt x="3706" y="2849"/>
                  <a:pt x="3689" y="2858"/>
                </a:cubicBezTo>
                <a:lnTo>
                  <a:pt x="3540" y="2934"/>
                </a:lnTo>
                <a:cubicBezTo>
                  <a:pt x="3485" y="2962"/>
                  <a:pt x="3463" y="3030"/>
                  <a:pt x="3490" y="3086"/>
                </a:cubicBezTo>
                <a:cubicBezTo>
                  <a:pt x="3511" y="3125"/>
                  <a:pt x="3552" y="3147"/>
                  <a:pt x="3592" y="3147"/>
                </a:cubicBezTo>
                <a:cubicBezTo>
                  <a:pt x="3609" y="3147"/>
                  <a:pt x="3626" y="3141"/>
                  <a:pt x="3643" y="3134"/>
                </a:cubicBezTo>
                <a:lnTo>
                  <a:pt x="3791" y="3058"/>
                </a:lnTo>
                <a:cubicBezTo>
                  <a:pt x="3846" y="3030"/>
                  <a:pt x="3869" y="2962"/>
                  <a:pt x="3842" y="2905"/>
                </a:cubicBezTo>
                <a:cubicBezTo>
                  <a:pt x="3822" y="2867"/>
                  <a:pt x="3783" y="2845"/>
                  <a:pt x="3742" y="2845"/>
                </a:cubicBezTo>
                <a:close/>
                <a:moveTo>
                  <a:pt x="4648" y="2845"/>
                </a:moveTo>
                <a:cubicBezTo>
                  <a:pt x="4606" y="2845"/>
                  <a:pt x="4566" y="2868"/>
                  <a:pt x="4547" y="2908"/>
                </a:cubicBezTo>
                <a:cubicBezTo>
                  <a:pt x="4519" y="2963"/>
                  <a:pt x="4541" y="3030"/>
                  <a:pt x="4596" y="3060"/>
                </a:cubicBezTo>
                <a:lnTo>
                  <a:pt x="4745" y="3134"/>
                </a:lnTo>
                <a:cubicBezTo>
                  <a:pt x="4762" y="3143"/>
                  <a:pt x="4780" y="3147"/>
                  <a:pt x="4797" y="3147"/>
                </a:cubicBezTo>
                <a:cubicBezTo>
                  <a:pt x="4838" y="3147"/>
                  <a:pt x="4877" y="3125"/>
                  <a:pt x="4898" y="3086"/>
                </a:cubicBezTo>
                <a:cubicBezTo>
                  <a:pt x="4926" y="3030"/>
                  <a:pt x="4904" y="2962"/>
                  <a:pt x="4847" y="2934"/>
                </a:cubicBezTo>
                <a:lnTo>
                  <a:pt x="4699" y="2858"/>
                </a:lnTo>
                <a:cubicBezTo>
                  <a:pt x="4682" y="2849"/>
                  <a:pt x="4665" y="2845"/>
                  <a:pt x="4648" y="2845"/>
                </a:cubicBezTo>
                <a:close/>
                <a:moveTo>
                  <a:pt x="8205" y="2694"/>
                </a:moveTo>
                <a:cubicBezTo>
                  <a:pt x="8105" y="2694"/>
                  <a:pt x="8023" y="2776"/>
                  <a:pt x="8023" y="2876"/>
                </a:cubicBezTo>
                <a:lnTo>
                  <a:pt x="8023" y="3064"/>
                </a:lnTo>
                <a:cubicBezTo>
                  <a:pt x="8023" y="3164"/>
                  <a:pt x="8105" y="3245"/>
                  <a:pt x="8205" y="3245"/>
                </a:cubicBezTo>
                <a:cubicBezTo>
                  <a:pt x="8306" y="3245"/>
                  <a:pt x="8387" y="3164"/>
                  <a:pt x="8387" y="3064"/>
                </a:cubicBezTo>
                <a:lnTo>
                  <a:pt x="8387" y="2876"/>
                </a:lnTo>
                <a:cubicBezTo>
                  <a:pt x="8387" y="2776"/>
                  <a:pt x="8306" y="2694"/>
                  <a:pt x="8205" y="2694"/>
                </a:cubicBezTo>
                <a:close/>
                <a:moveTo>
                  <a:pt x="184" y="2702"/>
                </a:moveTo>
                <a:cubicBezTo>
                  <a:pt x="83" y="2702"/>
                  <a:pt x="3" y="2784"/>
                  <a:pt x="3" y="2883"/>
                </a:cubicBezTo>
                <a:lnTo>
                  <a:pt x="3" y="3072"/>
                </a:lnTo>
                <a:cubicBezTo>
                  <a:pt x="3" y="3171"/>
                  <a:pt x="83" y="3253"/>
                  <a:pt x="184" y="3253"/>
                </a:cubicBezTo>
                <a:cubicBezTo>
                  <a:pt x="285" y="3253"/>
                  <a:pt x="367" y="3171"/>
                  <a:pt x="367" y="3072"/>
                </a:cubicBezTo>
                <a:lnTo>
                  <a:pt x="367" y="2883"/>
                </a:lnTo>
                <a:cubicBezTo>
                  <a:pt x="367" y="2784"/>
                  <a:pt x="285" y="2702"/>
                  <a:pt x="184" y="2702"/>
                </a:cubicBezTo>
                <a:close/>
                <a:moveTo>
                  <a:pt x="3932" y="1866"/>
                </a:moveTo>
                <a:lnTo>
                  <a:pt x="3932" y="2133"/>
                </a:lnTo>
                <a:cubicBezTo>
                  <a:pt x="3932" y="2289"/>
                  <a:pt x="4059" y="2418"/>
                  <a:pt x="4216" y="2418"/>
                </a:cubicBezTo>
                <a:cubicBezTo>
                  <a:pt x="4373" y="2418"/>
                  <a:pt x="4500" y="2292"/>
                  <a:pt x="4500" y="2133"/>
                </a:cubicBezTo>
                <a:lnTo>
                  <a:pt x="4500" y="1891"/>
                </a:lnTo>
                <a:lnTo>
                  <a:pt x="6353" y="2827"/>
                </a:lnTo>
                <a:lnTo>
                  <a:pt x="5438" y="3287"/>
                </a:lnTo>
                <a:cubicBezTo>
                  <a:pt x="5432" y="3251"/>
                  <a:pt x="5413" y="3217"/>
                  <a:pt x="5377" y="3199"/>
                </a:cubicBezTo>
                <a:lnTo>
                  <a:pt x="5229" y="3124"/>
                </a:lnTo>
                <a:cubicBezTo>
                  <a:pt x="5213" y="3115"/>
                  <a:pt x="5195" y="3111"/>
                  <a:pt x="5178" y="3111"/>
                </a:cubicBezTo>
                <a:cubicBezTo>
                  <a:pt x="5137" y="3111"/>
                  <a:pt x="5097" y="3134"/>
                  <a:pt x="5077" y="3173"/>
                </a:cubicBezTo>
                <a:cubicBezTo>
                  <a:pt x="5049" y="3229"/>
                  <a:pt x="5071" y="3297"/>
                  <a:pt x="5128" y="3326"/>
                </a:cubicBezTo>
                <a:lnTo>
                  <a:pt x="5242" y="3383"/>
                </a:lnTo>
                <a:lnTo>
                  <a:pt x="4194" y="3914"/>
                </a:lnTo>
                <a:lnTo>
                  <a:pt x="3145" y="3383"/>
                </a:lnTo>
                <a:lnTo>
                  <a:pt x="3263" y="3324"/>
                </a:lnTo>
                <a:cubicBezTo>
                  <a:pt x="3318" y="3296"/>
                  <a:pt x="3340" y="3228"/>
                  <a:pt x="3312" y="3171"/>
                </a:cubicBezTo>
                <a:cubicBezTo>
                  <a:pt x="3293" y="3132"/>
                  <a:pt x="3252" y="3109"/>
                  <a:pt x="3210" y="3109"/>
                </a:cubicBezTo>
                <a:cubicBezTo>
                  <a:pt x="3193" y="3109"/>
                  <a:pt x="3176" y="3113"/>
                  <a:pt x="3160" y="3121"/>
                </a:cubicBezTo>
                <a:lnTo>
                  <a:pt x="3012" y="3195"/>
                </a:lnTo>
                <a:cubicBezTo>
                  <a:pt x="2976" y="3214"/>
                  <a:pt x="2955" y="3247"/>
                  <a:pt x="2952" y="3282"/>
                </a:cubicBezTo>
                <a:lnTo>
                  <a:pt x="2041" y="2822"/>
                </a:lnTo>
                <a:lnTo>
                  <a:pt x="3932" y="1866"/>
                </a:lnTo>
                <a:close/>
                <a:moveTo>
                  <a:pt x="8205" y="3468"/>
                </a:moveTo>
                <a:cubicBezTo>
                  <a:pt x="8105" y="3468"/>
                  <a:pt x="8023" y="3550"/>
                  <a:pt x="8023" y="3649"/>
                </a:cubicBezTo>
                <a:lnTo>
                  <a:pt x="8023" y="3838"/>
                </a:lnTo>
                <a:cubicBezTo>
                  <a:pt x="8023" y="3937"/>
                  <a:pt x="8105" y="4019"/>
                  <a:pt x="8205" y="4019"/>
                </a:cubicBezTo>
                <a:cubicBezTo>
                  <a:pt x="8306" y="4019"/>
                  <a:pt x="8387" y="3937"/>
                  <a:pt x="8387" y="3838"/>
                </a:cubicBezTo>
                <a:lnTo>
                  <a:pt x="8387" y="3649"/>
                </a:lnTo>
                <a:cubicBezTo>
                  <a:pt x="8387" y="3550"/>
                  <a:pt x="8306" y="3468"/>
                  <a:pt x="8205" y="3468"/>
                </a:cubicBezTo>
                <a:close/>
                <a:moveTo>
                  <a:pt x="184" y="3474"/>
                </a:moveTo>
                <a:cubicBezTo>
                  <a:pt x="83" y="3474"/>
                  <a:pt x="3" y="3556"/>
                  <a:pt x="3" y="3655"/>
                </a:cubicBezTo>
                <a:lnTo>
                  <a:pt x="3" y="3844"/>
                </a:lnTo>
                <a:cubicBezTo>
                  <a:pt x="3" y="3943"/>
                  <a:pt x="83" y="4025"/>
                  <a:pt x="184" y="4025"/>
                </a:cubicBezTo>
                <a:cubicBezTo>
                  <a:pt x="285" y="4025"/>
                  <a:pt x="367" y="3943"/>
                  <a:pt x="367" y="3844"/>
                </a:cubicBezTo>
                <a:lnTo>
                  <a:pt x="367" y="3655"/>
                </a:lnTo>
                <a:cubicBezTo>
                  <a:pt x="367" y="3556"/>
                  <a:pt x="285" y="3474"/>
                  <a:pt x="184" y="3474"/>
                </a:cubicBezTo>
                <a:close/>
                <a:moveTo>
                  <a:pt x="2611" y="3937"/>
                </a:moveTo>
                <a:cubicBezTo>
                  <a:pt x="2547" y="3937"/>
                  <a:pt x="2498" y="3988"/>
                  <a:pt x="2498" y="4052"/>
                </a:cubicBezTo>
                <a:lnTo>
                  <a:pt x="2498" y="4224"/>
                </a:lnTo>
                <a:cubicBezTo>
                  <a:pt x="2498" y="4286"/>
                  <a:pt x="2547" y="4337"/>
                  <a:pt x="2611" y="4337"/>
                </a:cubicBezTo>
                <a:cubicBezTo>
                  <a:pt x="2673" y="4337"/>
                  <a:pt x="2724" y="4286"/>
                  <a:pt x="2724" y="4224"/>
                </a:cubicBezTo>
                <a:lnTo>
                  <a:pt x="2724" y="4052"/>
                </a:lnTo>
                <a:cubicBezTo>
                  <a:pt x="2724" y="3988"/>
                  <a:pt x="2673" y="3937"/>
                  <a:pt x="2611" y="3937"/>
                </a:cubicBezTo>
                <a:close/>
                <a:moveTo>
                  <a:pt x="5783" y="3937"/>
                </a:moveTo>
                <a:cubicBezTo>
                  <a:pt x="5720" y="3937"/>
                  <a:pt x="5670" y="3988"/>
                  <a:pt x="5670" y="4052"/>
                </a:cubicBezTo>
                <a:lnTo>
                  <a:pt x="5670" y="4224"/>
                </a:lnTo>
                <a:cubicBezTo>
                  <a:pt x="5670" y="4286"/>
                  <a:pt x="5720" y="4337"/>
                  <a:pt x="5783" y="4337"/>
                </a:cubicBezTo>
                <a:cubicBezTo>
                  <a:pt x="5846" y="4337"/>
                  <a:pt x="5895" y="4286"/>
                  <a:pt x="5895" y="4224"/>
                </a:cubicBezTo>
                <a:lnTo>
                  <a:pt x="5895" y="4052"/>
                </a:lnTo>
                <a:cubicBezTo>
                  <a:pt x="5895" y="3989"/>
                  <a:pt x="5846" y="3937"/>
                  <a:pt x="5783" y="3937"/>
                </a:cubicBezTo>
                <a:close/>
                <a:moveTo>
                  <a:pt x="8205" y="4240"/>
                </a:moveTo>
                <a:cubicBezTo>
                  <a:pt x="8105" y="4240"/>
                  <a:pt x="8023" y="4322"/>
                  <a:pt x="8023" y="4423"/>
                </a:cubicBezTo>
                <a:lnTo>
                  <a:pt x="8023" y="4610"/>
                </a:lnTo>
                <a:cubicBezTo>
                  <a:pt x="8023" y="4710"/>
                  <a:pt x="8105" y="4791"/>
                  <a:pt x="8205" y="4791"/>
                </a:cubicBezTo>
                <a:cubicBezTo>
                  <a:pt x="8306" y="4791"/>
                  <a:pt x="8387" y="4710"/>
                  <a:pt x="8387" y="4610"/>
                </a:cubicBezTo>
                <a:lnTo>
                  <a:pt x="8387" y="4423"/>
                </a:lnTo>
                <a:cubicBezTo>
                  <a:pt x="8387" y="4322"/>
                  <a:pt x="8306" y="4240"/>
                  <a:pt x="8205" y="4240"/>
                </a:cubicBezTo>
                <a:close/>
                <a:moveTo>
                  <a:pt x="184" y="4246"/>
                </a:moveTo>
                <a:cubicBezTo>
                  <a:pt x="83" y="4246"/>
                  <a:pt x="3" y="4328"/>
                  <a:pt x="3" y="4427"/>
                </a:cubicBezTo>
                <a:lnTo>
                  <a:pt x="3" y="4616"/>
                </a:lnTo>
                <a:cubicBezTo>
                  <a:pt x="3" y="4715"/>
                  <a:pt x="83" y="4797"/>
                  <a:pt x="184" y="4797"/>
                </a:cubicBezTo>
                <a:cubicBezTo>
                  <a:pt x="285" y="4797"/>
                  <a:pt x="367" y="4715"/>
                  <a:pt x="367" y="4616"/>
                </a:cubicBezTo>
                <a:lnTo>
                  <a:pt x="367" y="4427"/>
                </a:lnTo>
                <a:cubicBezTo>
                  <a:pt x="367" y="4328"/>
                  <a:pt x="285" y="4246"/>
                  <a:pt x="184" y="4246"/>
                </a:cubicBezTo>
                <a:close/>
                <a:moveTo>
                  <a:pt x="2611" y="4554"/>
                </a:moveTo>
                <a:cubicBezTo>
                  <a:pt x="2547" y="4554"/>
                  <a:pt x="2498" y="4604"/>
                  <a:pt x="2498" y="4668"/>
                </a:cubicBezTo>
                <a:lnTo>
                  <a:pt x="2498" y="4840"/>
                </a:lnTo>
                <a:cubicBezTo>
                  <a:pt x="2498" y="4901"/>
                  <a:pt x="2547" y="4953"/>
                  <a:pt x="2611" y="4953"/>
                </a:cubicBezTo>
                <a:cubicBezTo>
                  <a:pt x="2673" y="4953"/>
                  <a:pt x="2724" y="4903"/>
                  <a:pt x="2724" y="4840"/>
                </a:cubicBezTo>
                <a:lnTo>
                  <a:pt x="2724" y="4668"/>
                </a:lnTo>
                <a:cubicBezTo>
                  <a:pt x="2724" y="4604"/>
                  <a:pt x="2673" y="4554"/>
                  <a:pt x="2611" y="4554"/>
                </a:cubicBezTo>
                <a:close/>
                <a:moveTo>
                  <a:pt x="5783" y="4554"/>
                </a:moveTo>
                <a:cubicBezTo>
                  <a:pt x="5720" y="4554"/>
                  <a:pt x="5670" y="4604"/>
                  <a:pt x="5670" y="4668"/>
                </a:cubicBezTo>
                <a:lnTo>
                  <a:pt x="5670" y="4840"/>
                </a:lnTo>
                <a:cubicBezTo>
                  <a:pt x="5670" y="4903"/>
                  <a:pt x="5720" y="4953"/>
                  <a:pt x="5783" y="4953"/>
                </a:cubicBezTo>
                <a:cubicBezTo>
                  <a:pt x="5846" y="4953"/>
                  <a:pt x="5895" y="4903"/>
                  <a:pt x="5895" y="4840"/>
                </a:cubicBezTo>
                <a:lnTo>
                  <a:pt x="5895" y="4668"/>
                </a:lnTo>
                <a:cubicBezTo>
                  <a:pt x="5895" y="4604"/>
                  <a:pt x="5846" y="4554"/>
                  <a:pt x="5783" y="4554"/>
                </a:cubicBezTo>
                <a:close/>
                <a:moveTo>
                  <a:pt x="2612" y="5168"/>
                </a:moveTo>
                <a:cubicBezTo>
                  <a:pt x="2550" y="5168"/>
                  <a:pt x="2499" y="5219"/>
                  <a:pt x="2499" y="5281"/>
                </a:cubicBezTo>
                <a:lnTo>
                  <a:pt x="2499" y="5361"/>
                </a:lnTo>
                <a:cubicBezTo>
                  <a:pt x="2499" y="5404"/>
                  <a:pt x="2522" y="5443"/>
                  <a:pt x="2560" y="5462"/>
                </a:cubicBezTo>
                <a:lnTo>
                  <a:pt x="2632" y="5497"/>
                </a:lnTo>
                <a:cubicBezTo>
                  <a:pt x="2646" y="5507"/>
                  <a:pt x="2664" y="5510"/>
                  <a:pt x="2681" y="5510"/>
                </a:cubicBezTo>
                <a:cubicBezTo>
                  <a:pt x="2724" y="5510"/>
                  <a:pt x="2762" y="5488"/>
                  <a:pt x="2783" y="5449"/>
                </a:cubicBezTo>
                <a:cubicBezTo>
                  <a:pt x="2811" y="5393"/>
                  <a:pt x="2789" y="5324"/>
                  <a:pt x="2736" y="5296"/>
                </a:cubicBezTo>
                <a:lnTo>
                  <a:pt x="2725" y="5281"/>
                </a:lnTo>
                <a:cubicBezTo>
                  <a:pt x="2725" y="5219"/>
                  <a:pt x="2676" y="5168"/>
                  <a:pt x="2612" y="5168"/>
                </a:cubicBezTo>
                <a:close/>
                <a:moveTo>
                  <a:pt x="5784" y="5168"/>
                </a:moveTo>
                <a:cubicBezTo>
                  <a:pt x="5722" y="5168"/>
                  <a:pt x="5671" y="5219"/>
                  <a:pt x="5671" y="5281"/>
                </a:cubicBezTo>
                <a:lnTo>
                  <a:pt x="5662" y="5296"/>
                </a:lnTo>
                <a:cubicBezTo>
                  <a:pt x="5606" y="5324"/>
                  <a:pt x="5584" y="5393"/>
                  <a:pt x="5612" y="5449"/>
                </a:cubicBezTo>
                <a:cubicBezTo>
                  <a:pt x="5633" y="5488"/>
                  <a:pt x="5673" y="5510"/>
                  <a:pt x="5714" y="5510"/>
                </a:cubicBezTo>
                <a:cubicBezTo>
                  <a:pt x="5731" y="5510"/>
                  <a:pt x="5747" y="5504"/>
                  <a:pt x="5765" y="5497"/>
                </a:cubicBezTo>
                <a:lnTo>
                  <a:pt x="5835" y="5462"/>
                </a:lnTo>
                <a:cubicBezTo>
                  <a:pt x="5872" y="5443"/>
                  <a:pt x="5895" y="5404"/>
                  <a:pt x="5895" y="5361"/>
                </a:cubicBezTo>
                <a:lnTo>
                  <a:pt x="5895" y="5281"/>
                </a:lnTo>
                <a:cubicBezTo>
                  <a:pt x="5895" y="5219"/>
                  <a:pt x="5846" y="5168"/>
                  <a:pt x="5784" y="5168"/>
                </a:cubicBezTo>
                <a:close/>
                <a:moveTo>
                  <a:pt x="8205" y="5012"/>
                </a:moveTo>
                <a:cubicBezTo>
                  <a:pt x="8105" y="5012"/>
                  <a:pt x="8023" y="5094"/>
                  <a:pt x="8023" y="5195"/>
                </a:cubicBezTo>
                <a:lnTo>
                  <a:pt x="8023" y="5382"/>
                </a:lnTo>
                <a:cubicBezTo>
                  <a:pt x="8023" y="5482"/>
                  <a:pt x="8105" y="5563"/>
                  <a:pt x="8205" y="5563"/>
                </a:cubicBezTo>
                <a:cubicBezTo>
                  <a:pt x="8306" y="5563"/>
                  <a:pt x="8387" y="5482"/>
                  <a:pt x="8387" y="5382"/>
                </a:cubicBezTo>
                <a:lnTo>
                  <a:pt x="8387" y="5195"/>
                </a:lnTo>
                <a:cubicBezTo>
                  <a:pt x="8387" y="5094"/>
                  <a:pt x="8306" y="5012"/>
                  <a:pt x="8205" y="5012"/>
                </a:cubicBezTo>
                <a:close/>
                <a:moveTo>
                  <a:pt x="184" y="5020"/>
                </a:moveTo>
                <a:cubicBezTo>
                  <a:pt x="83" y="5020"/>
                  <a:pt x="3" y="5102"/>
                  <a:pt x="3" y="5203"/>
                </a:cubicBezTo>
                <a:lnTo>
                  <a:pt x="3" y="5390"/>
                </a:lnTo>
                <a:cubicBezTo>
                  <a:pt x="3" y="5488"/>
                  <a:pt x="83" y="5571"/>
                  <a:pt x="184" y="5571"/>
                </a:cubicBezTo>
                <a:cubicBezTo>
                  <a:pt x="285" y="5571"/>
                  <a:pt x="367" y="5489"/>
                  <a:pt x="367" y="5390"/>
                </a:cubicBezTo>
                <a:lnTo>
                  <a:pt x="367" y="5203"/>
                </a:lnTo>
                <a:cubicBezTo>
                  <a:pt x="367" y="5102"/>
                  <a:pt x="285" y="5020"/>
                  <a:pt x="184" y="5020"/>
                </a:cubicBezTo>
                <a:close/>
                <a:moveTo>
                  <a:pt x="3064" y="5474"/>
                </a:moveTo>
                <a:cubicBezTo>
                  <a:pt x="3023" y="5474"/>
                  <a:pt x="2983" y="5497"/>
                  <a:pt x="2963" y="5537"/>
                </a:cubicBezTo>
                <a:cubicBezTo>
                  <a:pt x="2936" y="5592"/>
                  <a:pt x="2958" y="5660"/>
                  <a:pt x="3013" y="5688"/>
                </a:cubicBezTo>
                <a:lnTo>
                  <a:pt x="3162" y="5764"/>
                </a:lnTo>
                <a:cubicBezTo>
                  <a:pt x="3177" y="5774"/>
                  <a:pt x="3196" y="5777"/>
                  <a:pt x="3212" y="5777"/>
                </a:cubicBezTo>
                <a:cubicBezTo>
                  <a:pt x="3255" y="5777"/>
                  <a:pt x="3294" y="5755"/>
                  <a:pt x="3315" y="5716"/>
                </a:cubicBezTo>
                <a:cubicBezTo>
                  <a:pt x="3341" y="5660"/>
                  <a:pt x="3319" y="5592"/>
                  <a:pt x="3264" y="5562"/>
                </a:cubicBezTo>
                <a:lnTo>
                  <a:pt x="3116" y="5486"/>
                </a:lnTo>
                <a:cubicBezTo>
                  <a:pt x="3099" y="5478"/>
                  <a:pt x="3082" y="5474"/>
                  <a:pt x="3064" y="5474"/>
                </a:cubicBezTo>
                <a:close/>
                <a:moveTo>
                  <a:pt x="5331" y="5478"/>
                </a:moveTo>
                <a:cubicBezTo>
                  <a:pt x="5313" y="5478"/>
                  <a:pt x="5295" y="5482"/>
                  <a:pt x="5278" y="5492"/>
                </a:cubicBezTo>
                <a:lnTo>
                  <a:pt x="5129" y="5568"/>
                </a:lnTo>
                <a:cubicBezTo>
                  <a:pt x="5074" y="5596"/>
                  <a:pt x="5051" y="5664"/>
                  <a:pt x="5079" y="5719"/>
                </a:cubicBezTo>
                <a:cubicBezTo>
                  <a:pt x="5100" y="5759"/>
                  <a:pt x="5140" y="5782"/>
                  <a:pt x="5181" y="5782"/>
                </a:cubicBezTo>
                <a:cubicBezTo>
                  <a:pt x="5198" y="5782"/>
                  <a:pt x="5215" y="5776"/>
                  <a:pt x="5232" y="5768"/>
                </a:cubicBezTo>
                <a:lnTo>
                  <a:pt x="5380" y="5693"/>
                </a:lnTo>
                <a:cubicBezTo>
                  <a:pt x="5435" y="5664"/>
                  <a:pt x="5457" y="5596"/>
                  <a:pt x="5431" y="5540"/>
                </a:cubicBezTo>
                <a:cubicBezTo>
                  <a:pt x="5411" y="5501"/>
                  <a:pt x="5372" y="5478"/>
                  <a:pt x="5331" y="5478"/>
                </a:cubicBezTo>
                <a:close/>
                <a:moveTo>
                  <a:pt x="4796" y="5745"/>
                </a:moveTo>
                <a:cubicBezTo>
                  <a:pt x="4779" y="5745"/>
                  <a:pt x="4762" y="5749"/>
                  <a:pt x="4746" y="5756"/>
                </a:cubicBezTo>
                <a:lnTo>
                  <a:pt x="4598" y="5831"/>
                </a:lnTo>
                <a:cubicBezTo>
                  <a:pt x="4543" y="5859"/>
                  <a:pt x="4520" y="5927"/>
                  <a:pt x="4549" y="5984"/>
                </a:cubicBezTo>
                <a:cubicBezTo>
                  <a:pt x="4568" y="6024"/>
                  <a:pt x="4610" y="6046"/>
                  <a:pt x="4650" y="6046"/>
                </a:cubicBezTo>
                <a:cubicBezTo>
                  <a:pt x="4667" y="6046"/>
                  <a:pt x="4684" y="6042"/>
                  <a:pt x="4700" y="6034"/>
                </a:cubicBezTo>
                <a:lnTo>
                  <a:pt x="4849" y="5960"/>
                </a:lnTo>
                <a:cubicBezTo>
                  <a:pt x="4905" y="5932"/>
                  <a:pt x="4927" y="5863"/>
                  <a:pt x="4899" y="5807"/>
                </a:cubicBezTo>
                <a:cubicBezTo>
                  <a:pt x="4879" y="5768"/>
                  <a:pt x="4838" y="5745"/>
                  <a:pt x="4796" y="5745"/>
                </a:cubicBezTo>
                <a:close/>
                <a:moveTo>
                  <a:pt x="3595" y="5747"/>
                </a:moveTo>
                <a:cubicBezTo>
                  <a:pt x="3554" y="5747"/>
                  <a:pt x="3514" y="5770"/>
                  <a:pt x="3494" y="5808"/>
                </a:cubicBezTo>
                <a:cubicBezTo>
                  <a:pt x="3466" y="5865"/>
                  <a:pt x="3488" y="5933"/>
                  <a:pt x="3545" y="5961"/>
                </a:cubicBezTo>
                <a:lnTo>
                  <a:pt x="3693" y="6036"/>
                </a:lnTo>
                <a:cubicBezTo>
                  <a:pt x="3708" y="6044"/>
                  <a:pt x="3726" y="6049"/>
                  <a:pt x="3742" y="6049"/>
                </a:cubicBezTo>
                <a:cubicBezTo>
                  <a:pt x="3785" y="6049"/>
                  <a:pt x="3824" y="6024"/>
                  <a:pt x="3845" y="5985"/>
                </a:cubicBezTo>
                <a:cubicBezTo>
                  <a:pt x="3873" y="5927"/>
                  <a:pt x="3851" y="5860"/>
                  <a:pt x="3794" y="5834"/>
                </a:cubicBezTo>
                <a:lnTo>
                  <a:pt x="3646" y="5759"/>
                </a:lnTo>
                <a:cubicBezTo>
                  <a:pt x="3630" y="5751"/>
                  <a:pt x="3612" y="5747"/>
                  <a:pt x="3595" y="5747"/>
                </a:cubicBezTo>
                <a:close/>
                <a:moveTo>
                  <a:pt x="8205" y="5785"/>
                </a:moveTo>
                <a:cubicBezTo>
                  <a:pt x="8105" y="5785"/>
                  <a:pt x="8023" y="5866"/>
                  <a:pt x="8023" y="5967"/>
                </a:cubicBezTo>
                <a:lnTo>
                  <a:pt x="8023" y="6154"/>
                </a:lnTo>
                <a:cubicBezTo>
                  <a:pt x="8023" y="6254"/>
                  <a:pt x="8105" y="6336"/>
                  <a:pt x="8205" y="6336"/>
                </a:cubicBezTo>
                <a:cubicBezTo>
                  <a:pt x="8306" y="6336"/>
                  <a:pt x="8387" y="6254"/>
                  <a:pt x="8387" y="6154"/>
                </a:cubicBezTo>
                <a:lnTo>
                  <a:pt x="8387" y="5967"/>
                </a:lnTo>
                <a:cubicBezTo>
                  <a:pt x="8387" y="5866"/>
                  <a:pt x="8306" y="5785"/>
                  <a:pt x="8205" y="5785"/>
                </a:cubicBezTo>
                <a:close/>
                <a:moveTo>
                  <a:pt x="184" y="5792"/>
                </a:moveTo>
                <a:cubicBezTo>
                  <a:pt x="83" y="5792"/>
                  <a:pt x="3" y="5874"/>
                  <a:pt x="3" y="5975"/>
                </a:cubicBezTo>
                <a:lnTo>
                  <a:pt x="3" y="6162"/>
                </a:lnTo>
                <a:cubicBezTo>
                  <a:pt x="3" y="6261"/>
                  <a:pt x="83" y="6343"/>
                  <a:pt x="184" y="6343"/>
                </a:cubicBezTo>
                <a:cubicBezTo>
                  <a:pt x="285" y="6343"/>
                  <a:pt x="367" y="6261"/>
                  <a:pt x="367" y="6162"/>
                </a:cubicBezTo>
                <a:lnTo>
                  <a:pt x="367" y="5975"/>
                </a:lnTo>
                <a:cubicBezTo>
                  <a:pt x="367" y="5874"/>
                  <a:pt x="285" y="5792"/>
                  <a:pt x="184" y="5792"/>
                </a:cubicBezTo>
                <a:close/>
                <a:moveTo>
                  <a:pt x="1696" y="3285"/>
                </a:moveTo>
                <a:lnTo>
                  <a:pt x="1733" y="3305"/>
                </a:lnTo>
                <a:lnTo>
                  <a:pt x="3912" y="4405"/>
                </a:lnTo>
                <a:lnTo>
                  <a:pt x="3912" y="6984"/>
                </a:lnTo>
                <a:lnTo>
                  <a:pt x="2000" y="6021"/>
                </a:lnTo>
                <a:lnTo>
                  <a:pt x="2225" y="5890"/>
                </a:lnTo>
                <a:cubicBezTo>
                  <a:pt x="2360" y="5813"/>
                  <a:pt x="2406" y="5641"/>
                  <a:pt x="2329" y="5504"/>
                </a:cubicBezTo>
                <a:cubicBezTo>
                  <a:pt x="2276" y="5413"/>
                  <a:pt x="2181" y="5363"/>
                  <a:pt x="2083" y="5363"/>
                </a:cubicBezTo>
                <a:cubicBezTo>
                  <a:pt x="2035" y="5363"/>
                  <a:pt x="1987" y="5375"/>
                  <a:pt x="1943" y="5400"/>
                </a:cubicBezTo>
                <a:lnTo>
                  <a:pt x="1696" y="5543"/>
                </a:lnTo>
                <a:lnTo>
                  <a:pt x="1696" y="3285"/>
                </a:lnTo>
                <a:close/>
                <a:moveTo>
                  <a:pt x="6696" y="3288"/>
                </a:moveTo>
                <a:lnTo>
                  <a:pt x="6696" y="5590"/>
                </a:lnTo>
                <a:lnTo>
                  <a:pt x="6427" y="5434"/>
                </a:lnTo>
                <a:cubicBezTo>
                  <a:pt x="6383" y="5408"/>
                  <a:pt x="6334" y="5396"/>
                  <a:pt x="6286" y="5396"/>
                </a:cubicBezTo>
                <a:cubicBezTo>
                  <a:pt x="6188" y="5396"/>
                  <a:pt x="6093" y="5447"/>
                  <a:pt x="6041" y="5538"/>
                </a:cubicBezTo>
                <a:cubicBezTo>
                  <a:pt x="5962" y="5673"/>
                  <a:pt x="6008" y="5846"/>
                  <a:pt x="6145" y="5924"/>
                </a:cubicBezTo>
                <a:lnTo>
                  <a:pt x="6348" y="6043"/>
                </a:lnTo>
                <a:lnTo>
                  <a:pt x="4482" y="6986"/>
                </a:lnTo>
                <a:lnTo>
                  <a:pt x="4482" y="4408"/>
                </a:lnTo>
                <a:lnTo>
                  <a:pt x="4480" y="4408"/>
                </a:lnTo>
                <a:lnTo>
                  <a:pt x="6696" y="3288"/>
                </a:lnTo>
                <a:close/>
                <a:moveTo>
                  <a:pt x="8205" y="6557"/>
                </a:moveTo>
                <a:cubicBezTo>
                  <a:pt x="8112" y="6557"/>
                  <a:pt x="8034" y="6628"/>
                  <a:pt x="8025" y="6719"/>
                </a:cubicBezTo>
                <a:cubicBezTo>
                  <a:pt x="7949" y="6769"/>
                  <a:pt x="7919" y="6869"/>
                  <a:pt x="7962" y="6952"/>
                </a:cubicBezTo>
                <a:cubicBezTo>
                  <a:pt x="7994" y="7016"/>
                  <a:pt x="8056" y="7053"/>
                  <a:pt x="8123" y="7053"/>
                </a:cubicBezTo>
                <a:cubicBezTo>
                  <a:pt x="8151" y="7053"/>
                  <a:pt x="8179" y="7047"/>
                  <a:pt x="8205" y="7033"/>
                </a:cubicBezTo>
                <a:lnTo>
                  <a:pt x="8286" y="6993"/>
                </a:lnTo>
                <a:cubicBezTo>
                  <a:pt x="8349" y="6964"/>
                  <a:pt x="8387" y="6900"/>
                  <a:pt x="8387" y="6832"/>
                </a:cubicBezTo>
                <a:lnTo>
                  <a:pt x="8387" y="6741"/>
                </a:lnTo>
                <a:cubicBezTo>
                  <a:pt x="8387" y="6640"/>
                  <a:pt x="8306" y="6558"/>
                  <a:pt x="8205" y="6557"/>
                </a:cubicBezTo>
                <a:close/>
                <a:moveTo>
                  <a:pt x="183" y="6564"/>
                </a:moveTo>
                <a:cubicBezTo>
                  <a:pt x="82" y="6564"/>
                  <a:pt x="0" y="6646"/>
                  <a:pt x="0" y="6747"/>
                </a:cubicBezTo>
                <a:lnTo>
                  <a:pt x="0" y="6837"/>
                </a:lnTo>
                <a:cubicBezTo>
                  <a:pt x="0" y="6906"/>
                  <a:pt x="40" y="6967"/>
                  <a:pt x="101" y="6999"/>
                </a:cubicBezTo>
                <a:lnTo>
                  <a:pt x="183" y="7041"/>
                </a:lnTo>
                <a:cubicBezTo>
                  <a:pt x="208" y="7054"/>
                  <a:pt x="236" y="7060"/>
                  <a:pt x="265" y="7060"/>
                </a:cubicBezTo>
                <a:cubicBezTo>
                  <a:pt x="330" y="7060"/>
                  <a:pt x="394" y="7023"/>
                  <a:pt x="426" y="6959"/>
                </a:cubicBezTo>
                <a:cubicBezTo>
                  <a:pt x="467" y="6876"/>
                  <a:pt x="438" y="6777"/>
                  <a:pt x="363" y="6726"/>
                </a:cubicBezTo>
                <a:cubicBezTo>
                  <a:pt x="354" y="6636"/>
                  <a:pt x="275" y="6564"/>
                  <a:pt x="183" y="6564"/>
                </a:cubicBezTo>
                <a:close/>
                <a:moveTo>
                  <a:pt x="7616" y="6945"/>
                </a:moveTo>
                <a:cubicBezTo>
                  <a:pt x="7589" y="6945"/>
                  <a:pt x="7562" y="6951"/>
                  <a:pt x="7536" y="6964"/>
                </a:cubicBezTo>
                <a:lnTo>
                  <a:pt x="7376" y="7045"/>
                </a:lnTo>
                <a:cubicBezTo>
                  <a:pt x="7287" y="7090"/>
                  <a:pt x="7251" y="7200"/>
                  <a:pt x="7296" y="7289"/>
                </a:cubicBezTo>
                <a:cubicBezTo>
                  <a:pt x="7327" y="7351"/>
                  <a:pt x="7391" y="7388"/>
                  <a:pt x="7458" y="7388"/>
                </a:cubicBezTo>
                <a:cubicBezTo>
                  <a:pt x="7484" y="7388"/>
                  <a:pt x="7513" y="7382"/>
                  <a:pt x="7539" y="7371"/>
                </a:cubicBezTo>
                <a:lnTo>
                  <a:pt x="7700" y="7289"/>
                </a:lnTo>
                <a:cubicBezTo>
                  <a:pt x="7789" y="7244"/>
                  <a:pt x="7824" y="7134"/>
                  <a:pt x="7780" y="7045"/>
                </a:cubicBezTo>
                <a:cubicBezTo>
                  <a:pt x="7748" y="6982"/>
                  <a:pt x="7683" y="6945"/>
                  <a:pt x="7616" y="6945"/>
                </a:cubicBezTo>
                <a:close/>
                <a:moveTo>
                  <a:pt x="771" y="6953"/>
                </a:moveTo>
                <a:cubicBezTo>
                  <a:pt x="705" y="6953"/>
                  <a:pt x="641" y="6990"/>
                  <a:pt x="609" y="7053"/>
                </a:cubicBezTo>
                <a:cubicBezTo>
                  <a:pt x="565" y="7142"/>
                  <a:pt x="600" y="7252"/>
                  <a:pt x="689" y="7296"/>
                </a:cubicBezTo>
                <a:lnTo>
                  <a:pt x="851" y="7378"/>
                </a:lnTo>
                <a:cubicBezTo>
                  <a:pt x="876" y="7390"/>
                  <a:pt x="905" y="7396"/>
                  <a:pt x="933" y="7397"/>
                </a:cubicBezTo>
                <a:cubicBezTo>
                  <a:pt x="998" y="7397"/>
                  <a:pt x="1062" y="7360"/>
                  <a:pt x="1095" y="7298"/>
                </a:cubicBezTo>
                <a:cubicBezTo>
                  <a:pt x="1139" y="7209"/>
                  <a:pt x="1104" y="7099"/>
                  <a:pt x="1014" y="7054"/>
                </a:cubicBezTo>
                <a:lnTo>
                  <a:pt x="853" y="6973"/>
                </a:lnTo>
                <a:cubicBezTo>
                  <a:pt x="827" y="6960"/>
                  <a:pt x="799" y="6953"/>
                  <a:pt x="771" y="6953"/>
                </a:cubicBezTo>
                <a:close/>
                <a:moveTo>
                  <a:pt x="6951" y="7284"/>
                </a:moveTo>
                <a:cubicBezTo>
                  <a:pt x="6923" y="7284"/>
                  <a:pt x="6894" y="7291"/>
                  <a:pt x="6868" y="7304"/>
                </a:cubicBezTo>
                <a:lnTo>
                  <a:pt x="6708" y="7385"/>
                </a:lnTo>
                <a:cubicBezTo>
                  <a:pt x="6619" y="7430"/>
                  <a:pt x="6583" y="7538"/>
                  <a:pt x="6628" y="7627"/>
                </a:cubicBezTo>
                <a:cubicBezTo>
                  <a:pt x="6659" y="7691"/>
                  <a:pt x="6723" y="7728"/>
                  <a:pt x="6789" y="7728"/>
                </a:cubicBezTo>
                <a:cubicBezTo>
                  <a:pt x="6816" y="7728"/>
                  <a:pt x="6844" y="7722"/>
                  <a:pt x="6871" y="7709"/>
                </a:cubicBezTo>
                <a:lnTo>
                  <a:pt x="7031" y="7626"/>
                </a:lnTo>
                <a:cubicBezTo>
                  <a:pt x="7121" y="7581"/>
                  <a:pt x="7156" y="7472"/>
                  <a:pt x="7112" y="7382"/>
                </a:cubicBezTo>
                <a:cubicBezTo>
                  <a:pt x="7080" y="7320"/>
                  <a:pt x="7017" y="7284"/>
                  <a:pt x="6951" y="7284"/>
                </a:cubicBezTo>
                <a:close/>
                <a:moveTo>
                  <a:pt x="4210" y="1138"/>
                </a:moveTo>
                <a:cubicBezTo>
                  <a:pt x="4209" y="1138"/>
                  <a:pt x="4207" y="1140"/>
                  <a:pt x="4203" y="1140"/>
                </a:cubicBezTo>
                <a:cubicBezTo>
                  <a:pt x="4199" y="1140"/>
                  <a:pt x="4196" y="1140"/>
                  <a:pt x="4193" y="1140"/>
                </a:cubicBezTo>
                <a:cubicBezTo>
                  <a:pt x="4148" y="1140"/>
                  <a:pt x="4103" y="1149"/>
                  <a:pt x="4065" y="1169"/>
                </a:cubicBezTo>
                <a:lnTo>
                  <a:pt x="1282" y="2576"/>
                </a:lnTo>
                <a:cubicBezTo>
                  <a:pt x="1277" y="2577"/>
                  <a:pt x="1276" y="2579"/>
                  <a:pt x="1273" y="2580"/>
                </a:cubicBezTo>
                <a:lnTo>
                  <a:pt x="1261" y="2586"/>
                </a:lnTo>
                <a:cubicBezTo>
                  <a:pt x="1252" y="2592"/>
                  <a:pt x="1245" y="2599"/>
                  <a:pt x="1237" y="2607"/>
                </a:cubicBezTo>
                <a:cubicBezTo>
                  <a:pt x="1228" y="2614"/>
                  <a:pt x="1221" y="2620"/>
                  <a:pt x="1213" y="2628"/>
                </a:cubicBezTo>
                <a:cubicBezTo>
                  <a:pt x="1202" y="2638"/>
                  <a:pt x="1193" y="2650"/>
                  <a:pt x="1185" y="2663"/>
                </a:cubicBezTo>
                <a:cubicBezTo>
                  <a:pt x="1179" y="2669"/>
                  <a:pt x="1172" y="2678"/>
                  <a:pt x="1169" y="2687"/>
                </a:cubicBezTo>
                <a:cubicBezTo>
                  <a:pt x="1159" y="2702"/>
                  <a:pt x="1154" y="2717"/>
                  <a:pt x="1148" y="2733"/>
                </a:cubicBezTo>
                <a:cubicBezTo>
                  <a:pt x="1144" y="2740"/>
                  <a:pt x="1141" y="2748"/>
                  <a:pt x="1139" y="2755"/>
                </a:cubicBezTo>
                <a:cubicBezTo>
                  <a:pt x="1132" y="2779"/>
                  <a:pt x="1127" y="2806"/>
                  <a:pt x="1127" y="2830"/>
                </a:cubicBezTo>
                <a:lnTo>
                  <a:pt x="1127" y="6043"/>
                </a:lnTo>
                <a:cubicBezTo>
                  <a:pt x="1127" y="6147"/>
                  <a:pt x="1187" y="6245"/>
                  <a:pt x="1283" y="6294"/>
                </a:cubicBezTo>
                <a:lnTo>
                  <a:pt x="4066" y="7699"/>
                </a:lnTo>
                <a:cubicBezTo>
                  <a:pt x="4082" y="7706"/>
                  <a:pt x="4099" y="7712"/>
                  <a:pt x="4117" y="7717"/>
                </a:cubicBezTo>
                <a:cubicBezTo>
                  <a:pt x="4118" y="7717"/>
                  <a:pt x="4118" y="7720"/>
                  <a:pt x="4119" y="7720"/>
                </a:cubicBezTo>
                <a:cubicBezTo>
                  <a:pt x="4143" y="7724"/>
                  <a:pt x="4168" y="7730"/>
                  <a:pt x="4192" y="7730"/>
                </a:cubicBezTo>
                <a:lnTo>
                  <a:pt x="4195" y="7730"/>
                </a:lnTo>
                <a:cubicBezTo>
                  <a:pt x="4220" y="7730"/>
                  <a:pt x="4244" y="7727"/>
                  <a:pt x="4268" y="7720"/>
                </a:cubicBezTo>
                <a:cubicBezTo>
                  <a:pt x="4269" y="7720"/>
                  <a:pt x="4269" y="7717"/>
                  <a:pt x="4272" y="7717"/>
                </a:cubicBezTo>
                <a:cubicBezTo>
                  <a:pt x="4289" y="7712"/>
                  <a:pt x="4307" y="7706"/>
                  <a:pt x="4321" y="7699"/>
                </a:cubicBezTo>
                <a:lnTo>
                  <a:pt x="7104" y="6294"/>
                </a:lnTo>
                <a:cubicBezTo>
                  <a:pt x="7199" y="6245"/>
                  <a:pt x="7260" y="6147"/>
                  <a:pt x="7260" y="6042"/>
                </a:cubicBezTo>
                <a:lnTo>
                  <a:pt x="7260" y="2828"/>
                </a:lnTo>
                <a:cubicBezTo>
                  <a:pt x="7260" y="2729"/>
                  <a:pt x="7210" y="2638"/>
                  <a:pt x="7125" y="2586"/>
                </a:cubicBezTo>
                <a:cubicBezTo>
                  <a:pt x="7119" y="2583"/>
                  <a:pt x="7112" y="2580"/>
                  <a:pt x="7104" y="2577"/>
                </a:cubicBezTo>
                <a:cubicBezTo>
                  <a:pt x="7103" y="2577"/>
                  <a:pt x="7103" y="2576"/>
                  <a:pt x="7101" y="2576"/>
                </a:cubicBezTo>
                <a:lnTo>
                  <a:pt x="4373" y="1198"/>
                </a:lnTo>
                <a:cubicBezTo>
                  <a:pt x="4342" y="1174"/>
                  <a:pt x="4305" y="1159"/>
                  <a:pt x="4266" y="1150"/>
                </a:cubicBezTo>
                <a:cubicBezTo>
                  <a:pt x="4258" y="1147"/>
                  <a:pt x="4246" y="1146"/>
                  <a:pt x="4237" y="1144"/>
                </a:cubicBezTo>
                <a:cubicBezTo>
                  <a:pt x="4228" y="1144"/>
                  <a:pt x="4220" y="1138"/>
                  <a:pt x="4210" y="1138"/>
                </a:cubicBezTo>
                <a:close/>
                <a:moveTo>
                  <a:pt x="1439" y="7293"/>
                </a:moveTo>
                <a:cubicBezTo>
                  <a:pt x="1373" y="7293"/>
                  <a:pt x="1309" y="7330"/>
                  <a:pt x="1277" y="7393"/>
                </a:cubicBezTo>
                <a:cubicBezTo>
                  <a:pt x="1233" y="7482"/>
                  <a:pt x="1268" y="7590"/>
                  <a:pt x="1357" y="7635"/>
                </a:cubicBezTo>
                <a:lnTo>
                  <a:pt x="1519" y="7717"/>
                </a:lnTo>
                <a:cubicBezTo>
                  <a:pt x="1545" y="7730"/>
                  <a:pt x="1573" y="7736"/>
                  <a:pt x="1601" y="7736"/>
                </a:cubicBezTo>
                <a:cubicBezTo>
                  <a:pt x="1666" y="7736"/>
                  <a:pt x="1730" y="7699"/>
                  <a:pt x="1763" y="7635"/>
                </a:cubicBezTo>
                <a:cubicBezTo>
                  <a:pt x="1807" y="7546"/>
                  <a:pt x="1772" y="7436"/>
                  <a:pt x="1683" y="7393"/>
                </a:cubicBezTo>
                <a:lnTo>
                  <a:pt x="1521" y="7313"/>
                </a:lnTo>
                <a:cubicBezTo>
                  <a:pt x="1495" y="7299"/>
                  <a:pt x="1467" y="7293"/>
                  <a:pt x="1439" y="7293"/>
                </a:cubicBezTo>
                <a:close/>
                <a:moveTo>
                  <a:pt x="6281" y="7620"/>
                </a:moveTo>
                <a:cubicBezTo>
                  <a:pt x="6254" y="7620"/>
                  <a:pt x="6226" y="7626"/>
                  <a:pt x="6200" y="7639"/>
                </a:cubicBezTo>
                <a:lnTo>
                  <a:pt x="6038" y="7721"/>
                </a:lnTo>
                <a:cubicBezTo>
                  <a:pt x="5949" y="7766"/>
                  <a:pt x="5915" y="7875"/>
                  <a:pt x="5959" y="7965"/>
                </a:cubicBezTo>
                <a:cubicBezTo>
                  <a:pt x="5991" y="8027"/>
                  <a:pt x="6053" y="8064"/>
                  <a:pt x="6120" y="8064"/>
                </a:cubicBezTo>
                <a:cubicBezTo>
                  <a:pt x="6148" y="8064"/>
                  <a:pt x="6176" y="8058"/>
                  <a:pt x="6201" y="8046"/>
                </a:cubicBezTo>
                <a:lnTo>
                  <a:pt x="6363" y="7965"/>
                </a:lnTo>
                <a:cubicBezTo>
                  <a:pt x="6452" y="7919"/>
                  <a:pt x="6488" y="7810"/>
                  <a:pt x="6443" y="7720"/>
                </a:cubicBezTo>
                <a:cubicBezTo>
                  <a:pt x="6412" y="7656"/>
                  <a:pt x="6348" y="7620"/>
                  <a:pt x="6281" y="7620"/>
                </a:cubicBezTo>
                <a:close/>
                <a:moveTo>
                  <a:pt x="2108" y="7629"/>
                </a:moveTo>
                <a:cubicBezTo>
                  <a:pt x="2041" y="7629"/>
                  <a:pt x="1977" y="7665"/>
                  <a:pt x="1946" y="7728"/>
                </a:cubicBezTo>
                <a:cubicBezTo>
                  <a:pt x="1901" y="7818"/>
                  <a:pt x="1937" y="7927"/>
                  <a:pt x="2026" y="7972"/>
                </a:cubicBezTo>
                <a:lnTo>
                  <a:pt x="2188" y="8054"/>
                </a:lnTo>
                <a:cubicBezTo>
                  <a:pt x="2213" y="8066"/>
                  <a:pt x="2241" y="8071"/>
                  <a:pt x="2269" y="8071"/>
                </a:cubicBezTo>
                <a:cubicBezTo>
                  <a:pt x="2336" y="8071"/>
                  <a:pt x="2398" y="8036"/>
                  <a:pt x="2431" y="7973"/>
                </a:cubicBezTo>
                <a:cubicBezTo>
                  <a:pt x="2476" y="7884"/>
                  <a:pt x="2440" y="7774"/>
                  <a:pt x="2351" y="7730"/>
                </a:cubicBezTo>
                <a:lnTo>
                  <a:pt x="2189" y="7648"/>
                </a:lnTo>
                <a:cubicBezTo>
                  <a:pt x="2163" y="7635"/>
                  <a:pt x="2135" y="7629"/>
                  <a:pt x="2108" y="7629"/>
                </a:cubicBezTo>
                <a:close/>
                <a:moveTo>
                  <a:pt x="4195" y="7812"/>
                </a:moveTo>
                <a:cubicBezTo>
                  <a:pt x="4119" y="7812"/>
                  <a:pt x="4054" y="7861"/>
                  <a:pt x="4029" y="7924"/>
                </a:cubicBezTo>
                <a:cubicBezTo>
                  <a:pt x="4017" y="7950"/>
                  <a:pt x="4013" y="7973"/>
                  <a:pt x="4013" y="7999"/>
                </a:cubicBezTo>
                <a:lnTo>
                  <a:pt x="4013" y="8187"/>
                </a:lnTo>
                <a:cubicBezTo>
                  <a:pt x="4013" y="8287"/>
                  <a:pt x="4094" y="8368"/>
                  <a:pt x="4194" y="8368"/>
                </a:cubicBezTo>
                <a:cubicBezTo>
                  <a:pt x="4269" y="8368"/>
                  <a:pt x="4335" y="8322"/>
                  <a:pt x="4362" y="8256"/>
                </a:cubicBezTo>
                <a:cubicBezTo>
                  <a:pt x="4372" y="8232"/>
                  <a:pt x="4378" y="8207"/>
                  <a:pt x="4378" y="8181"/>
                </a:cubicBezTo>
                <a:lnTo>
                  <a:pt x="4378" y="7993"/>
                </a:lnTo>
                <a:cubicBezTo>
                  <a:pt x="4378" y="7893"/>
                  <a:pt x="4296" y="7812"/>
                  <a:pt x="4195" y="7812"/>
                </a:cubicBezTo>
                <a:close/>
                <a:moveTo>
                  <a:pt x="5611" y="7958"/>
                </a:moveTo>
                <a:cubicBezTo>
                  <a:pt x="5585" y="7958"/>
                  <a:pt x="5557" y="7964"/>
                  <a:pt x="5532" y="7976"/>
                </a:cubicBezTo>
                <a:lnTo>
                  <a:pt x="5371" y="8058"/>
                </a:lnTo>
                <a:cubicBezTo>
                  <a:pt x="5282" y="8103"/>
                  <a:pt x="5247" y="8213"/>
                  <a:pt x="5291" y="8302"/>
                </a:cubicBezTo>
                <a:cubicBezTo>
                  <a:pt x="5322" y="8364"/>
                  <a:pt x="5386" y="8401"/>
                  <a:pt x="5453" y="8401"/>
                </a:cubicBezTo>
                <a:cubicBezTo>
                  <a:pt x="5480" y="8401"/>
                  <a:pt x="5508" y="8397"/>
                  <a:pt x="5535" y="8383"/>
                </a:cubicBezTo>
                <a:lnTo>
                  <a:pt x="5695" y="8302"/>
                </a:lnTo>
                <a:cubicBezTo>
                  <a:pt x="5784" y="8257"/>
                  <a:pt x="5820" y="8147"/>
                  <a:pt x="5775" y="8058"/>
                </a:cubicBezTo>
                <a:cubicBezTo>
                  <a:pt x="5742" y="7995"/>
                  <a:pt x="5678" y="7958"/>
                  <a:pt x="5611" y="7958"/>
                </a:cubicBezTo>
                <a:close/>
                <a:moveTo>
                  <a:pt x="2775" y="7967"/>
                </a:moveTo>
                <a:cubicBezTo>
                  <a:pt x="2709" y="7967"/>
                  <a:pt x="2645" y="8003"/>
                  <a:pt x="2614" y="8066"/>
                </a:cubicBezTo>
                <a:cubicBezTo>
                  <a:pt x="2569" y="8155"/>
                  <a:pt x="2605" y="8264"/>
                  <a:pt x="2694" y="8309"/>
                </a:cubicBezTo>
                <a:lnTo>
                  <a:pt x="2856" y="8391"/>
                </a:lnTo>
                <a:cubicBezTo>
                  <a:pt x="2881" y="8404"/>
                  <a:pt x="2909" y="8410"/>
                  <a:pt x="2937" y="8410"/>
                </a:cubicBezTo>
                <a:cubicBezTo>
                  <a:pt x="3004" y="8410"/>
                  <a:pt x="3067" y="8374"/>
                  <a:pt x="3099" y="8311"/>
                </a:cubicBezTo>
                <a:cubicBezTo>
                  <a:pt x="3144" y="8221"/>
                  <a:pt x="3108" y="8113"/>
                  <a:pt x="3019" y="8068"/>
                </a:cubicBezTo>
                <a:lnTo>
                  <a:pt x="2857" y="7987"/>
                </a:lnTo>
                <a:cubicBezTo>
                  <a:pt x="2831" y="7974"/>
                  <a:pt x="2803" y="7967"/>
                  <a:pt x="2775" y="7967"/>
                </a:cubicBezTo>
                <a:close/>
                <a:moveTo>
                  <a:pt x="4943" y="8296"/>
                </a:moveTo>
                <a:cubicBezTo>
                  <a:pt x="4916" y="8296"/>
                  <a:pt x="4888" y="8302"/>
                  <a:pt x="4862" y="8315"/>
                </a:cubicBezTo>
                <a:lnTo>
                  <a:pt x="4700" y="8397"/>
                </a:lnTo>
                <a:cubicBezTo>
                  <a:pt x="4611" y="8441"/>
                  <a:pt x="4577" y="8551"/>
                  <a:pt x="4621" y="8640"/>
                </a:cubicBezTo>
                <a:cubicBezTo>
                  <a:pt x="4653" y="8703"/>
                  <a:pt x="4715" y="8740"/>
                  <a:pt x="4782" y="8740"/>
                </a:cubicBezTo>
                <a:cubicBezTo>
                  <a:pt x="4810" y="8740"/>
                  <a:pt x="4838" y="8734"/>
                  <a:pt x="4863" y="8722"/>
                </a:cubicBezTo>
                <a:lnTo>
                  <a:pt x="5025" y="8637"/>
                </a:lnTo>
                <a:cubicBezTo>
                  <a:pt x="5114" y="8593"/>
                  <a:pt x="5150" y="8483"/>
                  <a:pt x="5105" y="8395"/>
                </a:cubicBezTo>
                <a:cubicBezTo>
                  <a:pt x="5074" y="8332"/>
                  <a:pt x="5010" y="8296"/>
                  <a:pt x="4943" y="8296"/>
                </a:cubicBezTo>
                <a:close/>
                <a:moveTo>
                  <a:pt x="3444" y="8304"/>
                </a:moveTo>
                <a:cubicBezTo>
                  <a:pt x="3378" y="8304"/>
                  <a:pt x="3313" y="8341"/>
                  <a:pt x="3282" y="8404"/>
                </a:cubicBezTo>
                <a:cubicBezTo>
                  <a:pt x="3237" y="8493"/>
                  <a:pt x="3273" y="8603"/>
                  <a:pt x="3362" y="8648"/>
                </a:cubicBezTo>
                <a:lnTo>
                  <a:pt x="3524" y="8729"/>
                </a:lnTo>
                <a:cubicBezTo>
                  <a:pt x="3549" y="8741"/>
                  <a:pt x="3577" y="8747"/>
                  <a:pt x="3606" y="8747"/>
                </a:cubicBezTo>
                <a:cubicBezTo>
                  <a:pt x="3671" y="8747"/>
                  <a:pt x="3735" y="8710"/>
                  <a:pt x="3768" y="8648"/>
                </a:cubicBezTo>
                <a:cubicBezTo>
                  <a:pt x="3814" y="8559"/>
                  <a:pt x="3776" y="8450"/>
                  <a:pt x="3687" y="8406"/>
                </a:cubicBezTo>
                <a:lnTo>
                  <a:pt x="3526" y="8324"/>
                </a:lnTo>
                <a:cubicBezTo>
                  <a:pt x="3499" y="8310"/>
                  <a:pt x="3472" y="8304"/>
                  <a:pt x="3444" y="8304"/>
                </a:cubicBezTo>
                <a:close/>
                <a:moveTo>
                  <a:pt x="4195" y="8585"/>
                </a:moveTo>
                <a:cubicBezTo>
                  <a:pt x="4140" y="8585"/>
                  <a:pt x="4094" y="8609"/>
                  <a:pt x="4060" y="8649"/>
                </a:cubicBezTo>
                <a:cubicBezTo>
                  <a:pt x="4014" y="8661"/>
                  <a:pt x="3975" y="8694"/>
                  <a:pt x="3950" y="8740"/>
                </a:cubicBezTo>
                <a:cubicBezTo>
                  <a:pt x="3906" y="8829"/>
                  <a:pt x="3941" y="8939"/>
                  <a:pt x="4030" y="8983"/>
                </a:cubicBezTo>
                <a:lnTo>
                  <a:pt x="4112" y="9023"/>
                </a:lnTo>
                <a:cubicBezTo>
                  <a:pt x="4136" y="9037"/>
                  <a:pt x="4164" y="9044"/>
                  <a:pt x="4195" y="9044"/>
                </a:cubicBezTo>
                <a:cubicBezTo>
                  <a:pt x="4229" y="9044"/>
                  <a:pt x="4261" y="9037"/>
                  <a:pt x="4290" y="9019"/>
                </a:cubicBezTo>
                <a:cubicBezTo>
                  <a:pt x="4295" y="9016"/>
                  <a:pt x="4295" y="9013"/>
                  <a:pt x="4298" y="9011"/>
                </a:cubicBezTo>
                <a:lnTo>
                  <a:pt x="4359" y="8979"/>
                </a:lnTo>
                <a:cubicBezTo>
                  <a:pt x="4448" y="8934"/>
                  <a:pt x="4483" y="8824"/>
                  <a:pt x="4439" y="8735"/>
                </a:cubicBezTo>
                <a:cubicBezTo>
                  <a:pt x="4415" y="8689"/>
                  <a:pt x="4373" y="8657"/>
                  <a:pt x="4327" y="8643"/>
                </a:cubicBezTo>
                <a:cubicBezTo>
                  <a:pt x="4295" y="8608"/>
                  <a:pt x="4247" y="8585"/>
                  <a:pt x="4195" y="8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13925" y="2253600"/>
            <a:ext cx="4108500" cy="301200"/>
          </a:xfrm>
          <a:prstGeom prst="rect">
            <a:avLst/>
          </a:prstGeom>
          <a:solidFill>
            <a:srgbClr val="105780"/>
          </a:solidFill>
          <a:ln w="9525" cap="flat" cmpd="sng">
            <a:solidFill>
              <a:srgbClr val="1057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20% of Customers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413925" y="2640125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80-85%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82345" y="2778775"/>
            <a:ext cx="348637" cy="348524"/>
          </a:xfrm>
          <a:custGeom>
            <a:avLst/>
            <a:gdLst/>
            <a:ahLst/>
            <a:cxnLst/>
            <a:rect l="l" t="t" r="r" b="b"/>
            <a:pathLst>
              <a:path w="9244" h="9241" extrusionOk="0">
                <a:moveTo>
                  <a:pt x="2396" y="2418"/>
                </a:moveTo>
                <a:lnTo>
                  <a:pt x="6794" y="2420"/>
                </a:lnTo>
                <a:lnTo>
                  <a:pt x="6794" y="6829"/>
                </a:lnTo>
                <a:cubicBezTo>
                  <a:pt x="6794" y="6831"/>
                  <a:pt x="6793" y="6834"/>
                  <a:pt x="6791" y="6834"/>
                </a:cubicBezTo>
                <a:lnTo>
                  <a:pt x="2392" y="6829"/>
                </a:lnTo>
                <a:lnTo>
                  <a:pt x="2396" y="2418"/>
                </a:lnTo>
                <a:close/>
                <a:moveTo>
                  <a:pt x="2398" y="2000"/>
                </a:moveTo>
                <a:cubicBezTo>
                  <a:pt x="2166" y="2000"/>
                  <a:pt x="1976" y="2189"/>
                  <a:pt x="1976" y="2419"/>
                </a:cubicBezTo>
                <a:lnTo>
                  <a:pt x="1976" y="6829"/>
                </a:lnTo>
                <a:cubicBezTo>
                  <a:pt x="1976" y="7061"/>
                  <a:pt x="2166" y="7251"/>
                  <a:pt x="2398" y="7251"/>
                </a:cubicBezTo>
                <a:lnTo>
                  <a:pt x="6793" y="7251"/>
                </a:lnTo>
                <a:cubicBezTo>
                  <a:pt x="7025" y="7251"/>
                  <a:pt x="7215" y="7061"/>
                  <a:pt x="7215" y="6829"/>
                </a:cubicBezTo>
                <a:lnTo>
                  <a:pt x="7215" y="2419"/>
                </a:lnTo>
                <a:cubicBezTo>
                  <a:pt x="7213" y="2189"/>
                  <a:pt x="7025" y="2000"/>
                  <a:pt x="6793" y="2000"/>
                </a:cubicBezTo>
                <a:close/>
                <a:moveTo>
                  <a:pt x="7031" y="1797"/>
                </a:moveTo>
                <a:cubicBezTo>
                  <a:pt x="7253" y="1797"/>
                  <a:pt x="7433" y="1976"/>
                  <a:pt x="7433" y="2199"/>
                </a:cubicBezTo>
                <a:lnTo>
                  <a:pt x="7433" y="7058"/>
                </a:lnTo>
                <a:cubicBezTo>
                  <a:pt x="7433" y="7281"/>
                  <a:pt x="7253" y="7460"/>
                  <a:pt x="7031" y="7460"/>
                </a:cubicBezTo>
                <a:lnTo>
                  <a:pt x="2157" y="7460"/>
                </a:lnTo>
                <a:cubicBezTo>
                  <a:pt x="1934" y="7460"/>
                  <a:pt x="1753" y="7281"/>
                  <a:pt x="1753" y="7058"/>
                </a:cubicBezTo>
                <a:lnTo>
                  <a:pt x="1753" y="2199"/>
                </a:lnTo>
                <a:cubicBezTo>
                  <a:pt x="1753" y="1976"/>
                  <a:pt x="1934" y="1797"/>
                  <a:pt x="2157" y="1797"/>
                </a:cubicBezTo>
                <a:close/>
                <a:moveTo>
                  <a:pt x="2592" y="0"/>
                </a:moveTo>
                <a:cubicBezTo>
                  <a:pt x="2399" y="0"/>
                  <a:pt x="2246" y="156"/>
                  <a:pt x="2246" y="348"/>
                </a:cubicBezTo>
                <a:lnTo>
                  <a:pt x="2246" y="1103"/>
                </a:lnTo>
                <a:lnTo>
                  <a:pt x="2160" y="1103"/>
                </a:lnTo>
                <a:cubicBezTo>
                  <a:pt x="1556" y="1103"/>
                  <a:pt x="1061" y="1596"/>
                  <a:pt x="1061" y="2202"/>
                </a:cubicBezTo>
                <a:lnTo>
                  <a:pt x="1061" y="2242"/>
                </a:lnTo>
                <a:lnTo>
                  <a:pt x="348" y="2242"/>
                </a:lnTo>
                <a:cubicBezTo>
                  <a:pt x="155" y="2242"/>
                  <a:pt x="1" y="2398"/>
                  <a:pt x="1" y="2590"/>
                </a:cubicBezTo>
                <a:cubicBezTo>
                  <a:pt x="1" y="2783"/>
                  <a:pt x="157" y="2937"/>
                  <a:pt x="348" y="2937"/>
                </a:cubicBezTo>
                <a:lnTo>
                  <a:pt x="1061" y="2937"/>
                </a:lnTo>
                <a:lnTo>
                  <a:pt x="1061" y="3613"/>
                </a:lnTo>
                <a:lnTo>
                  <a:pt x="348" y="3613"/>
                </a:lnTo>
                <a:cubicBezTo>
                  <a:pt x="155" y="3613"/>
                  <a:pt x="1" y="3769"/>
                  <a:pt x="1" y="3960"/>
                </a:cubicBezTo>
                <a:cubicBezTo>
                  <a:pt x="1" y="4150"/>
                  <a:pt x="157" y="4306"/>
                  <a:pt x="348" y="4306"/>
                </a:cubicBezTo>
                <a:lnTo>
                  <a:pt x="1061" y="4306"/>
                </a:lnTo>
                <a:lnTo>
                  <a:pt x="1061" y="4982"/>
                </a:lnTo>
                <a:lnTo>
                  <a:pt x="348" y="4982"/>
                </a:lnTo>
                <a:cubicBezTo>
                  <a:pt x="155" y="4982"/>
                  <a:pt x="1" y="5138"/>
                  <a:pt x="1" y="5330"/>
                </a:cubicBezTo>
                <a:cubicBezTo>
                  <a:pt x="1" y="5523"/>
                  <a:pt x="157" y="5677"/>
                  <a:pt x="348" y="5677"/>
                </a:cubicBezTo>
                <a:lnTo>
                  <a:pt x="1061" y="5677"/>
                </a:lnTo>
                <a:lnTo>
                  <a:pt x="1061" y="6353"/>
                </a:lnTo>
                <a:lnTo>
                  <a:pt x="348" y="6353"/>
                </a:lnTo>
                <a:cubicBezTo>
                  <a:pt x="155" y="6353"/>
                  <a:pt x="1" y="6509"/>
                  <a:pt x="1" y="6700"/>
                </a:cubicBezTo>
                <a:cubicBezTo>
                  <a:pt x="1" y="6893"/>
                  <a:pt x="157" y="7046"/>
                  <a:pt x="348" y="7046"/>
                </a:cubicBezTo>
                <a:lnTo>
                  <a:pt x="1061" y="7046"/>
                </a:lnTo>
                <a:lnTo>
                  <a:pt x="1061" y="7054"/>
                </a:lnTo>
                <a:cubicBezTo>
                  <a:pt x="1061" y="7659"/>
                  <a:pt x="1556" y="8152"/>
                  <a:pt x="2160" y="8152"/>
                </a:cubicBezTo>
                <a:lnTo>
                  <a:pt x="2246" y="8152"/>
                </a:lnTo>
                <a:lnTo>
                  <a:pt x="2246" y="8893"/>
                </a:lnTo>
                <a:cubicBezTo>
                  <a:pt x="2246" y="9086"/>
                  <a:pt x="2402" y="9241"/>
                  <a:pt x="2592" y="9241"/>
                </a:cubicBezTo>
                <a:cubicBezTo>
                  <a:pt x="2785" y="9241"/>
                  <a:pt x="2940" y="9085"/>
                  <a:pt x="2940" y="8893"/>
                </a:cubicBezTo>
                <a:lnTo>
                  <a:pt x="2940" y="8152"/>
                </a:lnTo>
                <a:lnTo>
                  <a:pt x="3615" y="8152"/>
                </a:lnTo>
                <a:lnTo>
                  <a:pt x="3615" y="8893"/>
                </a:lnTo>
                <a:cubicBezTo>
                  <a:pt x="3615" y="9086"/>
                  <a:pt x="3771" y="9241"/>
                  <a:pt x="3963" y="9241"/>
                </a:cubicBezTo>
                <a:cubicBezTo>
                  <a:pt x="4156" y="9241"/>
                  <a:pt x="4310" y="9085"/>
                  <a:pt x="4310" y="8893"/>
                </a:cubicBezTo>
                <a:lnTo>
                  <a:pt x="4310" y="8152"/>
                </a:lnTo>
                <a:lnTo>
                  <a:pt x="4986" y="8152"/>
                </a:lnTo>
                <a:lnTo>
                  <a:pt x="4986" y="8893"/>
                </a:lnTo>
                <a:cubicBezTo>
                  <a:pt x="4986" y="9086"/>
                  <a:pt x="5142" y="9241"/>
                  <a:pt x="5332" y="9241"/>
                </a:cubicBezTo>
                <a:cubicBezTo>
                  <a:pt x="5523" y="9241"/>
                  <a:pt x="5679" y="9085"/>
                  <a:pt x="5679" y="8893"/>
                </a:cubicBezTo>
                <a:lnTo>
                  <a:pt x="5679" y="8152"/>
                </a:lnTo>
                <a:lnTo>
                  <a:pt x="6355" y="8152"/>
                </a:lnTo>
                <a:lnTo>
                  <a:pt x="6355" y="8893"/>
                </a:lnTo>
                <a:cubicBezTo>
                  <a:pt x="6355" y="9086"/>
                  <a:pt x="6511" y="9241"/>
                  <a:pt x="6702" y="9241"/>
                </a:cubicBezTo>
                <a:cubicBezTo>
                  <a:pt x="6894" y="9241"/>
                  <a:pt x="7048" y="9085"/>
                  <a:pt x="7048" y="8893"/>
                </a:cubicBezTo>
                <a:lnTo>
                  <a:pt x="7048" y="8151"/>
                </a:lnTo>
                <a:cubicBezTo>
                  <a:pt x="7647" y="8141"/>
                  <a:pt x="8129" y="7653"/>
                  <a:pt x="8129" y="7054"/>
                </a:cubicBezTo>
                <a:lnTo>
                  <a:pt x="8129" y="7046"/>
                </a:lnTo>
                <a:lnTo>
                  <a:pt x="8896" y="7046"/>
                </a:lnTo>
                <a:cubicBezTo>
                  <a:pt x="9089" y="7046"/>
                  <a:pt x="9243" y="6890"/>
                  <a:pt x="9243" y="6700"/>
                </a:cubicBezTo>
                <a:cubicBezTo>
                  <a:pt x="9243" y="6507"/>
                  <a:pt x="9087" y="6353"/>
                  <a:pt x="8896" y="6353"/>
                </a:cubicBezTo>
                <a:lnTo>
                  <a:pt x="8129" y="6353"/>
                </a:lnTo>
                <a:lnTo>
                  <a:pt x="8129" y="5677"/>
                </a:lnTo>
                <a:lnTo>
                  <a:pt x="8896" y="5677"/>
                </a:lnTo>
                <a:cubicBezTo>
                  <a:pt x="9089" y="5677"/>
                  <a:pt x="9243" y="5521"/>
                  <a:pt x="9243" y="5330"/>
                </a:cubicBezTo>
                <a:cubicBezTo>
                  <a:pt x="9243" y="5136"/>
                  <a:pt x="9087" y="4982"/>
                  <a:pt x="8896" y="4982"/>
                </a:cubicBezTo>
                <a:lnTo>
                  <a:pt x="8129" y="4982"/>
                </a:lnTo>
                <a:lnTo>
                  <a:pt x="8129" y="4306"/>
                </a:lnTo>
                <a:lnTo>
                  <a:pt x="8896" y="4306"/>
                </a:lnTo>
                <a:cubicBezTo>
                  <a:pt x="9089" y="4306"/>
                  <a:pt x="9243" y="4150"/>
                  <a:pt x="9243" y="3959"/>
                </a:cubicBezTo>
                <a:cubicBezTo>
                  <a:pt x="9243" y="3769"/>
                  <a:pt x="9087" y="3613"/>
                  <a:pt x="8896" y="3613"/>
                </a:cubicBezTo>
                <a:lnTo>
                  <a:pt x="8129" y="3613"/>
                </a:lnTo>
                <a:lnTo>
                  <a:pt x="8129" y="2937"/>
                </a:lnTo>
                <a:lnTo>
                  <a:pt x="8896" y="2937"/>
                </a:lnTo>
                <a:cubicBezTo>
                  <a:pt x="9089" y="2937"/>
                  <a:pt x="9243" y="2781"/>
                  <a:pt x="9243" y="2590"/>
                </a:cubicBezTo>
                <a:cubicBezTo>
                  <a:pt x="9243" y="2397"/>
                  <a:pt x="9087" y="2242"/>
                  <a:pt x="8896" y="2242"/>
                </a:cubicBezTo>
                <a:lnTo>
                  <a:pt x="8129" y="2242"/>
                </a:lnTo>
                <a:lnTo>
                  <a:pt x="8129" y="2202"/>
                </a:lnTo>
                <a:cubicBezTo>
                  <a:pt x="8129" y="1602"/>
                  <a:pt x="7647" y="1115"/>
                  <a:pt x="7048" y="1105"/>
                </a:cubicBezTo>
                <a:lnTo>
                  <a:pt x="7048" y="348"/>
                </a:lnTo>
                <a:cubicBezTo>
                  <a:pt x="7048" y="154"/>
                  <a:pt x="6894" y="0"/>
                  <a:pt x="6702" y="0"/>
                </a:cubicBezTo>
                <a:cubicBezTo>
                  <a:pt x="6511" y="0"/>
                  <a:pt x="6355" y="156"/>
                  <a:pt x="6355" y="348"/>
                </a:cubicBezTo>
                <a:lnTo>
                  <a:pt x="6355" y="1103"/>
                </a:lnTo>
                <a:lnTo>
                  <a:pt x="5679" y="1103"/>
                </a:lnTo>
                <a:lnTo>
                  <a:pt x="5679" y="348"/>
                </a:lnTo>
                <a:cubicBezTo>
                  <a:pt x="5679" y="154"/>
                  <a:pt x="5523" y="0"/>
                  <a:pt x="5332" y="0"/>
                </a:cubicBezTo>
                <a:cubicBezTo>
                  <a:pt x="5142" y="0"/>
                  <a:pt x="4986" y="156"/>
                  <a:pt x="4986" y="348"/>
                </a:cubicBezTo>
                <a:lnTo>
                  <a:pt x="4986" y="1103"/>
                </a:lnTo>
                <a:lnTo>
                  <a:pt x="4310" y="1103"/>
                </a:lnTo>
                <a:lnTo>
                  <a:pt x="4310" y="348"/>
                </a:lnTo>
                <a:cubicBezTo>
                  <a:pt x="4310" y="154"/>
                  <a:pt x="4154" y="0"/>
                  <a:pt x="3963" y="0"/>
                </a:cubicBezTo>
                <a:cubicBezTo>
                  <a:pt x="3770" y="0"/>
                  <a:pt x="3615" y="156"/>
                  <a:pt x="3615" y="348"/>
                </a:cubicBezTo>
                <a:lnTo>
                  <a:pt x="3615" y="1103"/>
                </a:lnTo>
                <a:lnTo>
                  <a:pt x="2940" y="1103"/>
                </a:lnTo>
                <a:lnTo>
                  <a:pt x="2940" y="348"/>
                </a:lnTo>
                <a:cubicBezTo>
                  <a:pt x="2940" y="154"/>
                  <a:pt x="2784" y="0"/>
                  <a:pt x="2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1820625" y="2640138"/>
            <a:ext cx="1295100" cy="6258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10-15%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3227325" y="2640150"/>
            <a:ext cx="1295100" cy="62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5-10%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OTHER(S)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905495" y="2800657"/>
            <a:ext cx="323142" cy="306736"/>
          </a:xfrm>
          <a:custGeom>
            <a:avLst/>
            <a:gdLst/>
            <a:ahLst/>
            <a:cxnLst/>
            <a:rect l="l" t="t" r="r" b="b"/>
            <a:pathLst>
              <a:path w="8568" h="8133" extrusionOk="0">
                <a:moveTo>
                  <a:pt x="6549" y="635"/>
                </a:moveTo>
                <a:cubicBezTo>
                  <a:pt x="7357" y="635"/>
                  <a:pt x="7831" y="859"/>
                  <a:pt x="7920" y="969"/>
                </a:cubicBezTo>
                <a:cubicBezTo>
                  <a:pt x="7829" y="1079"/>
                  <a:pt x="7357" y="1303"/>
                  <a:pt x="6549" y="1303"/>
                </a:cubicBezTo>
                <a:cubicBezTo>
                  <a:pt x="5743" y="1303"/>
                  <a:pt x="5269" y="1079"/>
                  <a:pt x="5180" y="969"/>
                </a:cubicBezTo>
                <a:cubicBezTo>
                  <a:pt x="5269" y="859"/>
                  <a:pt x="5743" y="635"/>
                  <a:pt x="6549" y="635"/>
                </a:cubicBezTo>
                <a:close/>
                <a:moveTo>
                  <a:pt x="7929" y="1698"/>
                </a:moveTo>
                <a:lnTo>
                  <a:pt x="7930" y="1837"/>
                </a:lnTo>
                <a:cubicBezTo>
                  <a:pt x="7877" y="1940"/>
                  <a:pt x="7400" y="2186"/>
                  <a:pt x="6549" y="2186"/>
                </a:cubicBezTo>
                <a:cubicBezTo>
                  <a:pt x="5692" y="2186"/>
                  <a:pt x="5213" y="1934"/>
                  <a:pt x="5171" y="1852"/>
                </a:cubicBezTo>
                <a:lnTo>
                  <a:pt x="5171" y="1698"/>
                </a:lnTo>
                <a:cubicBezTo>
                  <a:pt x="5554" y="1860"/>
                  <a:pt x="6062" y="1938"/>
                  <a:pt x="6549" y="1938"/>
                </a:cubicBezTo>
                <a:cubicBezTo>
                  <a:pt x="7038" y="1938"/>
                  <a:pt x="7547" y="1860"/>
                  <a:pt x="7929" y="1698"/>
                </a:cubicBezTo>
                <a:close/>
                <a:moveTo>
                  <a:pt x="7930" y="2586"/>
                </a:moveTo>
                <a:lnTo>
                  <a:pt x="7930" y="2721"/>
                </a:lnTo>
                <a:cubicBezTo>
                  <a:pt x="7878" y="2823"/>
                  <a:pt x="7401" y="3071"/>
                  <a:pt x="6549" y="3071"/>
                </a:cubicBezTo>
                <a:cubicBezTo>
                  <a:pt x="5692" y="3071"/>
                  <a:pt x="5213" y="2819"/>
                  <a:pt x="5171" y="2737"/>
                </a:cubicBezTo>
                <a:lnTo>
                  <a:pt x="5171" y="2586"/>
                </a:lnTo>
                <a:cubicBezTo>
                  <a:pt x="5554" y="2748"/>
                  <a:pt x="6062" y="2825"/>
                  <a:pt x="6549" y="2825"/>
                </a:cubicBezTo>
                <a:cubicBezTo>
                  <a:pt x="7039" y="2825"/>
                  <a:pt x="7547" y="2746"/>
                  <a:pt x="7930" y="2586"/>
                </a:cubicBezTo>
                <a:close/>
                <a:moveTo>
                  <a:pt x="2017" y="3279"/>
                </a:moveTo>
                <a:cubicBezTo>
                  <a:pt x="2825" y="3279"/>
                  <a:pt x="3297" y="3505"/>
                  <a:pt x="3386" y="3613"/>
                </a:cubicBezTo>
                <a:cubicBezTo>
                  <a:pt x="3296" y="3723"/>
                  <a:pt x="2825" y="3948"/>
                  <a:pt x="2017" y="3948"/>
                </a:cubicBezTo>
                <a:cubicBezTo>
                  <a:pt x="1209" y="3948"/>
                  <a:pt x="735" y="3723"/>
                  <a:pt x="646" y="3613"/>
                </a:cubicBezTo>
                <a:cubicBezTo>
                  <a:pt x="738" y="3505"/>
                  <a:pt x="1209" y="3279"/>
                  <a:pt x="2017" y="3279"/>
                </a:cubicBezTo>
                <a:close/>
                <a:moveTo>
                  <a:pt x="7930" y="3468"/>
                </a:moveTo>
                <a:lnTo>
                  <a:pt x="7930" y="3606"/>
                </a:lnTo>
                <a:cubicBezTo>
                  <a:pt x="7881" y="3708"/>
                  <a:pt x="7401" y="3956"/>
                  <a:pt x="6549" y="3956"/>
                </a:cubicBezTo>
                <a:cubicBezTo>
                  <a:pt x="5692" y="3956"/>
                  <a:pt x="5213" y="3704"/>
                  <a:pt x="5171" y="3622"/>
                </a:cubicBezTo>
                <a:lnTo>
                  <a:pt x="5171" y="3468"/>
                </a:lnTo>
                <a:cubicBezTo>
                  <a:pt x="5554" y="3628"/>
                  <a:pt x="6062" y="3707"/>
                  <a:pt x="6549" y="3707"/>
                </a:cubicBezTo>
                <a:cubicBezTo>
                  <a:pt x="7039" y="3707"/>
                  <a:pt x="7547" y="3628"/>
                  <a:pt x="7930" y="3468"/>
                </a:cubicBezTo>
                <a:close/>
                <a:moveTo>
                  <a:pt x="3398" y="4345"/>
                </a:moveTo>
                <a:lnTo>
                  <a:pt x="3398" y="4482"/>
                </a:lnTo>
                <a:cubicBezTo>
                  <a:pt x="3346" y="4585"/>
                  <a:pt x="2868" y="4834"/>
                  <a:pt x="2017" y="4834"/>
                </a:cubicBezTo>
                <a:cubicBezTo>
                  <a:pt x="1159" y="4834"/>
                  <a:pt x="681" y="4582"/>
                  <a:pt x="637" y="4500"/>
                </a:cubicBezTo>
                <a:lnTo>
                  <a:pt x="637" y="4345"/>
                </a:lnTo>
                <a:cubicBezTo>
                  <a:pt x="1022" y="4507"/>
                  <a:pt x="1528" y="4585"/>
                  <a:pt x="2017" y="4585"/>
                </a:cubicBezTo>
                <a:cubicBezTo>
                  <a:pt x="2507" y="4585"/>
                  <a:pt x="3013" y="4507"/>
                  <a:pt x="3398" y="4345"/>
                </a:cubicBezTo>
                <a:close/>
                <a:moveTo>
                  <a:pt x="7933" y="4353"/>
                </a:moveTo>
                <a:lnTo>
                  <a:pt x="7933" y="4488"/>
                </a:lnTo>
                <a:cubicBezTo>
                  <a:pt x="7882" y="4591"/>
                  <a:pt x="7406" y="4838"/>
                  <a:pt x="6552" y="4838"/>
                </a:cubicBezTo>
                <a:cubicBezTo>
                  <a:pt x="5694" y="4838"/>
                  <a:pt x="5216" y="4586"/>
                  <a:pt x="5172" y="4504"/>
                </a:cubicBezTo>
                <a:lnTo>
                  <a:pt x="5172" y="4353"/>
                </a:lnTo>
                <a:cubicBezTo>
                  <a:pt x="5557" y="4513"/>
                  <a:pt x="6063" y="4592"/>
                  <a:pt x="6552" y="4592"/>
                </a:cubicBezTo>
                <a:cubicBezTo>
                  <a:pt x="7042" y="4592"/>
                  <a:pt x="7548" y="4513"/>
                  <a:pt x="7933" y="4353"/>
                </a:cubicBezTo>
                <a:close/>
                <a:moveTo>
                  <a:pt x="3398" y="5229"/>
                </a:moveTo>
                <a:lnTo>
                  <a:pt x="3398" y="5364"/>
                </a:lnTo>
                <a:cubicBezTo>
                  <a:pt x="3347" y="5467"/>
                  <a:pt x="2868" y="5715"/>
                  <a:pt x="2017" y="5715"/>
                </a:cubicBezTo>
                <a:cubicBezTo>
                  <a:pt x="1159" y="5715"/>
                  <a:pt x="681" y="5462"/>
                  <a:pt x="637" y="5380"/>
                </a:cubicBezTo>
                <a:lnTo>
                  <a:pt x="637" y="5229"/>
                </a:lnTo>
                <a:cubicBezTo>
                  <a:pt x="1022" y="5391"/>
                  <a:pt x="1528" y="5468"/>
                  <a:pt x="2017" y="5468"/>
                </a:cubicBezTo>
                <a:cubicBezTo>
                  <a:pt x="2507" y="5468"/>
                  <a:pt x="3013" y="5389"/>
                  <a:pt x="3398" y="5229"/>
                </a:cubicBezTo>
                <a:close/>
                <a:moveTo>
                  <a:pt x="7930" y="5236"/>
                </a:moveTo>
                <a:lnTo>
                  <a:pt x="7930" y="5379"/>
                </a:lnTo>
                <a:cubicBezTo>
                  <a:pt x="7882" y="5480"/>
                  <a:pt x="7403" y="5729"/>
                  <a:pt x="6549" y="5729"/>
                </a:cubicBezTo>
                <a:cubicBezTo>
                  <a:pt x="5692" y="5729"/>
                  <a:pt x="5213" y="5477"/>
                  <a:pt x="5171" y="5395"/>
                </a:cubicBezTo>
                <a:lnTo>
                  <a:pt x="5171" y="5236"/>
                </a:lnTo>
                <a:cubicBezTo>
                  <a:pt x="5554" y="5398"/>
                  <a:pt x="6062" y="5476"/>
                  <a:pt x="6549" y="5476"/>
                </a:cubicBezTo>
                <a:cubicBezTo>
                  <a:pt x="7039" y="5476"/>
                  <a:pt x="7548" y="5398"/>
                  <a:pt x="7930" y="5236"/>
                </a:cubicBezTo>
                <a:close/>
                <a:moveTo>
                  <a:pt x="3399" y="6113"/>
                </a:moveTo>
                <a:lnTo>
                  <a:pt x="3399" y="6254"/>
                </a:lnTo>
                <a:cubicBezTo>
                  <a:pt x="3350" y="6353"/>
                  <a:pt x="2872" y="6606"/>
                  <a:pt x="2017" y="6606"/>
                </a:cubicBezTo>
                <a:cubicBezTo>
                  <a:pt x="1159" y="6606"/>
                  <a:pt x="681" y="6353"/>
                  <a:pt x="637" y="6271"/>
                </a:cubicBezTo>
                <a:lnTo>
                  <a:pt x="637" y="6113"/>
                </a:lnTo>
                <a:cubicBezTo>
                  <a:pt x="1022" y="6274"/>
                  <a:pt x="1528" y="6352"/>
                  <a:pt x="2017" y="6352"/>
                </a:cubicBezTo>
                <a:cubicBezTo>
                  <a:pt x="2507" y="6352"/>
                  <a:pt x="3015" y="6273"/>
                  <a:pt x="3399" y="6113"/>
                </a:cubicBezTo>
                <a:close/>
                <a:moveTo>
                  <a:pt x="7933" y="6127"/>
                </a:moveTo>
                <a:lnTo>
                  <a:pt x="7933" y="6263"/>
                </a:lnTo>
                <a:cubicBezTo>
                  <a:pt x="7884" y="6364"/>
                  <a:pt x="7407" y="6616"/>
                  <a:pt x="6549" y="6616"/>
                </a:cubicBezTo>
                <a:cubicBezTo>
                  <a:pt x="5692" y="6616"/>
                  <a:pt x="5213" y="6364"/>
                  <a:pt x="5171" y="6282"/>
                </a:cubicBezTo>
                <a:lnTo>
                  <a:pt x="5171" y="6127"/>
                </a:lnTo>
                <a:cubicBezTo>
                  <a:pt x="5554" y="6289"/>
                  <a:pt x="6062" y="6367"/>
                  <a:pt x="6549" y="6367"/>
                </a:cubicBezTo>
                <a:cubicBezTo>
                  <a:pt x="7039" y="6367"/>
                  <a:pt x="7548" y="6289"/>
                  <a:pt x="7933" y="6127"/>
                </a:cubicBezTo>
                <a:close/>
                <a:moveTo>
                  <a:pt x="3399" y="7001"/>
                </a:moveTo>
                <a:lnTo>
                  <a:pt x="3399" y="7136"/>
                </a:lnTo>
                <a:cubicBezTo>
                  <a:pt x="3355" y="7234"/>
                  <a:pt x="2874" y="7486"/>
                  <a:pt x="2017" y="7486"/>
                </a:cubicBezTo>
                <a:cubicBezTo>
                  <a:pt x="1159" y="7486"/>
                  <a:pt x="681" y="7234"/>
                  <a:pt x="637" y="7152"/>
                </a:cubicBezTo>
                <a:lnTo>
                  <a:pt x="637" y="7001"/>
                </a:lnTo>
                <a:cubicBezTo>
                  <a:pt x="1022" y="7162"/>
                  <a:pt x="1528" y="7241"/>
                  <a:pt x="2017" y="7241"/>
                </a:cubicBezTo>
                <a:cubicBezTo>
                  <a:pt x="2507" y="7241"/>
                  <a:pt x="3015" y="7162"/>
                  <a:pt x="3399" y="7001"/>
                </a:cubicBezTo>
                <a:close/>
                <a:moveTo>
                  <a:pt x="7933" y="7009"/>
                </a:moveTo>
                <a:lnTo>
                  <a:pt x="7933" y="7146"/>
                </a:lnTo>
                <a:cubicBezTo>
                  <a:pt x="7885" y="7244"/>
                  <a:pt x="7407" y="7497"/>
                  <a:pt x="6549" y="7497"/>
                </a:cubicBezTo>
                <a:cubicBezTo>
                  <a:pt x="5692" y="7497"/>
                  <a:pt x="5213" y="7244"/>
                  <a:pt x="5171" y="7162"/>
                </a:cubicBezTo>
                <a:lnTo>
                  <a:pt x="5171" y="7009"/>
                </a:lnTo>
                <a:cubicBezTo>
                  <a:pt x="5554" y="7170"/>
                  <a:pt x="6062" y="7249"/>
                  <a:pt x="6549" y="7249"/>
                </a:cubicBezTo>
                <a:cubicBezTo>
                  <a:pt x="7039" y="7249"/>
                  <a:pt x="7548" y="7170"/>
                  <a:pt x="7933" y="7009"/>
                </a:cubicBezTo>
                <a:close/>
                <a:moveTo>
                  <a:pt x="2017" y="2644"/>
                </a:moveTo>
                <a:cubicBezTo>
                  <a:pt x="1046" y="2644"/>
                  <a:pt x="0" y="2945"/>
                  <a:pt x="0" y="3612"/>
                </a:cubicBezTo>
                <a:lnTo>
                  <a:pt x="0" y="3619"/>
                </a:lnTo>
                <a:lnTo>
                  <a:pt x="0" y="3624"/>
                </a:lnTo>
                <a:lnTo>
                  <a:pt x="0" y="7151"/>
                </a:lnTo>
                <a:cubicBezTo>
                  <a:pt x="0" y="7816"/>
                  <a:pt x="1046" y="8119"/>
                  <a:pt x="2017" y="8119"/>
                </a:cubicBezTo>
                <a:cubicBezTo>
                  <a:pt x="2988" y="8119"/>
                  <a:pt x="4032" y="7816"/>
                  <a:pt x="4032" y="7151"/>
                </a:cubicBezTo>
                <a:lnTo>
                  <a:pt x="4032" y="3624"/>
                </a:lnTo>
                <a:lnTo>
                  <a:pt x="4032" y="3619"/>
                </a:lnTo>
                <a:lnTo>
                  <a:pt x="4032" y="3612"/>
                </a:lnTo>
                <a:cubicBezTo>
                  <a:pt x="4032" y="2948"/>
                  <a:pt x="2988" y="2644"/>
                  <a:pt x="2017" y="2644"/>
                </a:cubicBezTo>
                <a:close/>
                <a:moveTo>
                  <a:pt x="6552" y="1"/>
                </a:moveTo>
                <a:cubicBezTo>
                  <a:pt x="5612" y="1"/>
                  <a:pt x="4607" y="286"/>
                  <a:pt x="4541" y="908"/>
                </a:cubicBezTo>
                <a:cubicBezTo>
                  <a:pt x="4538" y="918"/>
                  <a:pt x="4535" y="929"/>
                  <a:pt x="4535" y="938"/>
                </a:cubicBezTo>
                <a:lnTo>
                  <a:pt x="4535" y="7162"/>
                </a:lnTo>
                <a:cubicBezTo>
                  <a:pt x="4535" y="7829"/>
                  <a:pt x="5581" y="8132"/>
                  <a:pt x="6552" y="8132"/>
                </a:cubicBezTo>
                <a:cubicBezTo>
                  <a:pt x="7522" y="8132"/>
                  <a:pt x="8567" y="7829"/>
                  <a:pt x="8567" y="7162"/>
                </a:cubicBezTo>
                <a:lnTo>
                  <a:pt x="8567" y="938"/>
                </a:lnTo>
                <a:cubicBezTo>
                  <a:pt x="8566" y="926"/>
                  <a:pt x="8560" y="917"/>
                  <a:pt x="8560" y="908"/>
                </a:cubicBezTo>
                <a:cubicBezTo>
                  <a:pt x="8497" y="286"/>
                  <a:pt x="7490" y="1"/>
                  <a:pt x="65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3303161" y="2800642"/>
            <a:ext cx="316353" cy="341132"/>
          </a:xfrm>
          <a:custGeom>
            <a:avLst/>
            <a:gdLst/>
            <a:ahLst/>
            <a:cxnLst/>
            <a:rect l="l" t="t" r="r" b="b"/>
            <a:pathLst>
              <a:path w="8388" h="9045" extrusionOk="0">
                <a:moveTo>
                  <a:pt x="4194" y="0"/>
                </a:moveTo>
                <a:cubicBezTo>
                  <a:pt x="4166" y="0"/>
                  <a:pt x="4138" y="7"/>
                  <a:pt x="4112" y="20"/>
                </a:cubicBezTo>
                <a:lnTo>
                  <a:pt x="4030" y="60"/>
                </a:lnTo>
                <a:cubicBezTo>
                  <a:pt x="3941" y="105"/>
                  <a:pt x="3906" y="215"/>
                  <a:pt x="3950" y="304"/>
                </a:cubicBezTo>
                <a:cubicBezTo>
                  <a:pt x="3983" y="366"/>
                  <a:pt x="4045" y="403"/>
                  <a:pt x="4112" y="403"/>
                </a:cubicBezTo>
                <a:cubicBezTo>
                  <a:pt x="4140" y="403"/>
                  <a:pt x="4167" y="399"/>
                  <a:pt x="4194" y="385"/>
                </a:cubicBezTo>
                <a:cubicBezTo>
                  <a:pt x="4219" y="398"/>
                  <a:pt x="4246" y="404"/>
                  <a:pt x="4273" y="404"/>
                </a:cubicBezTo>
                <a:cubicBezTo>
                  <a:pt x="4339" y="404"/>
                  <a:pt x="4403" y="367"/>
                  <a:pt x="4434" y="304"/>
                </a:cubicBezTo>
                <a:cubicBezTo>
                  <a:pt x="4482" y="215"/>
                  <a:pt x="4445" y="105"/>
                  <a:pt x="4356" y="60"/>
                </a:cubicBezTo>
                <a:lnTo>
                  <a:pt x="4275" y="20"/>
                </a:lnTo>
                <a:cubicBezTo>
                  <a:pt x="4250" y="7"/>
                  <a:pt x="4222" y="0"/>
                  <a:pt x="4194" y="0"/>
                </a:cubicBezTo>
                <a:close/>
                <a:moveTo>
                  <a:pt x="4781" y="297"/>
                </a:moveTo>
                <a:cubicBezTo>
                  <a:pt x="4714" y="297"/>
                  <a:pt x="4649" y="332"/>
                  <a:pt x="4617" y="396"/>
                </a:cubicBezTo>
                <a:cubicBezTo>
                  <a:pt x="4572" y="485"/>
                  <a:pt x="4608" y="595"/>
                  <a:pt x="4697" y="638"/>
                </a:cubicBezTo>
                <a:lnTo>
                  <a:pt x="4857" y="719"/>
                </a:lnTo>
                <a:cubicBezTo>
                  <a:pt x="4884" y="733"/>
                  <a:pt x="4912" y="737"/>
                  <a:pt x="4938" y="737"/>
                </a:cubicBezTo>
                <a:cubicBezTo>
                  <a:pt x="5003" y="737"/>
                  <a:pt x="5065" y="700"/>
                  <a:pt x="5098" y="638"/>
                </a:cubicBezTo>
                <a:cubicBezTo>
                  <a:pt x="5144" y="549"/>
                  <a:pt x="5103" y="437"/>
                  <a:pt x="5013" y="393"/>
                </a:cubicBezTo>
                <a:lnTo>
                  <a:pt x="4860" y="314"/>
                </a:lnTo>
                <a:cubicBezTo>
                  <a:pt x="4835" y="302"/>
                  <a:pt x="4808" y="297"/>
                  <a:pt x="4781" y="297"/>
                </a:cubicBezTo>
                <a:close/>
                <a:moveTo>
                  <a:pt x="3606" y="298"/>
                </a:moveTo>
                <a:cubicBezTo>
                  <a:pt x="3579" y="298"/>
                  <a:pt x="3550" y="304"/>
                  <a:pt x="3524" y="317"/>
                </a:cubicBezTo>
                <a:lnTo>
                  <a:pt x="3362" y="399"/>
                </a:lnTo>
                <a:cubicBezTo>
                  <a:pt x="3273" y="443"/>
                  <a:pt x="3237" y="552"/>
                  <a:pt x="3282" y="641"/>
                </a:cubicBezTo>
                <a:cubicBezTo>
                  <a:pt x="3314" y="703"/>
                  <a:pt x="3375" y="740"/>
                  <a:pt x="3440" y="740"/>
                </a:cubicBezTo>
                <a:cubicBezTo>
                  <a:pt x="3441" y="740"/>
                  <a:pt x="3443" y="740"/>
                  <a:pt x="3444" y="740"/>
                </a:cubicBezTo>
                <a:cubicBezTo>
                  <a:pt x="3472" y="740"/>
                  <a:pt x="3500" y="734"/>
                  <a:pt x="3526" y="721"/>
                </a:cubicBezTo>
                <a:lnTo>
                  <a:pt x="3687" y="639"/>
                </a:lnTo>
                <a:cubicBezTo>
                  <a:pt x="3776" y="595"/>
                  <a:pt x="3812" y="485"/>
                  <a:pt x="3768" y="396"/>
                </a:cubicBezTo>
                <a:cubicBezTo>
                  <a:pt x="3736" y="333"/>
                  <a:pt x="3672" y="298"/>
                  <a:pt x="3606" y="298"/>
                </a:cubicBezTo>
                <a:close/>
                <a:moveTo>
                  <a:pt x="2937" y="635"/>
                </a:moveTo>
                <a:cubicBezTo>
                  <a:pt x="2910" y="635"/>
                  <a:pt x="2882" y="641"/>
                  <a:pt x="2856" y="654"/>
                </a:cubicBezTo>
                <a:lnTo>
                  <a:pt x="2694" y="736"/>
                </a:lnTo>
                <a:cubicBezTo>
                  <a:pt x="2605" y="780"/>
                  <a:pt x="2569" y="890"/>
                  <a:pt x="2614" y="979"/>
                </a:cubicBezTo>
                <a:cubicBezTo>
                  <a:pt x="2646" y="1041"/>
                  <a:pt x="2706" y="1077"/>
                  <a:pt x="2772" y="1077"/>
                </a:cubicBezTo>
                <a:cubicBezTo>
                  <a:pt x="2773" y="1077"/>
                  <a:pt x="2774" y="1077"/>
                  <a:pt x="2776" y="1077"/>
                </a:cubicBezTo>
                <a:cubicBezTo>
                  <a:pt x="2804" y="1077"/>
                  <a:pt x="2832" y="1071"/>
                  <a:pt x="2857" y="1060"/>
                </a:cubicBezTo>
                <a:lnTo>
                  <a:pt x="3019" y="978"/>
                </a:lnTo>
                <a:cubicBezTo>
                  <a:pt x="3108" y="933"/>
                  <a:pt x="3144" y="823"/>
                  <a:pt x="3099" y="734"/>
                </a:cubicBezTo>
                <a:cubicBezTo>
                  <a:pt x="3068" y="671"/>
                  <a:pt x="3003" y="635"/>
                  <a:pt x="2937" y="635"/>
                </a:cubicBezTo>
                <a:close/>
                <a:moveTo>
                  <a:pt x="5447" y="635"/>
                </a:moveTo>
                <a:cubicBezTo>
                  <a:pt x="5381" y="635"/>
                  <a:pt x="5317" y="671"/>
                  <a:pt x="5285" y="734"/>
                </a:cubicBezTo>
                <a:cubicBezTo>
                  <a:pt x="5241" y="823"/>
                  <a:pt x="5276" y="930"/>
                  <a:pt x="5365" y="979"/>
                </a:cubicBezTo>
                <a:lnTo>
                  <a:pt x="5526" y="1061"/>
                </a:lnTo>
                <a:cubicBezTo>
                  <a:pt x="5552" y="1073"/>
                  <a:pt x="5581" y="1079"/>
                  <a:pt x="5607" y="1079"/>
                </a:cubicBezTo>
                <a:cubicBezTo>
                  <a:pt x="5673" y="1079"/>
                  <a:pt x="5738" y="1042"/>
                  <a:pt x="5769" y="979"/>
                </a:cubicBezTo>
                <a:cubicBezTo>
                  <a:pt x="5814" y="890"/>
                  <a:pt x="5780" y="780"/>
                  <a:pt x="5691" y="736"/>
                </a:cubicBezTo>
                <a:lnTo>
                  <a:pt x="5529" y="654"/>
                </a:lnTo>
                <a:cubicBezTo>
                  <a:pt x="5503" y="641"/>
                  <a:pt x="5475" y="635"/>
                  <a:pt x="5447" y="635"/>
                </a:cubicBezTo>
                <a:close/>
                <a:moveTo>
                  <a:pt x="2270" y="973"/>
                </a:moveTo>
                <a:cubicBezTo>
                  <a:pt x="2242" y="973"/>
                  <a:pt x="2214" y="980"/>
                  <a:pt x="2188" y="993"/>
                </a:cubicBezTo>
                <a:lnTo>
                  <a:pt x="2026" y="1074"/>
                </a:lnTo>
                <a:cubicBezTo>
                  <a:pt x="1937" y="1119"/>
                  <a:pt x="1901" y="1227"/>
                  <a:pt x="1946" y="1316"/>
                </a:cubicBezTo>
                <a:cubicBezTo>
                  <a:pt x="1978" y="1379"/>
                  <a:pt x="2038" y="1416"/>
                  <a:pt x="2104" y="1416"/>
                </a:cubicBezTo>
                <a:cubicBezTo>
                  <a:pt x="2105" y="1416"/>
                  <a:pt x="2106" y="1416"/>
                  <a:pt x="2107" y="1416"/>
                </a:cubicBezTo>
                <a:cubicBezTo>
                  <a:pt x="2136" y="1416"/>
                  <a:pt x="2164" y="1410"/>
                  <a:pt x="2189" y="1397"/>
                </a:cubicBezTo>
                <a:lnTo>
                  <a:pt x="2351" y="1315"/>
                </a:lnTo>
                <a:cubicBezTo>
                  <a:pt x="2440" y="1270"/>
                  <a:pt x="2476" y="1161"/>
                  <a:pt x="2431" y="1071"/>
                </a:cubicBezTo>
                <a:cubicBezTo>
                  <a:pt x="2400" y="1009"/>
                  <a:pt x="2336" y="973"/>
                  <a:pt x="2270" y="973"/>
                </a:cubicBezTo>
                <a:close/>
                <a:moveTo>
                  <a:pt x="6116" y="973"/>
                </a:moveTo>
                <a:cubicBezTo>
                  <a:pt x="6050" y="973"/>
                  <a:pt x="5986" y="1009"/>
                  <a:pt x="5955" y="1071"/>
                </a:cubicBezTo>
                <a:cubicBezTo>
                  <a:pt x="5909" y="1161"/>
                  <a:pt x="5946" y="1269"/>
                  <a:pt x="6034" y="1316"/>
                </a:cubicBezTo>
                <a:lnTo>
                  <a:pt x="6197" y="1398"/>
                </a:lnTo>
                <a:cubicBezTo>
                  <a:pt x="6222" y="1411"/>
                  <a:pt x="6250" y="1417"/>
                  <a:pt x="6279" y="1417"/>
                </a:cubicBezTo>
                <a:cubicBezTo>
                  <a:pt x="6342" y="1417"/>
                  <a:pt x="6408" y="1380"/>
                  <a:pt x="6440" y="1316"/>
                </a:cubicBezTo>
                <a:cubicBezTo>
                  <a:pt x="6486" y="1227"/>
                  <a:pt x="6449" y="1117"/>
                  <a:pt x="6360" y="1073"/>
                </a:cubicBezTo>
                <a:lnTo>
                  <a:pt x="6198" y="993"/>
                </a:lnTo>
                <a:cubicBezTo>
                  <a:pt x="6172" y="980"/>
                  <a:pt x="6144" y="973"/>
                  <a:pt x="6116" y="973"/>
                </a:cubicBezTo>
                <a:close/>
                <a:moveTo>
                  <a:pt x="1601" y="1311"/>
                </a:moveTo>
                <a:cubicBezTo>
                  <a:pt x="1573" y="1311"/>
                  <a:pt x="1545" y="1317"/>
                  <a:pt x="1519" y="1330"/>
                </a:cubicBezTo>
                <a:lnTo>
                  <a:pt x="1357" y="1411"/>
                </a:lnTo>
                <a:cubicBezTo>
                  <a:pt x="1268" y="1456"/>
                  <a:pt x="1233" y="1566"/>
                  <a:pt x="1277" y="1655"/>
                </a:cubicBezTo>
                <a:cubicBezTo>
                  <a:pt x="1309" y="1716"/>
                  <a:pt x="1370" y="1753"/>
                  <a:pt x="1435" y="1753"/>
                </a:cubicBezTo>
                <a:cubicBezTo>
                  <a:pt x="1437" y="1753"/>
                  <a:pt x="1438" y="1753"/>
                  <a:pt x="1439" y="1753"/>
                </a:cubicBezTo>
                <a:cubicBezTo>
                  <a:pt x="1467" y="1753"/>
                  <a:pt x="1496" y="1747"/>
                  <a:pt x="1521" y="1735"/>
                </a:cubicBezTo>
                <a:lnTo>
                  <a:pt x="1683" y="1654"/>
                </a:lnTo>
                <a:cubicBezTo>
                  <a:pt x="1772" y="1609"/>
                  <a:pt x="1807" y="1499"/>
                  <a:pt x="1763" y="1410"/>
                </a:cubicBezTo>
                <a:cubicBezTo>
                  <a:pt x="1731" y="1347"/>
                  <a:pt x="1667" y="1311"/>
                  <a:pt x="1601" y="1311"/>
                </a:cubicBezTo>
                <a:close/>
                <a:moveTo>
                  <a:pt x="6785" y="1311"/>
                </a:moveTo>
                <a:cubicBezTo>
                  <a:pt x="6719" y="1311"/>
                  <a:pt x="6655" y="1347"/>
                  <a:pt x="6623" y="1410"/>
                </a:cubicBezTo>
                <a:cubicBezTo>
                  <a:pt x="6579" y="1499"/>
                  <a:pt x="6614" y="1609"/>
                  <a:pt x="6703" y="1655"/>
                </a:cubicBezTo>
                <a:lnTo>
                  <a:pt x="6865" y="1737"/>
                </a:lnTo>
                <a:cubicBezTo>
                  <a:pt x="6890" y="1750"/>
                  <a:pt x="6919" y="1754"/>
                  <a:pt x="6947" y="1754"/>
                </a:cubicBezTo>
                <a:cubicBezTo>
                  <a:pt x="7012" y="1754"/>
                  <a:pt x="7076" y="1717"/>
                  <a:pt x="7109" y="1655"/>
                </a:cubicBezTo>
                <a:cubicBezTo>
                  <a:pt x="7153" y="1566"/>
                  <a:pt x="7118" y="1456"/>
                  <a:pt x="7028" y="1411"/>
                </a:cubicBezTo>
                <a:lnTo>
                  <a:pt x="6867" y="1330"/>
                </a:lnTo>
                <a:cubicBezTo>
                  <a:pt x="6841" y="1317"/>
                  <a:pt x="6813" y="1311"/>
                  <a:pt x="6785" y="1311"/>
                </a:cubicBezTo>
                <a:close/>
                <a:moveTo>
                  <a:pt x="932" y="1649"/>
                </a:moveTo>
                <a:cubicBezTo>
                  <a:pt x="904" y="1649"/>
                  <a:pt x="876" y="1655"/>
                  <a:pt x="850" y="1668"/>
                </a:cubicBezTo>
                <a:lnTo>
                  <a:pt x="688" y="1750"/>
                </a:lnTo>
                <a:cubicBezTo>
                  <a:pt x="599" y="1795"/>
                  <a:pt x="563" y="1903"/>
                  <a:pt x="608" y="1992"/>
                </a:cubicBezTo>
                <a:cubicBezTo>
                  <a:pt x="642" y="2056"/>
                  <a:pt x="704" y="2092"/>
                  <a:pt x="769" y="2092"/>
                </a:cubicBezTo>
                <a:cubicBezTo>
                  <a:pt x="798" y="2092"/>
                  <a:pt x="824" y="2086"/>
                  <a:pt x="851" y="2072"/>
                </a:cubicBezTo>
                <a:lnTo>
                  <a:pt x="1013" y="1991"/>
                </a:lnTo>
                <a:cubicBezTo>
                  <a:pt x="1102" y="1946"/>
                  <a:pt x="1136" y="1836"/>
                  <a:pt x="1092" y="1747"/>
                </a:cubicBezTo>
                <a:cubicBezTo>
                  <a:pt x="1060" y="1684"/>
                  <a:pt x="997" y="1649"/>
                  <a:pt x="932" y="1649"/>
                </a:cubicBezTo>
                <a:close/>
                <a:moveTo>
                  <a:pt x="7454" y="1649"/>
                </a:moveTo>
                <a:cubicBezTo>
                  <a:pt x="7389" y="1649"/>
                  <a:pt x="7326" y="1684"/>
                  <a:pt x="7294" y="1747"/>
                </a:cubicBezTo>
                <a:cubicBezTo>
                  <a:pt x="7247" y="1836"/>
                  <a:pt x="7282" y="1946"/>
                  <a:pt x="7373" y="1992"/>
                </a:cubicBezTo>
                <a:lnTo>
                  <a:pt x="7535" y="2074"/>
                </a:lnTo>
                <a:cubicBezTo>
                  <a:pt x="7562" y="2087"/>
                  <a:pt x="7588" y="2093"/>
                  <a:pt x="7617" y="2093"/>
                </a:cubicBezTo>
                <a:cubicBezTo>
                  <a:pt x="7682" y="2093"/>
                  <a:pt x="7747" y="2056"/>
                  <a:pt x="7778" y="1992"/>
                </a:cubicBezTo>
                <a:cubicBezTo>
                  <a:pt x="7823" y="1903"/>
                  <a:pt x="7787" y="1793"/>
                  <a:pt x="7698" y="1750"/>
                </a:cubicBezTo>
                <a:lnTo>
                  <a:pt x="7536" y="1668"/>
                </a:lnTo>
                <a:cubicBezTo>
                  <a:pt x="7510" y="1655"/>
                  <a:pt x="7482" y="1649"/>
                  <a:pt x="7454" y="1649"/>
                </a:cubicBezTo>
                <a:close/>
                <a:moveTo>
                  <a:pt x="8122" y="1986"/>
                </a:moveTo>
                <a:cubicBezTo>
                  <a:pt x="8055" y="1986"/>
                  <a:pt x="7991" y="2023"/>
                  <a:pt x="7960" y="2086"/>
                </a:cubicBezTo>
                <a:cubicBezTo>
                  <a:pt x="7942" y="2124"/>
                  <a:pt x="7936" y="2167"/>
                  <a:pt x="7945" y="2206"/>
                </a:cubicBezTo>
                <a:cubicBezTo>
                  <a:pt x="7936" y="2247"/>
                  <a:pt x="7940" y="2289"/>
                  <a:pt x="7958" y="2332"/>
                </a:cubicBezTo>
                <a:cubicBezTo>
                  <a:pt x="7985" y="2384"/>
                  <a:pt x="8031" y="2415"/>
                  <a:pt x="8083" y="2427"/>
                </a:cubicBezTo>
                <a:cubicBezTo>
                  <a:pt x="8114" y="2457"/>
                  <a:pt x="8157" y="2475"/>
                  <a:pt x="8203" y="2475"/>
                </a:cubicBezTo>
                <a:cubicBezTo>
                  <a:pt x="8304" y="2475"/>
                  <a:pt x="8386" y="2393"/>
                  <a:pt x="8386" y="2294"/>
                </a:cubicBezTo>
                <a:lnTo>
                  <a:pt x="8386" y="2203"/>
                </a:lnTo>
                <a:cubicBezTo>
                  <a:pt x="8386" y="2118"/>
                  <a:pt x="8328" y="2050"/>
                  <a:pt x="8249" y="2029"/>
                </a:cubicBezTo>
                <a:lnTo>
                  <a:pt x="8203" y="2005"/>
                </a:lnTo>
                <a:cubicBezTo>
                  <a:pt x="8177" y="1992"/>
                  <a:pt x="8149" y="1986"/>
                  <a:pt x="8122" y="1986"/>
                </a:cubicBezTo>
                <a:close/>
                <a:moveTo>
                  <a:pt x="267" y="1983"/>
                </a:moveTo>
                <a:cubicBezTo>
                  <a:pt x="239" y="1983"/>
                  <a:pt x="211" y="1989"/>
                  <a:pt x="184" y="2002"/>
                </a:cubicBezTo>
                <a:lnTo>
                  <a:pt x="103" y="2043"/>
                </a:lnTo>
                <a:cubicBezTo>
                  <a:pt x="98" y="2044"/>
                  <a:pt x="97" y="2047"/>
                  <a:pt x="95" y="2048"/>
                </a:cubicBezTo>
                <a:cubicBezTo>
                  <a:pt x="95" y="2049"/>
                  <a:pt x="94" y="2049"/>
                  <a:pt x="93" y="2049"/>
                </a:cubicBezTo>
                <a:cubicBezTo>
                  <a:pt x="92" y="2049"/>
                  <a:pt x="91" y="2049"/>
                  <a:pt x="89" y="2050"/>
                </a:cubicBezTo>
                <a:cubicBezTo>
                  <a:pt x="86" y="2054"/>
                  <a:pt x="82" y="2059"/>
                  <a:pt x="79" y="2063"/>
                </a:cubicBezTo>
                <a:cubicBezTo>
                  <a:pt x="61" y="2077"/>
                  <a:pt x="46" y="2092"/>
                  <a:pt x="36" y="2108"/>
                </a:cubicBezTo>
                <a:cubicBezTo>
                  <a:pt x="30" y="2115"/>
                  <a:pt x="27" y="2123"/>
                  <a:pt x="23" y="2130"/>
                </a:cubicBezTo>
                <a:cubicBezTo>
                  <a:pt x="14" y="2148"/>
                  <a:pt x="8" y="2169"/>
                  <a:pt x="6" y="2191"/>
                </a:cubicBezTo>
                <a:cubicBezTo>
                  <a:pt x="6" y="2197"/>
                  <a:pt x="3" y="2200"/>
                  <a:pt x="3" y="2206"/>
                </a:cubicBezTo>
                <a:lnTo>
                  <a:pt x="3" y="2296"/>
                </a:lnTo>
                <a:cubicBezTo>
                  <a:pt x="3" y="2397"/>
                  <a:pt x="81" y="2478"/>
                  <a:pt x="182" y="2478"/>
                </a:cubicBezTo>
                <a:cubicBezTo>
                  <a:pt x="183" y="2478"/>
                  <a:pt x="183" y="2478"/>
                  <a:pt x="184" y="2478"/>
                </a:cubicBezTo>
                <a:cubicBezTo>
                  <a:pt x="236" y="2478"/>
                  <a:pt x="282" y="2455"/>
                  <a:pt x="317" y="2420"/>
                </a:cubicBezTo>
                <a:cubicBezTo>
                  <a:pt x="363" y="2405"/>
                  <a:pt x="403" y="2374"/>
                  <a:pt x="428" y="2326"/>
                </a:cubicBezTo>
                <a:cubicBezTo>
                  <a:pt x="447" y="2288"/>
                  <a:pt x="450" y="2245"/>
                  <a:pt x="440" y="2204"/>
                </a:cubicBezTo>
                <a:cubicBezTo>
                  <a:pt x="450" y="2166"/>
                  <a:pt x="449" y="2121"/>
                  <a:pt x="428" y="2081"/>
                </a:cubicBezTo>
                <a:cubicBezTo>
                  <a:pt x="397" y="2018"/>
                  <a:pt x="333" y="1983"/>
                  <a:pt x="267" y="1983"/>
                </a:cubicBezTo>
                <a:close/>
                <a:moveTo>
                  <a:pt x="770" y="2322"/>
                </a:moveTo>
                <a:cubicBezTo>
                  <a:pt x="703" y="2322"/>
                  <a:pt x="639" y="2358"/>
                  <a:pt x="608" y="2421"/>
                </a:cubicBezTo>
                <a:cubicBezTo>
                  <a:pt x="563" y="2512"/>
                  <a:pt x="599" y="2620"/>
                  <a:pt x="688" y="2666"/>
                </a:cubicBezTo>
                <a:lnTo>
                  <a:pt x="850" y="2748"/>
                </a:lnTo>
                <a:cubicBezTo>
                  <a:pt x="875" y="2761"/>
                  <a:pt x="903" y="2767"/>
                  <a:pt x="931" y="2767"/>
                </a:cubicBezTo>
                <a:cubicBezTo>
                  <a:pt x="995" y="2767"/>
                  <a:pt x="1061" y="2730"/>
                  <a:pt x="1092" y="2666"/>
                </a:cubicBezTo>
                <a:cubicBezTo>
                  <a:pt x="1136" y="2577"/>
                  <a:pt x="1102" y="2467"/>
                  <a:pt x="1013" y="2423"/>
                </a:cubicBezTo>
                <a:lnTo>
                  <a:pt x="851" y="2341"/>
                </a:lnTo>
                <a:cubicBezTo>
                  <a:pt x="825" y="2328"/>
                  <a:pt x="797" y="2322"/>
                  <a:pt x="770" y="2322"/>
                </a:cubicBezTo>
                <a:close/>
                <a:moveTo>
                  <a:pt x="7616" y="2325"/>
                </a:moveTo>
                <a:cubicBezTo>
                  <a:pt x="7588" y="2325"/>
                  <a:pt x="7560" y="2331"/>
                  <a:pt x="7533" y="2344"/>
                </a:cubicBezTo>
                <a:lnTo>
                  <a:pt x="7371" y="2424"/>
                </a:lnTo>
                <a:cubicBezTo>
                  <a:pt x="7282" y="2470"/>
                  <a:pt x="7247" y="2579"/>
                  <a:pt x="7291" y="2668"/>
                </a:cubicBezTo>
                <a:cubicBezTo>
                  <a:pt x="7324" y="2732"/>
                  <a:pt x="7388" y="2767"/>
                  <a:pt x="7453" y="2767"/>
                </a:cubicBezTo>
                <a:cubicBezTo>
                  <a:pt x="7481" y="2767"/>
                  <a:pt x="7510" y="2761"/>
                  <a:pt x="7535" y="2748"/>
                </a:cubicBezTo>
                <a:lnTo>
                  <a:pt x="7697" y="2666"/>
                </a:lnTo>
                <a:cubicBezTo>
                  <a:pt x="7786" y="2622"/>
                  <a:pt x="7821" y="2512"/>
                  <a:pt x="7777" y="2423"/>
                </a:cubicBezTo>
                <a:cubicBezTo>
                  <a:pt x="7746" y="2360"/>
                  <a:pt x="7682" y="2325"/>
                  <a:pt x="7616" y="2325"/>
                </a:cubicBezTo>
                <a:close/>
                <a:moveTo>
                  <a:pt x="4195" y="2617"/>
                </a:moveTo>
                <a:cubicBezTo>
                  <a:pt x="4177" y="2617"/>
                  <a:pt x="4160" y="2621"/>
                  <a:pt x="4143" y="2629"/>
                </a:cubicBezTo>
                <a:lnTo>
                  <a:pt x="4073" y="2665"/>
                </a:lnTo>
                <a:cubicBezTo>
                  <a:pt x="4017" y="2693"/>
                  <a:pt x="3995" y="2761"/>
                  <a:pt x="4023" y="2816"/>
                </a:cubicBezTo>
                <a:cubicBezTo>
                  <a:pt x="4042" y="2856"/>
                  <a:pt x="4082" y="2879"/>
                  <a:pt x="4124" y="2879"/>
                </a:cubicBezTo>
                <a:cubicBezTo>
                  <a:pt x="4142" y="2879"/>
                  <a:pt x="4158" y="2873"/>
                  <a:pt x="4176" y="2865"/>
                </a:cubicBezTo>
                <a:lnTo>
                  <a:pt x="4194" y="2856"/>
                </a:lnTo>
                <a:lnTo>
                  <a:pt x="4213" y="2865"/>
                </a:lnTo>
                <a:cubicBezTo>
                  <a:pt x="4229" y="2873"/>
                  <a:pt x="4246" y="2877"/>
                  <a:pt x="4263" y="2877"/>
                </a:cubicBezTo>
                <a:cubicBezTo>
                  <a:pt x="4305" y="2877"/>
                  <a:pt x="4345" y="2855"/>
                  <a:pt x="4364" y="2815"/>
                </a:cubicBezTo>
                <a:cubicBezTo>
                  <a:pt x="4393" y="2760"/>
                  <a:pt x="4370" y="2690"/>
                  <a:pt x="4315" y="2665"/>
                </a:cubicBezTo>
                <a:lnTo>
                  <a:pt x="4246" y="2629"/>
                </a:lnTo>
                <a:cubicBezTo>
                  <a:pt x="4230" y="2621"/>
                  <a:pt x="4213" y="2617"/>
                  <a:pt x="4195" y="2617"/>
                </a:cubicBezTo>
                <a:close/>
                <a:moveTo>
                  <a:pt x="3742" y="2845"/>
                </a:moveTo>
                <a:cubicBezTo>
                  <a:pt x="3724" y="2845"/>
                  <a:pt x="3706" y="2849"/>
                  <a:pt x="3689" y="2858"/>
                </a:cubicBezTo>
                <a:lnTo>
                  <a:pt x="3540" y="2934"/>
                </a:lnTo>
                <a:cubicBezTo>
                  <a:pt x="3485" y="2962"/>
                  <a:pt x="3463" y="3030"/>
                  <a:pt x="3490" y="3086"/>
                </a:cubicBezTo>
                <a:cubicBezTo>
                  <a:pt x="3511" y="3125"/>
                  <a:pt x="3552" y="3147"/>
                  <a:pt x="3592" y="3147"/>
                </a:cubicBezTo>
                <a:cubicBezTo>
                  <a:pt x="3609" y="3147"/>
                  <a:pt x="3626" y="3141"/>
                  <a:pt x="3643" y="3134"/>
                </a:cubicBezTo>
                <a:lnTo>
                  <a:pt x="3791" y="3058"/>
                </a:lnTo>
                <a:cubicBezTo>
                  <a:pt x="3846" y="3030"/>
                  <a:pt x="3869" y="2962"/>
                  <a:pt x="3842" y="2905"/>
                </a:cubicBezTo>
                <a:cubicBezTo>
                  <a:pt x="3822" y="2867"/>
                  <a:pt x="3783" y="2845"/>
                  <a:pt x="3742" y="2845"/>
                </a:cubicBezTo>
                <a:close/>
                <a:moveTo>
                  <a:pt x="4648" y="2845"/>
                </a:moveTo>
                <a:cubicBezTo>
                  <a:pt x="4606" y="2845"/>
                  <a:pt x="4566" y="2868"/>
                  <a:pt x="4547" y="2908"/>
                </a:cubicBezTo>
                <a:cubicBezTo>
                  <a:pt x="4519" y="2963"/>
                  <a:pt x="4541" y="3030"/>
                  <a:pt x="4596" y="3060"/>
                </a:cubicBezTo>
                <a:lnTo>
                  <a:pt x="4745" y="3134"/>
                </a:lnTo>
                <a:cubicBezTo>
                  <a:pt x="4762" y="3143"/>
                  <a:pt x="4780" y="3147"/>
                  <a:pt x="4797" y="3147"/>
                </a:cubicBezTo>
                <a:cubicBezTo>
                  <a:pt x="4838" y="3147"/>
                  <a:pt x="4877" y="3125"/>
                  <a:pt x="4898" y="3086"/>
                </a:cubicBezTo>
                <a:cubicBezTo>
                  <a:pt x="4926" y="3030"/>
                  <a:pt x="4904" y="2962"/>
                  <a:pt x="4847" y="2934"/>
                </a:cubicBezTo>
                <a:lnTo>
                  <a:pt x="4699" y="2858"/>
                </a:lnTo>
                <a:cubicBezTo>
                  <a:pt x="4682" y="2849"/>
                  <a:pt x="4665" y="2845"/>
                  <a:pt x="4648" y="2845"/>
                </a:cubicBezTo>
                <a:close/>
                <a:moveTo>
                  <a:pt x="8205" y="2694"/>
                </a:moveTo>
                <a:cubicBezTo>
                  <a:pt x="8105" y="2694"/>
                  <a:pt x="8023" y="2776"/>
                  <a:pt x="8023" y="2876"/>
                </a:cubicBezTo>
                <a:lnTo>
                  <a:pt x="8023" y="3064"/>
                </a:lnTo>
                <a:cubicBezTo>
                  <a:pt x="8023" y="3164"/>
                  <a:pt x="8105" y="3245"/>
                  <a:pt x="8205" y="3245"/>
                </a:cubicBezTo>
                <a:cubicBezTo>
                  <a:pt x="8306" y="3245"/>
                  <a:pt x="8387" y="3164"/>
                  <a:pt x="8387" y="3064"/>
                </a:cubicBezTo>
                <a:lnTo>
                  <a:pt x="8387" y="2876"/>
                </a:lnTo>
                <a:cubicBezTo>
                  <a:pt x="8387" y="2776"/>
                  <a:pt x="8306" y="2694"/>
                  <a:pt x="8205" y="2694"/>
                </a:cubicBezTo>
                <a:close/>
                <a:moveTo>
                  <a:pt x="184" y="2702"/>
                </a:moveTo>
                <a:cubicBezTo>
                  <a:pt x="83" y="2702"/>
                  <a:pt x="3" y="2784"/>
                  <a:pt x="3" y="2883"/>
                </a:cubicBezTo>
                <a:lnTo>
                  <a:pt x="3" y="3072"/>
                </a:lnTo>
                <a:cubicBezTo>
                  <a:pt x="3" y="3171"/>
                  <a:pt x="83" y="3253"/>
                  <a:pt x="184" y="3253"/>
                </a:cubicBezTo>
                <a:cubicBezTo>
                  <a:pt x="285" y="3253"/>
                  <a:pt x="367" y="3171"/>
                  <a:pt x="367" y="3072"/>
                </a:cubicBezTo>
                <a:lnTo>
                  <a:pt x="367" y="2883"/>
                </a:lnTo>
                <a:cubicBezTo>
                  <a:pt x="367" y="2784"/>
                  <a:pt x="285" y="2702"/>
                  <a:pt x="184" y="2702"/>
                </a:cubicBezTo>
                <a:close/>
                <a:moveTo>
                  <a:pt x="3932" y="1866"/>
                </a:moveTo>
                <a:lnTo>
                  <a:pt x="3932" y="2133"/>
                </a:lnTo>
                <a:cubicBezTo>
                  <a:pt x="3932" y="2289"/>
                  <a:pt x="4059" y="2418"/>
                  <a:pt x="4216" y="2418"/>
                </a:cubicBezTo>
                <a:cubicBezTo>
                  <a:pt x="4373" y="2418"/>
                  <a:pt x="4500" y="2292"/>
                  <a:pt x="4500" y="2133"/>
                </a:cubicBezTo>
                <a:lnTo>
                  <a:pt x="4500" y="1891"/>
                </a:lnTo>
                <a:lnTo>
                  <a:pt x="6353" y="2827"/>
                </a:lnTo>
                <a:lnTo>
                  <a:pt x="5438" y="3287"/>
                </a:lnTo>
                <a:cubicBezTo>
                  <a:pt x="5432" y="3251"/>
                  <a:pt x="5413" y="3217"/>
                  <a:pt x="5377" y="3199"/>
                </a:cubicBezTo>
                <a:lnTo>
                  <a:pt x="5229" y="3124"/>
                </a:lnTo>
                <a:cubicBezTo>
                  <a:pt x="5213" y="3115"/>
                  <a:pt x="5195" y="3111"/>
                  <a:pt x="5178" y="3111"/>
                </a:cubicBezTo>
                <a:cubicBezTo>
                  <a:pt x="5137" y="3111"/>
                  <a:pt x="5097" y="3134"/>
                  <a:pt x="5077" y="3173"/>
                </a:cubicBezTo>
                <a:cubicBezTo>
                  <a:pt x="5049" y="3229"/>
                  <a:pt x="5071" y="3297"/>
                  <a:pt x="5128" y="3326"/>
                </a:cubicBezTo>
                <a:lnTo>
                  <a:pt x="5242" y="3383"/>
                </a:lnTo>
                <a:lnTo>
                  <a:pt x="4194" y="3914"/>
                </a:lnTo>
                <a:lnTo>
                  <a:pt x="3145" y="3383"/>
                </a:lnTo>
                <a:lnTo>
                  <a:pt x="3263" y="3324"/>
                </a:lnTo>
                <a:cubicBezTo>
                  <a:pt x="3318" y="3296"/>
                  <a:pt x="3340" y="3228"/>
                  <a:pt x="3312" y="3171"/>
                </a:cubicBezTo>
                <a:cubicBezTo>
                  <a:pt x="3293" y="3132"/>
                  <a:pt x="3252" y="3109"/>
                  <a:pt x="3210" y="3109"/>
                </a:cubicBezTo>
                <a:cubicBezTo>
                  <a:pt x="3193" y="3109"/>
                  <a:pt x="3176" y="3113"/>
                  <a:pt x="3160" y="3121"/>
                </a:cubicBezTo>
                <a:lnTo>
                  <a:pt x="3012" y="3195"/>
                </a:lnTo>
                <a:cubicBezTo>
                  <a:pt x="2976" y="3214"/>
                  <a:pt x="2955" y="3247"/>
                  <a:pt x="2952" y="3282"/>
                </a:cubicBezTo>
                <a:lnTo>
                  <a:pt x="2041" y="2822"/>
                </a:lnTo>
                <a:lnTo>
                  <a:pt x="3932" y="1866"/>
                </a:lnTo>
                <a:close/>
                <a:moveTo>
                  <a:pt x="8205" y="3468"/>
                </a:moveTo>
                <a:cubicBezTo>
                  <a:pt x="8105" y="3468"/>
                  <a:pt x="8023" y="3550"/>
                  <a:pt x="8023" y="3649"/>
                </a:cubicBezTo>
                <a:lnTo>
                  <a:pt x="8023" y="3838"/>
                </a:lnTo>
                <a:cubicBezTo>
                  <a:pt x="8023" y="3937"/>
                  <a:pt x="8105" y="4019"/>
                  <a:pt x="8205" y="4019"/>
                </a:cubicBezTo>
                <a:cubicBezTo>
                  <a:pt x="8306" y="4019"/>
                  <a:pt x="8387" y="3937"/>
                  <a:pt x="8387" y="3838"/>
                </a:cubicBezTo>
                <a:lnTo>
                  <a:pt x="8387" y="3649"/>
                </a:lnTo>
                <a:cubicBezTo>
                  <a:pt x="8387" y="3550"/>
                  <a:pt x="8306" y="3468"/>
                  <a:pt x="8205" y="3468"/>
                </a:cubicBezTo>
                <a:close/>
                <a:moveTo>
                  <a:pt x="184" y="3474"/>
                </a:moveTo>
                <a:cubicBezTo>
                  <a:pt x="83" y="3474"/>
                  <a:pt x="3" y="3556"/>
                  <a:pt x="3" y="3655"/>
                </a:cubicBezTo>
                <a:lnTo>
                  <a:pt x="3" y="3844"/>
                </a:lnTo>
                <a:cubicBezTo>
                  <a:pt x="3" y="3943"/>
                  <a:pt x="83" y="4025"/>
                  <a:pt x="184" y="4025"/>
                </a:cubicBezTo>
                <a:cubicBezTo>
                  <a:pt x="285" y="4025"/>
                  <a:pt x="367" y="3943"/>
                  <a:pt x="367" y="3844"/>
                </a:cubicBezTo>
                <a:lnTo>
                  <a:pt x="367" y="3655"/>
                </a:lnTo>
                <a:cubicBezTo>
                  <a:pt x="367" y="3556"/>
                  <a:pt x="285" y="3474"/>
                  <a:pt x="184" y="3474"/>
                </a:cubicBezTo>
                <a:close/>
                <a:moveTo>
                  <a:pt x="2611" y="3937"/>
                </a:moveTo>
                <a:cubicBezTo>
                  <a:pt x="2547" y="3937"/>
                  <a:pt x="2498" y="3988"/>
                  <a:pt x="2498" y="4052"/>
                </a:cubicBezTo>
                <a:lnTo>
                  <a:pt x="2498" y="4224"/>
                </a:lnTo>
                <a:cubicBezTo>
                  <a:pt x="2498" y="4286"/>
                  <a:pt x="2547" y="4337"/>
                  <a:pt x="2611" y="4337"/>
                </a:cubicBezTo>
                <a:cubicBezTo>
                  <a:pt x="2673" y="4337"/>
                  <a:pt x="2724" y="4286"/>
                  <a:pt x="2724" y="4224"/>
                </a:cubicBezTo>
                <a:lnTo>
                  <a:pt x="2724" y="4052"/>
                </a:lnTo>
                <a:cubicBezTo>
                  <a:pt x="2724" y="3988"/>
                  <a:pt x="2673" y="3937"/>
                  <a:pt x="2611" y="3937"/>
                </a:cubicBezTo>
                <a:close/>
                <a:moveTo>
                  <a:pt x="5783" y="3937"/>
                </a:moveTo>
                <a:cubicBezTo>
                  <a:pt x="5720" y="3937"/>
                  <a:pt x="5670" y="3988"/>
                  <a:pt x="5670" y="4052"/>
                </a:cubicBezTo>
                <a:lnTo>
                  <a:pt x="5670" y="4224"/>
                </a:lnTo>
                <a:cubicBezTo>
                  <a:pt x="5670" y="4286"/>
                  <a:pt x="5720" y="4337"/>
                  <a:pt x="5783" y="4337"/>
                </a:cubicBezTo>
                <a:cubicBezTo>
                  <a:pt x="5846" y="4337"/>
                  <a:pt x="5895" y="4286"/>
                  <a:pt x="5895" y="4224"/>
                </a:cubicBezTo>
                <a:lnTo>
                  <a:pt x="5895" y="4052"/>
                </a:lnTo>
                <a:cubicBezTo>
                  <a:pt x="5895" y="3989"/>
                  <a:pt x="5846" y="3937"/>
                  <a:pt x="5783" y="3937"/>
                </a:cubicBezTo>
                <a:close/>
                <a:moveTo>
                  <a:pt x="8205" y="4240"/>
                </a:moveTo>
                <a:cubicBezTo>
                  <a:pt x="8105" y="4240"/>
                  <a:pt x="8023" y="4322"/>
                  <a:pt x="8023" y="4423"/>
                </a:cubicBezTo>
                <a:lnTo>
                  <a:pt x="8023" y="4610"/>
                </a:lnTo>
                <a:cubicBezTo>
                  <a:pt x="8023" y="4710"/>
                  <a:pt x="8105" y="4791"/>
                  <a:pt x="8205" y="4791"/>
                </a:cubicBezTo>
                <a:cubicBezTo>
                  <a:pt x="8306" y="4791"/>
                  <a:pt x="8387" y="4710"/>
                  <a:pt x="8387" y="4610"/>
                </a:cubicBezTo>
                <a:lnTo>
                  <a:pt x="8387" y="4423"/>
                </a:lnTo>
                <a:cubicBezTo>
                  <a:pt x="8387" y="4322"/>
                  <a:pt x="8306" y="4240"/>
                  <a:pt x="8205" y="4240"/>
                </a:cubicBezTo>
                <a:close/>
                <a:moveTo>
                  <a:pt x="184" y="4246"/>
                </a:moveTo>
                <a:cubicBezTo>
                  <a:pt x="83" y="4246"/>
                  <a:pt x="3" y="4328"/>
                  <a:pt x="3" y="4427"/>
                </a:cubicBezTo>
                <a:lnTo>
                  <a:pt x="3" y="4616"/>
                </a:lnTo>
                <a:cubicBezTo>
                  <a:pt x="3" y="4715"/>
                  <a:pt x="83" y="4797"/>
                  <a:pt x="184" y="4797"/>
                </a:cubicBezTo>
                <a:cubicBezTo>
                  <a:pt x="285" y="4797"/>
                  <a:pt x="367" y="4715"/>
                  <a:pt x="367" y="4616"/>
                </a:cubicBezTo>
                <a:lnTo>
                  <a:pt x="367" y="4427"/>
                </a:lnTo>
                <a:cubicBezTo>
                  <a:pt x="367" y="4328"/>
                  <a:pt x="285" y="4246"/>
                  <a:pt x="184" y="4246"/>
                </a:cubicBezTo>
                <a:close/>
                <a:moveTo>
                  <a:pt x="2611" y="4554"/>
                </a:moveTo>
                <a:cubicBezTo>
                  <a:pt x="2547" y="4554"/>
                  <a:pt x="2498" y="4604"/>
                  <a:pt x="2498" y="4668"/>
                </a:cubicBezTo>
                <a:lnTo>
                  <a:pt x="2498" y="4840"/>
                </a:lnTo>
                <a:cubicBezTo>
                  <a:pt x="2498" y="4901"/>
                  <a:pt x="2547" y="4953"/>
                  <a:pt x="2611" y="4953"/>
                </a:cubicBezTo>
                <a:cubicBezTo>
                  <a:pt x="2673" y="4953"/>
                  <a:pt x="2724" y="4903"/>
                  <a:pt x="2724" y="4840"/>
                </a:cubicBezTo>
                <a:lnTo>
                  <a:pt x="2724" y="4668"/>
                </a:lnTo>
                <a:cubicBezTo>
                  <a:pt x="2724" y="4604"/>
                  <a:pt x="2673" y="4554"/>
                  <a:pt x="2611" y="4554"/>
                </a:cubicBezTo>
                <a:close/>
                <a:moveTo>
                  <a:pt x="5783" y="4554"/>
                </a:moveTo>
                <a:cubicBezTo>
                  <a:pt x="5720" y="4554"/>
                  <a:pt x="5670" y="4604"/>
                  <a:pt x="5670" y="4668"/>
                </a:cubicBezTo>
                <a:lnTo>
                  <a:pt x="5670" y="4840"/>
                </a:lnTo>
                <a:cubicBezTo>
                  <a:pt x="5670" y="4903"/>
                  <a:pt x="5720" y="4953"/>
                  <a:pt x="5783" y="4953"/>
                </a:cubicBezTo>
                <a:cubicBezTo>
                  <a:pt x="5846" y="4953"/>
                  <a:pt x="5895" y="4903"/>
                  <a:pt x="5895" y="4840"/>
                </a:cubicBezTo>
                <a:lnTo>
                  <a:pt x="5895" y="4668"/>
                </a:lnTo>
                <a:cubicBezTo>
                  <a:pt x="5895" y="4604"/>
                  <a:pt x="5846" y="4554"/>
                  <a:pt x="5783" y="4554"/>
                </a:cubicBezTo>
                <a:close/>
                <a:moveTo>
                  <a:pt x="2612" y="5168"/>
                </a:moveTo>
                <a:cubicBezTo>
                  <a:pt x="2550" y="5168"/>
                  <a:pt x="2499" y="5219"/>
                  <a:pt x="2499" y="5281"/>
                </a:cubicBezTo>
                <a:lnTo>
                  <a:pt x="2499" y="5361"/>
                </a:lnTo>
                <a:cubicBezTo>
                  <a:pt x="2499" y="5404"/>
                  <a:pt x="2522" y="5443"/>
                  <a:pt x="2560" y="5462"/>
                </a:cubicBezTo>
                <a:lnTo>
                  <a:pt x="2632" y="5497"/>
                </a:lnTo>
                <a:cubicBezTo>
                  <a:pt x="2646" y="5507"/>
                  <a:pt x="2664" y="5510"/>
                  <a:pt x="2681" y="5510"/>
                </a:cubicBezTo>
                <a:cubicBezTo>
                  <a:pt x="2724" y="5510"/>
                  <a:pt x="2762" y="5488"/>
                  <a:pt x="2783" y="5449"/>
                </a:cubicBezTo>
                <a:cubicBezTo>
                  <a:pt x="2811" y="5393"/>
                  <a:pt x="2789" y="5324"/>
                  <a:pt x="2736" y="5296"/>
                </a:cubicBezTo>
                <a:lnTo>
                  <a:pt x="2725" y="5281"/>
                </a:lnTo>
                <a:cubicBezTo>
                  <a:pt x="2725" y="5219"/>
                  <a:pt x="2676" y="5168"/>
                  <a:pt x="2612" y="5168"/>
                </a:cubicBezTo>
                <a:close/>
                <a:moveTo>
                  <a:pt x="5784" y="5168"/>
                </a:moveTo>
                <a:cubicBezTo>
                  <a:pt x="5722" y="5168"/>
                  <a:pt x="5671" y="5219"/>
                  <a:pt x="5671" y="5281"/>
                </a:cubicBezTo>
                <a:lnTo>
                  <a:pt x="5662" y="5296"/>
                </a:lnTo>
                <a:cubicBezTo>
                  <a:pt x="5606" y="5324"/>
                  <a:pt x="5584" y="5393"/>
                  <a:pt x="5612" y="5449"/>
                </a:cubicBezTo>
                <a:cubicBezTo>
                  <a:pt x="5633" y="5488"/>
                  <a:pt x="5673" y="5510"/>
                  <a:pt x="5714" y="5510"/>
                </a:cubicBezTo>
                <a:cubicBezTo>
                  <a:pt x="5731" y="5510"/>
                  <a:pt x="5747" y="5504"/>
                  <a:pt x="5765" y="5497"/>
                </a:cubicBezTo>
                <a:lnTo>
                  <a:pt x="5835" y="5462"/>
                </a:lnTo>
                <a:cubicBezTo>
                  <a:pt x="5872" y="5443"/>
                  <a:pt x="5895" y="5404"/>
                  <a:pt x="5895" y="5361"/>
                </a:cubicBezTo>
                <a:lnTo>
                  <a:pt x="5895" y="5281"/>
                </a:lnTo>
                <a:cubicBezTo>
                  <a:pt x="5895" y="5219"/>
                  <a:pt x="5846" y="5168"/>
                  <a:pt x="5784" y="5168"/>
                </a:cubicBezTo>
                <a:close/>
                <a:moveTo>
                  <a:pt x="8205" y="5012"/>
                </a:moveTo>
                <a:cubicBezTo>
                  <a:pt x="8105" y="5012"/>
                  <a:pt x="8023" y="5094"/>
                  <a:pt x="8023" y="5195"/>
                </a:cubicBezTo>
                <a:lnTo>
                  <a:pt x="8023" y="5382"/>
                </a:lnTo>
                <a:cubicBezTo>
                  <a:pt x="8023" y="5482"/>
                  <a:pt x="8105" y="5563"/>
                  <a:pt x="8205" y="5563"/>
                </a:cubicBezTo>
                <a:cubicBezTo>
                  <a:pt x="8306" y="5563"/>
                  <a:pt x="8387" y="5482"/>
                  <a:pt x="8387" y="5382"/>
                </a:cubicBezTo>
                <a:lnTo>
                  <a:pt x="8387" y="5195"/>
                </a:lnTo>
                <a:cubicBezTo>
                  <a:pt x="8387" y="5094"/>
                  <a:pt x="8306" y="5012"/>
                  <a:pt x="8205" y="5012"/>
                </a:cubicBezTo>
                <a:close/>
                <a:moveTo>
                  <a:pt x="184" y="5020"/>
                </a:moveTo>
                <a:cubicBezTo>
                  <a:pt x="83" y="5020"/>
                  <a:pt x="3" y="5102"/>
                  <a:pt x="3" y="5203"/>
                </a:cubicBezTo>
                <a:lnTo>
                  <a:pt x="3" y="5390"/>
                </a:lnTo>
                <a:cubicBezTo>
                  <a:pt x="3" y="5488"/>
                  <a:pt x="83" y="5571"/>
                  <a:pt x="184" y="5571"/>
                </a:cubicBezTo>
                <a:cubicBezTo>
                  <a:pt x="285" y="5571"/>
                  <a:pt x="367" y="5489"/>
                  <a:pt x="367" y="5390"/>
                </a:cubicBezTo>
                <a:lnTo>
                  <a:pt x="367" y="5203"/>
                </a:lnTo>
                <a:cubicBezTo>
                  <a:pt x="367" y="5102"/>
                  <a:pt x="285" y="5020"/>
                  <a:pt x="184" y="5020"/>
                </a:cubicBezTo>
                <a:close/>
                <a:moveTo>
                  <a:pt x="3064" y="5474"/>
                </a:moveTo>
                <a:cubicBezTo>
                  <a:pt x="3023" y="5474"/>
                  <a:pt x="2983" y="5497"/>
                  <a:pt x="2963" y="5537"/>
                </a:cubicBezTo>
                <a:cubicBezTo>
                  <a:pt x="2936" y="5592"/>
                  <a:pt x="2958" y="5660"/>
                  <a:pt x="3013" y="5688"/>
                </a:cubicBezTo>
                <a:lnTo>
                  <a:pt x="3162" y="5764"/>
                </a:lnTo>
                <a:cubicBezTo>
                  <a:pt x="3177" y="5774"/>
                  <a:pt x="3196" y="5777"/>
                  <a:pt x="3212" y="5777"/>
                </a:cubicBezTo>
                <a:cubicBezTo>
                  <a:pt x="3255" y="5777"/>
                  <a:pt x="3294" y="5755"/>
                  <a:pt x="3315" y="5716"/>
                </a:cubicBezTo>
                <a:cubicBezTo>
                  <a:pt x="3341" y="5660"/>
                  <a:pt x="3319" y="5592"/>
                  <a:pt x="3264" y="5562"/>
                </a:cubicBezTo>
                <a:lnTo>
                  <a:pt x="3116" y="5486"/>
                </a:lnTo>
                <a:cubicBezTo>
                  <a:pt x="3099" y="5478"/>
                  <a:pt x="3082" y="5474"/>
                  <a:pt x="3064" y="5474"/>
                </a:cubicBezTo>
                <a:close/>
                <a:moveTo>
                  <a:pt x="5331" y="5478"/>
                </a:moveTo>
                <a:cubicBezTo>
                  <a:pt x="5313" y="5478"/>
                  <a:pt x="5295" y="5482"/>
                  <a:pt x="5278" y="5492"/>
                </a:cubicBezTo>
                <a:lnTo>
                  <a:pt x="5129" y="5568"/>
                </a:lnTo>
                <a:cubicBezTo>
                  <a:pt x="5074" y="5596"/>
                  <a:pt x="5051" y="5664"/>
                  <a:pt x="5079" y="5719"/>
                </a:cubicBezTo>
                <a:cubicBezTo>
                  <a:pt x="5100" y="5759"/>
                  <a:pt x="5140" y="5782"/>
                  <a:pt x="5181" y="5782"/>
                </a:cubicBezTo>
                <a:cubicBezTo>
                  <a:pt x="5198" y="5782"/>
                  <a:pt x="5215" y="5776"/>
                  <a:pt x="5232" y="5768"/>
                </a:cubicBezTo>
                <a:lnTo>
                  <a:pt x="5380" y="5693"/>
                </a:lnTo>
                <a:cubicBezTo>
                  <a:pt x="5435" y="5664"/>
                  <a:pt x="5457" y="5596"/>
                  <a:pt x="5431" y="5540"/>
                </a:cubicBezTo>
                <a:cubicBezTo>
                  <a:pt x="5411" y="5501"/>
                  <a:pt x="5372" y="5478"/>
                  <a:pt x="5331" y="5478"/>
                </a:cubicBezTo>
                <a:close/>
                <a:moveTo>
                  <a:pt x="4796" y="5745"/>
                </a:moveTo>
                <a:cubicBezTo>
                  <a:pt x="4779" y="5745"/>
                  <a:pt x="4762" y="5749"/>
                  <a:pt x="4746" y="5756"/>
                </a:cubicBezTo>
                <a:lnTo>
                  <a:pt x="4598" y="5831"/>
                </a:lnTo>
                <a:cubicBezTo>
                  <a:pt x="4543" y="5859"/>
                  <a:pt x="4520" y="5927"/>
                  <a:pt x="4549" y="5984"/>
                </a:cubicBezTo>
                <a:cubicBezTo>
                  <a:pt x="4568" y="6024"/>
                  <a:pt x="4610" y="6046"/>
                  <a:pt x="4650" y="6046"/>
                </a:cubicBezTo>
                <a:cubicBezTo>
                  <a:pt x="4667" y="6046"/>
                  <a:pt x="4684" y="6042"/>
                  <a:pt x="4700" y="6034"/>
                </a:cubicBezTo>
                <a:lnTo>
                  <a:pt x="4849" y="5960"/>
                </a:lnTo>
                <a:cubicBezTo>
                  <a:pt x="4905" y="5932"/>
                  <a:pt x="4927" y="5863"/>
                  <a:pt x="4899" y="5807"/>
                </a:cubicBezTo>
                <a:cubicBezTo>
                  <a:pt x="4879" y="5768"/>
                  <a:pt x="4838" y="5745"/>
                  <a:pt x="4796" y="5745"/>
                </a:cubicBezTo>
                <a:close/>
                <a:moveTo>
                  <a:pt x="3595" y="5747"/>
                </a:moveTo>
                <a:cubicBezTo>
                  <a:pt x="3554" y="5747"/>
                  <a:pt x="3514" y="5770"/>
                  <a:pt x="3494" y="5808"/>
                </a:cubicBezTo>
                <a:cubicBezTo>
                  <a:pt x="3466" y="5865"/>
                  <a:pt x="3488" y="5933"/>
                  <a:pt x="3545" y="5961"/>
                </a:cubicBezTo>
                <a:lnTo>
                  <a:pt x="3693" y="6036"/>
                </a:lnTo>
                <a:cubicBezTo>
                  <a:pt x="3708" y="6044"/>
                  <a:pt x="3726" y="6049"/>
                  <a:pt x="3742" y="6049"/>
                </a:cubicBezTo>
                <a:cubicBezTo>
                  <a:pt x="3785" y="6049"/>
                  <a:pt x="3824" y="6024"/>
                  <a:pt x="3845" y="5985"/>
                </a:cubicBezTo>
                <a:cubicBezTo>
                  <a:pt x="3873" y="5927"/>
                  <a:pt x="3851" y="5860"/>
                  <a:pt x="3794" y="5834"/>
                </a:cubicBezTo>
                <a:lnTo>
                  <a:pt x="3646" y="5759"/>
                </a:lnTo>
                <a:cubicBezTo>
                  <a:pt x="3630" y="5751"/>
                  <a:pt x="3612" y="5747"/>
                  <a:pt x="3595" y="5747"/>
                </a:cubicBezTo>
                <a:close/>
                <a:moveTo>
                  <a:pt x="8205" y="5785"/>
                </a:moveTo>
                <a:cubicBezTo>
                  <a:pt x="8105" y="5785"/>
                  <a:pt x="8023" y="5866"/>
                  <a:pt x="8023" y="5967"/>
                </a:cubicBezTo>
                <a:lnTo>
                  <a:pt x="8023" y="6154"/>
                </a:lnTo>
                <a:cubicBezTo>
                  <a:pt x="8023" y="6254"/>
                  <a:pt x="8105" y="6336"/>
                  <a:pt x="8205" y="6336"/>
                </a:cubicBezTo>
                <a:cubicBezTo>
                  <a:pt x="8306" y="6336"/>
                  <a:pt x="8387" y="6254"/>
                  <a:pt x="8387" y="6154"/>
                </a:cubicBezTo>
                <a:lnTo>
                  <a:pt x="8387" y="5967"/>
                </a:lnTo>
                <a:cubicBezTo>
                  <a:pt x="8387" y="5866"/>
                  <a:pt x="8306" y="5785"/>
                  <a:pt x="8205" y="5785"/>
                </a:cubicBezTo>
                <a:close/>
                <a:moveTo>
                  <a:pt x="184" y="5792"/>
                </a:moveTo>
                <a:cubicBezTo>
                  <a:pt x="83" y="5792"/>
                  <a:pt x="3" y="5874"/>
                  <a:pt x="3" y="5975"/>
                </a:cubicBezTo>
                <a:lnTo>
                  <a:pt x="3" y="6162"/>
                </a:lnTo>
                <a:cubicBezTo>
                  <a:pt x="3" y="6261"/>
                  <a:pt x="83" y="6343"/>
                  <a:pt x="184" y="6343"/>
                </a:cubicBezTo>
                <a:cubicBezTo>
                  <a:pt x="285" y="6343"/>
                  <a:pt x="367" y="6261"/>
                  <a:pt x="367" y="6162"/>
                </a:cubicBezTo>
                <a:lnTo>
                  <a:pt x="367" y="5975"/>
                </a:lnTo>
                <a:cubicBezTo>
                  <a:pt x="367" y="5874"/>
                  <a:pt x="285" y="5792"/>
                  <a:pt x="184" y="5792"/>
                </a:cubicBezTo>
                <a:close/>
                <a:moveTo>
                  <a:pt x="1696" y="3285"/>
                </a:moveTo>
                <a:lnTo>
                  <a:pt x="1733" y="3305"/>
                </a:lnTo>
                <a:lnTo>
                  <a:pt x="3912" y="4405"/>
                </a:lnTo>
                <a:lnTo>
                  <a:pt x="3912" y="6984"/>
                </a:lnTo>
                <a:lnTo>
                  <a:pt x="2000" y="6021"/>
                </a:lnTo>
                <a:lnTo>
                  <a:pt x="2225" y="5890"/>
                </a:lnTo>
                <a:cubicBezTo>
                  <a:pt x="2360" y="5813"/>
                  <a:pt x="2406" y="5641"/>
                  <a:pt x="2329" y="5504"/>
                </a:cubicBezTo>
                <a:cubicBezTo>
                  <a:pt x="2276" y="5413"/>
                  <a:pt x="2181" y="5363"/>
                  <a:pt x="2083" y="5363"/>
                </a:cubicBezTo>
                <a:cubicBezTo>
                  <a:pt x="2035" y="5363"/>
                  <a:pt x="1987" y="5375"/>
                  <a:pt x="1943" y="5400"/>
                </a:cubicBezTo>
                <a:lnTo>
                  <a:pt x="1696" y="5543"/>
                </a:lnTo>
                <a:lnTo>
                  <a:pt x="1696" y="3285"/>
                </a:lnTo>
                <a:close/>
                <a:moveTo>
                  <a:pt x="6696" y="3288"/>
                </a:moveTo>
                <a:lnTo>
                  <a:pt x="6696" y="5590"/>
                </a:lnTo>
                <a:lnTo>
                  <a:pt x="6427" y="5434"/>
                </a:lnTo>
                <a:cubicBezTo>
                  <a:pt x="6383" y="5408"/>
                  <a:pt x="6334" y="5396"/>
                  <a:pt x="6286" y="5396"/>
                </a:cubicBezTo>
                <a:cubicBezTo>
                  <a:pt x="6188" y="5396"/>
                  <a:pt x="6093" y="5447"/>
                  <a:pt x="6041" y="5538"/>
                </a:cubicBezTo>
                <a:cubicBezTo>
                  <a:pt x="5962" y="5673"/>
                  <a:pt x="6008" y="5846"/>
                  <a:pt x="6145" y="5924"/>
                </a:cubicBezTo>
                <a:lnTo>
                  <a:pt x="6348" y="6043"/>
                </a:lnTo>
                <a:lnTo>
                  <a:pt x="4482" y="6986"/>
                </a:lnTo>
                <a:lnTo>
                  <a:pt x="4482" y="4408"/>
                </a:lnTo>
                <a:lnTo>
                  <a:pt x="4480" y="4408"/>
                </a:lnTo>
                <a:lnTo>
                  <a:pt x="6696" y="3288"/>
                </a:lnTo>
                <a:close/>
                <a:moveTo>
                  <a:pt x="8205" y="6557"/>
                </a:moveTo>
                <a:cubicBezTo>
                  <a:pt x="8112" y="6557"/>
                  <a:pt x="8034" y="6628"/>
                  <a:pt x="8025" y="6719"/>
                </a:cubicBezTo>
                <a:cubicBezTo>
                  <a:pt x="7949" y="6769"/>
                  <a:pt x="7919" y="6869"/>
                  <a:pt x="7962" y="6952"/>
                </a:cubicBezTo>
                <a:cubicBezTo>
                  <a:pt x="7994" y="7016"/>
                  <a:pt x="8056" y="7053"/>
                  <a:pt x="8123" y="7053"/>
                </a:cubicBezTo>
                <a:cubicBezTo>
                  <a:pt x="8151" y="7053"/>
                  <a:pt x="8179" y="7047"/>
                  <a:pt x="8205" y="7033"/>
                </a:cubicBezTo>
                <a:lnTo>
                  <a:pt x="8286" y="6993"/>
                </a:lnTo>
                <a:cubicBezTo>
                  <a:pt x="8349" y="6964"/>
                  <a:pt x="8387" y="6900"/>
                  <a:pt x="8387" y="6832"/>
                </a:cubicBezTo>
                <a:lnTo>
                  <a:pt x="8387" y="6741"/>
                </a:lnTo>
                <a:cubicBezTo>
                  <a:pt x="8387" y="6640"/>
                  <a:pt x="8306" y="6558"/>
                  <a:pt x="8205" y="6557"/>
                </a:cubicBezTo>
                <a:close/>
                <a:moveTo>
                  <a:pt x="183" y="6564"/>
                </a:moveTo>
                <a:cubicBezTo>
                  <a:pt x="82" y="6564"/>
                  <a:pt x="0" y="6646"/>
                  <a:pt x="0" y="6747"/>
                </a:cubicBezTo>
                <a:lnTo>
                  <a:pt x="0" y="6837"/>
                </a:lnTo>
                <a:cubicBezTo>
                  <a:pt x="0" y="6906"/>
                  <a:pt x="40" y="6967"/>
                  <a:pt x="101" y="6999"/>
                </a:cubicBezTo>
                <a:lnTo>
                  <a:pt x="183" y="7041"/>
                </a:lnTo>
                <a:cubicBezTo>
                  <a:pt x="208" y="7054"/>
                  <a:pt x="236" y="7060"/>
                  <a:pt x="265" y="7060"/>
                </a:cubicBezTo>
                <a:cubicBezTo>
                  <a:pt x="330" y="7060"/>
                  <a:pt x="394" y="7023"/>
                  <a:pt x="426" y="6959"/>
                </a:cubicBezTo>
                <a:cubicBezTo>
                  <a:pt x="467" y="6876"/>
                  <a:pt x="438" y="6777"/>
                  <a:pt x="363" y="6726"/>
                </a:cubicBezTo>
                <a:cubicBezTo>
                  <a:pt x="354" y="6636"/>
                  <a:pt x="275" y="6564"/>
                  <a:pt x="183" y="6564"/>
                </a:cubicBezTo>
                <a:close/>
                <a:moveTo>
                  <a:pt x="7616" y="6945"/>
                </a:moveTo>
                <a:cubicBezTo>
                  <a:pt x="7589" y="6945"/>
                  <a:pt x="7562" y="6951"/>
                  <a:pt x="7536" y="6964"/>
                </a:cubicBezTo>
                <a:lnTo>
                  <a:pt x="7376" y="7045"/>
                </a:lnTo>
                <a:cubicBezTo>
                  <a:pt x="7287" y="7090"/>
                  <a:pt x="7251" y="7200"/>
                  <a:pt x="7296" y="7289"/>
                </a:cubicBezTo>
                <a:cubicBezTo>
                  <a:pt x="7327" y="7351"/>
                  <a:pt x="7391" y="7388"/>
                  <a:pt x="7458" y="7388"/>
                </a:cubicBezTo>
                <a:cubicBezTo>
                  <a:pt x="7484" y="7388"/>
                  <a:pt x="7513" y="7382"/>
                  <a:pt x="7539" y="7371"/>
                </a:cubicBezTo>
                <a:lnTo>
                  <a:pt x="7700" y="7289"/>
                </a:lnTo>
                <a:cubicBezTo>
                  <a:pt x="7789" y="7244"/>
                  <a:pt x="7824" y="7134"/>
                  <a:pt x="7780" y="7045"/>
                </a:cubicBezTo>
                <a:cubicBezTo>
                  <a:pt x="7748" y="6982"/>
                  <a:pt x="7683" y="6945"/>
                  <a:pt x="7616" y="6945"/>
                </a:cubicBezTo>
                <a:close/>
                <a:moveTo>
                  <a:pt x="771" y="6953"/>
                </a:moveTo>
                <a:cubicBezTo>
                  <a:pt x="705" y="6953"/>
                  <a:pt x="641" y="6990"/>
                  <a:pt x="609" y="7053"/>
                </a:cubicBezTo>
                <a:cubicBezTo>
                  <a:pt x="565" y="7142"/>
                  <a:pt x="600" y="7252"/>
                  <a:pt x="689" y="7296"/>
                </a:cubicBezTo>
                <a:lnTo>
                  <a:pt x="851" y="7378"/>
                </a:lnTo>
                <a:cubicBezTo>
                  <a:pt x="876" y="7390"/>
                  <a:pt x="905" y="7396"/>
                  <a:pt x="933" y="7397"/>
                </a:cubicBezTo>
                <a:cubicBezTo>
                  <a:pt x="998" y="7397"/>
                  <a:pt x="1062" y="7360"/>
                  <a:pt x="1095" y="7298"/>
                </a:cubicBezTo>
                <a:cubicBezTo>
                  <a:pt x="1139" y="7209"/>
                  <a:pt x="1104" y="7099"/>
                  <a:pt x="1014" y="7054"/>
                </a:cubicBezTo>
                <a:lnTo>
                  <a:pt x="853" y="6973"/>
                </a:lnTo>
                <a:cubicBezTo>
                  <a:pt x="827" y="6960"/>
                  <a:pt x="799" y="6953"/>
                  <a:pt x="771" y="6953"/>
                </a:cubicBezTo>
                <a:close/>
                <a:moveTo>
                  <a:pt x="6951" y="7284"/>
                </a:moveTo>
                <a:cubicBezTo>
                  <a:pt x="6923" y="7284"/>
                  <a:pt x="6894" y="7291"/>
                  <a:pt x="6868" y="7304"/>
                </a:cubicBezTo>
                <a:lnTo>
                  <a:pt x="6708" y="7385"/>
                </a:lnTo>
                <a:cubicBezTo>
                  <a:pt x="6619" y="7430"/>
                  <a:pt x="6583" y="7538"/>
                  <a:pt x="6628" y="7627"/>
                </a:cubicBezTo>
                <a:cubicBezTo>
                  <a:pt x="6659" y="7691"/>
                  <a:pt x="6723" y="7728"/>
                  <a:pt x="6789" y="7728"/>
                </a:cubicBezTo>
                <a:cubicBezTo>
                  <a:pt x="6816" y="7728"/>
                  <a:pt x="6844" y="7722"/>
                  <a:pt x="6871" y="7709"/>
                </a:cubicBezTo>
                <a:lnTo>
                  <a:pt x="7031" y="7626"/>
                </a:lnTo>
                <a:cubicBezTo>
                  <a:pt x="7121" y="7581"/>
                  <a:pt x="7156" y="7472"/>
                  <a:pt x="7112" y="7382"/>
                </a:cubicBezTo>
                <a:cubicBezTo>
                  <a:pt x="7080" y="7320"/>
                  <a:pt x="7017" y="7284"/>
                  <a:pt x="6951" y="7284"/>
                </a:cubicBezTo>
                <a:close/>
                <a:moveTo>
                  <a:pt x="4210" y="1138"/>
                </a:moveTo>
                <a:cubicBezTo>
                  <a:pt x="4209" y="1138"/>
                  <a:pt x="4207" y="1140"/>
                  <a:pt x="4203" y="1140"/>
                </a:cubicBezTo>
                <a:cubicBezTo>
                  <a:pt x="4199" y="1140"/>
                  <a:pt x="4196" y="1140"/>
                  <a:pt x="4193" y="1140"/>
                </a:cubicBezTo>
                <a:cubicBezTo>
                  <a:pt x="4148" y="1140"/>
                  <a:pt x="4103" y="1149"/>
                  <a:pt x="4065" y="1169"/>
                </a:cubicBezTo>
                <a:lnTo>
                  <a:pt x="1282" y="2576"/>
                </a:lnTo>
                <a:cubicBezTo>
                  <a:pt x="1277" y="2577"/>
                  <a:pt x="1276" y="2579"/>
                  <a:pt x="1273" y="2580"/>
                </a:cubicBezTo>
                <a:lnTo>
                  <a:pt x="1261" y="2586"/>
                </a:lnTo>
                <a:cubicBezTo>
                  <a:pt x="1252" y="2592"/>
                  <a:pt x="1245" y="2599"/>
                  <a:pt x="1237" y="2607"/>
                </a:cubicBezTo>
                <a:cubicBezTo>
                  <a:pt x="1228" y="2614"/>
                  <a:pt x="1221" y="2620"/>
                  <a:pt x="1213" y="2628"/>
                </a:cubicBezTo>
                <a:cubicBezTo>
                  <a:pt x="1202" y="2638"/>
                  <a:pt x="1193" y="2650"/>
                  <a:pt x="1185" y="2663"/>
                </a:cubicBezTo>
                <a:cubicBezTo>
                  <a:pt x="1179" y="2669"/>
                  <a:pt x="1172" y="2678"/>
                  <a:pt x="1169" y="2687"/>
                </a:cubicBezTo>
                <a:cubicBezTo>
                  <a:pt x="1159" y="2702"/>
                  <a:pt x="1154" y="2717"/>
                  <a:pt x="1148" y="2733"/>
                </a:cubicBezTo>
                <a:cubicBezTo>
                  <a:pt x="1144" y="2740"/>
                  <a:pt x="1141" y="2748"/>
                  <a:pt x="1139" y="2755"/>
                </a:cubicBezTo>
                <a:cubicBezTo>
                  <a:pt x="1132" y="2779"/>
                  <a:pt x="1127" y="2806"/>
                  <a:pt x="1127" y="2830"/>
                </a:cubicBezTo>
                <a:lnTo>
                  <a:pt x="1127" y="6043"/>
                </a:lnTo>
                <a:cubicBezTo>
                  <a:pt x="1127" y="6147"/>
                  <a:pt x="1187" y="6245"/>
                  <a:pt x="1283" y="6294"/>
                </a:cubicBezTo>
                <a:lnTo>
                  <a:pt x="4066" y="7699"/>
                </a:lnTo>
                <a:cubicBezTo>
                  <a:pt x="4082" y="7706"/>
                  <a:pt x="4099" y="7712"/>
                  <a:pt x="4117" y="7717"/>
                </a:cubicBezTo>
                <a:cubicBezTo>
                  <a:pt x="4118" y="7717"/>
                  <a:pt x="4118" y="7720"/>
                  <a:pt x="4119" y="7720"/>
                </a:cubicBezTo>
                <a:cubicBezTo>
                  <a:pt x="4143" y="7724"/>
                  <a:pt x="4168" y="7730"/>
                  <a:pt x="4192" y="7730"/>
                </a:cubicBezTo>
                <a:lnTo>
                  <a:pt x="4195" y="7730"/>
                </a:lnTo>
                <a:cubicBezTo>
                  <a:pt x="4220" y="7730"/>
                  <a:pt x="4244" y="7727"/>
                  <a:pt x="4268" y="7720"/>
                </a:cubicBezTo>
                <a:cubicBezTo>
                  <a:pt x="4269" y="7720"/>
                  <a:pt x="4269" y="7717"/>
                  <a:pt x="4272" y="7717"/>
                </a:cubicBezTo>
                <a:cubicBezTo>
                  <a:pt x="4289" y="7712"/>
                  <a:pt x="4307" y="7706"/>
                  <a:pt x="4321" y="7699"/>
                </a:cubicBezTo>
                <a:lnTo>
                  <a:pt x="7104" y="6294"/>
                </a:lnTo>
                <a:cubicBezTo>
                  <a:pt x="7199" y="6245"/>
                  <a:pt x="7260" y="6147"/>
                  <a:pt x="7260" y="6042"/>
                </a:cubicBezTo>
                <a:lnTo>
                  <a:pt x="7260" y="2828"/>
                </a:lnTo>
                <a:cubicBezTo>
                  <a:pt x="7260" y="2729"/>
                  <a:pt x="7210" y="2638"/>
                  <a:pt x="7125" y="2586"/>
                </a:cubicBezTo>
                <a:cubicBezTo>
                  <a:pt x="7119" y="2583"/>
                  <a:pt x="7112" y="2580"/>
                  <a:pt x="7104" y="2577"/>
                </a:cubicBezTo>
                <a:cubicBezTo>
                  <a:pt x="7103" y="2577"/>
                  <a:pt x="7103" y="2576"/>
                  <a:pt x="7101" y="2576"/>
                </a:cubicBezTo>
                <a:lnTo>
                  <a:pt x="4373" y="1198"/>
                </a:lnTo>
                <a:cubicBezTo>
                  <a:pt x="4342" y="1174"/>
                  <a:pt x="4305" y="1159"/>
                  <a:pt x="4266" y="1150"/>
                </a:cubicBezTo>
                <a:cubicBezTo>
                  <a:pt x="4258" y="1147"/>
                  <a:pt x="4246" y="1146"/>
                  <a:pt x="4237" y="1144"/>
                </a:cubicBezTo>
                <a:cubicBezTo>
                  <a:pt x="4228" y="1144"/>
                  <a:pt x="4220" y="1138"/>
                  <a:pt x="4210" y="1138"/>
                </a:cubicBezTo>
                <a:close/>
                <a:moveTo>
                  <a:pt x="1439" y="7293"/>
                </a:moveTo>
                <a:cubicBezTo>
                  <a:pt x="1373" y="7293"/>
                  <a:pt x="1309" y="7330"/>
                  <a:pt x="1277" y="7393"/>
                </a:cubicBezTo>
                <a:cubicBezTo>
                  <a:pt x="1233" y="7482"/>
                  <a:pt x="1268" y="7590"/>
                  <a:pt x="1357" y="7635"/>
                </a:cubicBezTo>
                <a:lnTo>
                  <a:pt x="1519" y="7717"/>
                </a:lnTo>
                <a:cubicBezTo>
                  <a:pt x="1545" y="7730"/>
                  <a:pt x="1573" y="7736"/>
                  <a:pt x="1601" y="7736"/>
                </a:cubicBezTo>
                <a:cubicBezTo>
                  <a:pt x="1666" y="7736"/>
                  <a:pt x="1730" y="7699"/>
                  <a:pt x="1763" y="7635"/>
                </a:cubicBezTo>
                <a:cubicBezTo>
                  <a:pt x="1807" y="7546"/>
                  <a:pt x="1772" y="7436"/>
                  <a:pt x="1683" y="7393"/>
                </a:cubicBezTo>
                <a:lnTo>
                  <a:pt x="1521" y="7313"/>
                </a:lnTo>
                <a:cubicBezTo>
                  <a:pt x="1495" y="7299"/>
                  <a:pt x="1467" y="7293"/>
                  <a:pt x="1439" y="7293"/>
                </a:cubicBezTo>
                <a:close/>
                <a:moveTo>
                  <a:pt x="6281" y="7620"/>
                </a:moveTo>
                <a:cubicBezTo>
                  <a:pt x="6254" y="7620"/>
                  <a:pt x="6226" y="7626"/>
                  <a:pt x="6200" y="7639"/>
                </a:cubicBezTo>
                <a:lnTo>
                  <a:pt x="6038" y="7721"/>
                </a:lnTo>
                <a:cubicBezTo>
                  <a:pt x="5949" y="7766"/>
                  <a:pt x="5915" y="7875"/>
                  <a:pt x="5959" y="7965"/>
                </a:cubicBezTo>
                <a:cubicBezTo>
                  <a:pt x="5991" y="8027"/>
                  <a:pt x="6053" y="8064"/>
                  <a:pt x="6120" y="8064"/>
                </a:cubicBezTo>
                <a:cubicBezTo>
                  <a:pt x="6148" y="8064"/>
                  <a:pt x="6176" y="8058"/>
                  <a:pt x="6201" y="8046"/>
                </a:cubicBezTo>
                <a:lnTo>
                  <a:pt x="6363" y="7965"/>
                </a:lnTo>
                <a:cubicBezTo>
                  <a:pt x="6452" y="7919"/>
                  <a:pt x="6488" y="7810"/>
                  <a:pt x="6443" y="7720"/>
                </a:cubicBezTo>
                <a:cubicBezTo>
                  <a:pt x="6412" y="7656"/>
                  <a:pt x="6348" y="7620"/>
                  <a:pt x="6281" y="7620"/>
                </a:cubicBezTo>
                <a:close/>
                <a:moveTo>
                  <a:pt x="2108" y="7629"/>
                </a:moveTo>
                <a:cubicBezTo>
                  <a:pt x="2041" y="7629"/>
                  <a:pt x="1977" y="7665"/>
                  <a:pt x="1946" y="7728"/>
                </a:cubicBezTo>
                <a:cubicBezTo>
                  <a:pt x="1901" y="7818"/>
                  <a:pt x="1937" y="7927"/>
                  <a:pt x="2026" y="7972"/>
                </a:cubicBezTo>
                <a:lnTo>
                  <a:pt x="2188" y="8054"/>
                </a:lnTo>
                <a:cubicBezTo>
                  <a:pt x="2213" y="8066"/>
                  <a:pt x="2241" y="8071"/>
                  <a:pt x="2269" y="8071"/>
                </a:cubicBezTo>
                <a:cubicBezTo>
                  <a:pt x="2336" y="8071"/>
                  <a:pt x="2398" y="8036"/>
                  <a:pt x="2431" y="7973"/>
                </a:cubicBezTo>
                <a:cubicBezTo>
                  <a:pt x="2476" y="7884"/>
                  <a:pt x="2440" y="7774"/>
                  <a:pt x="2351" y="7730"/>
                </a:cubicBezTo>
                <a:lnTo>
                  <a:pt x="2189" y="7648"/>
                </a:lnTo>
                <a:cubicBezTo>
                  <a:pt x="2163" y="7635"/>
                  <a:pt x="2135" y="7629"/>
                  <a:pt x="2108" y="7629"/>
                </a:cubicBezTo>
                <a:close/>
                <a:moveTo>
                  <a:pt x="4195" y="7812"/>
                </a:moveTo>
                <a:cubicBezTo>
                  <a:pt x="4119" y="7812"/>
                  <a:pt x="4054" y="7861"/>
                  <a:pt x="4029" y="7924"/>
                </a:cubicBezTo>
                <a:cubicBezTo>
                  <a:pt x="4017" y="7950"/>
                  <a:pt x="4013" y="7973"/>
                  <a:pt x="4013" y="7999"/>
                </a:cubicBezTo>
                <a:lnTo>
                  <a:pt x="4013" y="8187"/>
                </a:lnTo>
                <a:cubicBezTo>
                  <a:pt x="4013" y="8287"/>
                  <a:pt x="4094" y="8368"/>
                  <a:pt x="4194" y="8368"/>
                </a:cubicBezTo>
                <a:cubicBezTo>
                  <a:pt x="4269" y="8368"/>
                  <a:pt x="4335" y="8322"/>
                  <a:pt x="4362" y="8256"/>
                </a:cubicBezTo>
                <a:cubicBezTo>
                  <a:pt x="4372" y="8232"/>
                  <a:pt x="4378" y="8207"/>
                  <a:pt x="4378" y="8181"/>
                </a:cubicBezTo>
                <a:lnTo>
                  <a:pt x="4378" y="7993"/>
                </a:lnTo>
                <a:cubicBezTo>
                  <a:pt x="4378" y="7893"/>
                  <a:pt x="4296" y="7812"/>
                  <a:pt x="4195" y="7812"/>
                </a:cubicBezTo>
                <a:close/>
                <a:moveTo>
                  <a:pt x="5611" y="7958"/>
                </a:moveTo>
                <a:cubicBezTo>
                  <a:pt x="5585" y="7958"/>
                  <a:pt x="5557" y="7964"/>
                  <a:pt x="5532" y="7976"/>
                </a:cubicBezTo>
                <a:lnTo>
                  <a:pt x="5371" y="8058"/>
                </a:lnTo>
                <a:cubicBezTo>
                  <a:pt x="5282" y="8103"/>
                  <a:pt x="5247" y="8213"/>
                  <a:pt x="5291" y="8302"/>
                </a:cubicBezTo>
                <a:cubicBezTo>
                  <a:pt x="5322" y="8364"/>
                  <a:pt x="5386" y="8401"/>
                  <a:pt x="5453" y="8401"/>
                </a:cubicBezTo>
                <a:cubicBezTo>
                  <a:pt x="5480" y="8401"/>
                  <a:pt x="5508" y="8397"/>
                  <a:pt x="5535" y="8383"/>
                </a:cubicBezTo>
                <a:lnTo>
                  <a:pt x="5695" y="8302"/>
                </a:lnTo>
                <a:cubicBezTo>
                  <a:pt x="5784" y="8257"/>
                  <a:pt x="5820" y="8147"/>
                  <a:pt x="5775" y="8058"/>
                </a:cubicBezTo>
                <a:cubicBezTo>
                  <a:pt x="5742" y="7995"/>
                  <a:pt x="5678" y="7958"/>
                  <a:pt x="5611" y="7958"/>
                </a:cubicBezTo>
                <a:close/>
                <a:moveTo>
                  <a:pt x="2775" y="7967"/>
                </a:moveTo>
                <a:cubicBezTo>
                  <a:pt x="2709" y="7967"/>
                  <a:pt x="2645" y="8003"/>
                  <a:pt x="2614" y="8066"/>
                </a:cubicBezTo>
                <a:cubicBezTo>
                  <a:pt x="2569" y="8155"/>
                  <a:pt x="2605" y="8264"/>
                  <a:pt x="2694" y="8309"/>
                </a:cubicBezTo>
                <a:lnTo>
                  <a:pt x="2856" y="8391"/>
                </a:lnTo>
                <a:cubicBezTo>
                  <a:pt x="2881" y="8404"/>
                  <a:pt x="2909" y="8410"/>
                  <a:pt x="2937" y="8410"/>
                </a:cubicBezTo>
                <a:cubicBezTo>
                  <a:pt x="3004" y="8410"/>
                  <a:pt x="3067" y="8374"/>
                  <a:pt x="3099" y="8311"/>
                </a:cubicBezTo>
                <a:cubicBezTo>
                  <a:pt x="3144" y="8221"/>
                  <a:pt x="3108" y="8113"/>
                  <a:pt x="3019" y="8068"/>
                </a:cubicBezTo>
                <a:lnTo>
                  <a:pt x="2857" y="7987"/>
                </a:lnTo>
                <a:cubicBezTo>
                  <a:pt x="2831" y="7974"/>
                  <a:pt x="2803" y="7967"/>
                  <a:pt x="2775" y="7967"/>
                </a:cubicBezTo>
                <a:close/>
                <a:moveTo>
                  <a:pt x="4943" y="8296"/>
                </a:moveTo>
                <a:cubicBezTo>
                  <a:pt x="4916" y="8296"/>
                  <a:pt x="4888" y="8302"/>
                  <a:pt x="4862" y="8315"/>
                </a:cubicBezTo>
                <a:lnTo>
                  <a:pt x="4700" y="8397"/>
                </a:lnTo>
                <a:cubicBezTo>
                  <a:pt x="4611" y="8441"/>
                  <a:pt x="4577" y="8551"/>
                  <a:pt x="4621" y="8640"/>
                </a:cubicBezTo>
                <a:cubicBezTo>
                  <a:pt x="4653" y="8703"/>
                  <a:pt x="4715" y="8740"/>
                  <a:pt x="4782" y="8740"/>
                </a:cubicBezTo>
                <a:cubicBezTo>
                  <a:pt x="4810" y="8740"/>
                  <a:pt x="4838" y="8734"/>
                  <a:pt x="4863" y="8722"/>
                </a:cubicBezTo>
                <a:lnTo>
                  <a:pt x="5025" y="8637"/>
                </a:lnTo>
                <a:cubicBezTo>
                  <a:pt x="5114" y="8593"/>
                  <a:pt x="5150" y="8483"/>
                  <a:pt x="5105" y="8395"/>
                </a:cubicBezTo>
                <a:cubicBezTo>
                  <a:pt x="5074" y="8332"/>
                  <a:pt x="5010" y="8296"/>
                  <a:pt x="4943" y="8296"/>
                </a:cubicBezTo>
                <a:close/>
                <a:moveTo>
                  <a:pt x="3444" y="8304"/>
                </a:moveTo>
                <a:cubicBezTo>
                  <a:pt x="3378" y="8304"/>
                  <a:pt x="3313" y="8341"/>
                  <a:pt x="3282" y="8404"/>
                </a:cubicBezTo>
                <a:cubicBezTo>
                  <a:pt x="3237" y="8493"/>
                  <a:pt x="3273" y="8603"/>
                  <a:pt x="3362" y="8648"/>
                </a:cubicBezTo>
                <a:lnTo>
                  <a:pt x="3524" y="8729"/>
                </a:lnTo>
                <a:cubicBezTo>
                  <a:pt x="3549" y="8741"/>
                  <a:pt x="3577" y="8747"/>
                  <a:pt x="3606" y="8747"/>
                </a:cubicBezTo>
                <a:cubicBezTo>
                  <a:pt x="3671" y="8747"/>
                  <a:pt x="3735" y="8710"/>
                  <a:pt x="3768" y="8648"/>
                </a:cubicBezTo>
                <a:cubicBezTo>
                  <a:pt x="3814" y="8559"/>
                  <a:pt x="3776" y="8450"/>
                  <a:pt x="3687" y="8406"/>
                </a:cubicBezTo>
                <a:lnTo>
                  <a:pt x="3526" y="8324"/>
                </a:lnTo>
                <a:cubicBezTo>
                  <a:pt x="3499" y="8310"/>
                  <a:pt x="3472" y="8304"/>
                  <a:pt x="3444" y="8304"/>
                </a:cubicBezTo>
                <a:close/>
                <a:moveTo>
                  <a:pt x="4195" y="8585"/>
                </a:moveTo>
                <a:cubicBezTo>
                  <a:pt x="4140" y="8585"/>
                  <a:pt x="4094" y="8609"/>
                  <a:pt x="4060" y="8649"/>
                </a:cubicBezTo>
                <a:cubicBezTo>
                  <a:pt x="4014" y="8661"/>
                  <a:pt x="3975" y="8694"/>
                  <a:pt x="3950" y="8740"/>
                </a:cubicBezTo>
                <a:cubicBezTo>
                  <a:pt x="3906" y="8829"/>
                  <a:pt x="3941" y="8939"/>
                  <a:pt x="4030" y="8983"/>
                </a:cubicBezTo>
                <a:lnTo>
                  <a:pt x="4112" y="9023"/>
                </a:lnTo>
                <a:cubicBezTo>
                  <a:pt x="4136" y="9037"/>
                  <a:pt x="4164" y="9044"/>
                  <a:pt x="4195" y="9044"/>
                </a:cubicBezTo>
                <a:cubicBezTo>
                  <a:pt x="4229" y="9044"/>
                  <a:pt x="4261" y="9037"/>
                  <a:pt x="4290" y="9019"/>
                </a:cubicBezTo>
                <a:cubicBezTo>
                  <a:pt x="4295" y="9016"/>
                  <a:pt x="4295" y="9013"/>
                  <a:pt x="4298" y="9011"/>
                </a:cubicBezTo>
                <a:lnTo>
                  <a:pt x="4359" y="8979"/>
                </a:lnTo>
                <a:cubicBezTo>
                  <a:pt x="4448" y="8934"/>
                  <a:pt x="4483" y="8824"/>
                  <a:pt x="4439" y="8735"/>
                </a:cubicBezTo>
                <a:cubicBezTo>
                  <a:pt x="4415" y="8689"/>
                  <a:pt x="4373" y="8657"/>
                  <a:pt x="4327" y="8643"/>
                </a:cubicBezTo>
                <a:cubicBezTo>
                  <a:pt x="4295" y="8608"/>
                  <a:pt x="4247" y="8585"/>
                  <a:pt x="4195" y="8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413925" y="3433750"/>
            <a:ext cx="4108500" cy="301200"/>
          </a:xfrm>
          <a:prstGeom prst="rect">
            <a:avLst/>
          </a:prstGeom>
          <a:solidFill>
            <a:srgbClr val="105780"/>
          </a:solidFill>
          <a:ln w="9525" cap="flat" cmpd="sng">
            <a:solidFill>
              <a:srgbClr val="1057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10% of Customers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13925" y="3820275"/>
            <a:ext cx="1295100" cy="6258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&lt;75%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482345" y="3958925"/>
            <a:ext cx="348637" cy="348524"/>
          </a:xfrm>
          <a:custGeom>
            <a:avLst/>
            <a:gdLst/>
            <a:ahLst/>
            <a:cxnLst/>
            <a:rect l="l" t="t" r="r" b="b"/>
            <a:pathLst>
              <a:path w="9244" h="9241" extrusionOk="0">
                <a:moveTo>
                  <a:pt x="2396" y="2418"/>
                </a:moveTo>
                <a:lnTo>
                  <a:pt x="6794" y="2420"/>
                </a:lnTo>
                <a:lnTo>
                  <a:pt x="6794" y="6829"/>
                </a:lnTo>
                <a:cubicBezTo>
                  <a:pt x="6794" y="6831"/>
                  <a:pt x="6793" y="6834"/>
                  <a:pt x="6791" y="6834"/>
                </a:cubicBezTo>
                <a:lnTo>
                  <a:pt x="2392" y="6829"/>
                </a:lnTo>
                <a:lnTo>
                  <a:pt x="2396" y="2418"/>
                </a:lnTo>
                <a:close/>
                <a:moveTo>
                  <a:pt x="2398" y="2000"/>
                </a:moveTo>
                <a:cubicBezTo>
                  <a:pt x="2166" y="2000"/>
                  <a:pt x="1976" y="2189"/>
                  <a:pt x="1976" y="2419"/>
                </a:cubicBezTo>
                <a:lnTo>
                  <a:pt x="1976" y="6829"/>
                </a:lnTo>
                <a:cubicBezTo>
                  <a:pt x="1976" y="7061"/>
                  <a:pt x="2166" y="7251"/>
                  <a:pt x="2398" y="7251"/>
                </a:cubicBezTo>
                <a:lnTo>
                  <a:pt x="6793" y="7251"/>
                </a:lnTo>
                <a:cubicBezTo>
                  <a:pt x="7025" y="7251"/>
                  <a:pt x="7215" y="7061"/>
                  <a:pt x="7215" y="6829"/>
                </a:cubicBezTo>
                <a:lnTo>
                  <a:pt x="7215" y="2419"/>
                </a:lnTo>
                <a:cubicBezTo>
                  <a:pt x="7213" y="2189"/>
                  <a:pt x="7025" y="2000"/>
                  <a:pt x="6793" y="2000"/>
                </a:cubicBezTo>
                <a:close/>
                <a:moveTo>
                  <a:pt x="7031" y="1797"/>
                </a:moveTo>
                <a:cubicBezTo>
                  <a:pt x="7253" y="1797"/>
                  <a:pt x="7433" y="1976"/>
                  <a:pt x="7433" y="2199"/>
                </a:cubicBezTo>
                <a:lnTo>
                  <a:pt x="7433" y="7058"/>
                </a:lnTo>
                <a:cubicBezTo>
                  <a:pt x="7433" y="7281"/>
                  <a:pt x="7253" y="7460"/>
                  <a:pt x="7031" y="7460"/>
                </a:cubicBezTo>
                <a:lnTo>
                  <a:pt x="2157" y="7460"/>
                </a:lnTo>
                <a:cubicBezTo>
                  <a:pt x="1934" y="7460"/>
                  <a:pt x="1753" y="7281"/>
                  <a:pt x="1753" y="7058"/>
                </a:cubicBezTo>
                <a:lnTo>
                  <a:pt x="1753" y="2199"/>
                </a:lnTo>
                <a:cubicBezTo>
                  <a:pt x="1753" y="1976"/>
                  <a:pt x="1934" y="1797"/>
                  <a:pt x="2157" y="1797"/>
                </a:cubicBezTo>
                <a:close/>
                <a:moveTo>
                  <a:pt x="2592" y="0"/>
                </a:moveTo>
                <a:cubicBezTo>
                  <a:pt x="2399" y="0"/>
                  <a:pt x="2246" y="156"/>
                  <a:pt x="2246" y="348"/>
                </a:cubicBezTo>
                <a:lnTo>
                  <a:pt x="2246" y="1103"/>
                </a:lnTo>
                <a:lnTo>
                  <a:pt x="2160" y="1103"/>
                </a:lnTo>
                <a:cubicBezTo>
                  <a:pt x="1556" y="1103"/>
                  <a:pt x="1061" y="1596"/>
                  <a:pt x="1061" y="2202"/>
                </a:cubicBezTo>
                <a:lnTo>
                  <a:pt x="1061" y="2242"/>
                </a:lnTo>
                <a:lnTo>
                  <a:pt x="348" y="2242"/>
                </a:lnTo>
                <a:cubicBezTo>
                  <a:pt x="155" y="2242"/>
                  <a:pt x="1" y="2398"/>
                  <a:pt x="1" y="2590"/>
                </a:cubicBezTo>
                <a:cubicBezTo>
                  <a:pt x="1" y="2783"/>
                  <a:pt x="157" y="2937"/>
                  <a:pt x="348" y="2937"/>
                </a:cubicBezTo>
                <a:lnTo>
                  <a:pt x="1061" y="2937"/>
                </a:lnTo>
                <a:lnTo>
                  <a:pt x="1061" y="3613"/>
                </a:lnTo>
                <a:lnTo>
                  <a:pt x="348" y="3613"/>
                </a:lnTo>
                <a:cubicBezTo>
                  <a:pt x="155" y="3613"/>
                  <a:pt x="1" y="3769"/>
                  <a:pt x="1" y="3960"/>
                </a:cubicBezTo>
                <a:cubicBezTo>
                  <a:pt x="1" y="4150"/>
                  <a:pt x="157" y="4306"/>
                  <a:pt x="348" y="4306"/>
                </a:cubicBezTo>
                <a:lnTo>
                  <a:pt x="1061" y="4306"/>
                </a:lnTo>
                <a:lnTo>
                  <a:pt x="1061" y="4982"/>
                </a:lnTo>
                <a:lnTo>
                  <a:pt x="348" y="4982"/>
                </a:lnTo>
                <a:cubicBezTo>
                  <a:pt x="155" y="4982"/>
                  <a:pt x="1" y="5138"/>
                  <a:pt x="1" y="5330"/>
                </a:cubicBezTo>
                <a:cubicBezTo>
                  <a:pt x="1" y="5523"/>
                  <a:pt x="157" y="5677"/>
                  <a:pt x="348" y="5677"/>
                </a:cubicBezTo>
                <a:lnTo>
                  <a:pt x="1061" y="5677"/>
                </a:lnTo>
                <a:lnTo>
                  <a:pt x="1061" y="6353"/>
                </a:lnTo>
                <a:lnTo>
                  <a:pt x="348" y="6353"/>
                </a:lnTo>
                <a:cubicBezTo>
                  <a:pt x="155" y="6353"/>
                  <a:pt x="1" y="6509"/>
                  <a:pt x="1" y="6700"/>
                </a:cubicBezTo>
                <a:cubicBezTo>
                  <a:pt x="1" y="6893"/>
                  <a:pt x="157" y="7046"/>
                  <a:pt x="348" y="7046"/>
                </a:cubicBezTo>
                <a:lnTo>
                  <a:pt x="1061" y="7046"/>
                </a:lnTo>
                <a:lnTo>
                  <a:pt x="1061" y="7054"/>
                </a:lnTo>
                <a:cubicBezTo>
                  <a:pt x="1061" y="7659"/>
                  <a:pt x="1556" y="8152"/>
                  <a:pt x="2160" y="8152"/>
                </a:cubicBezTo>
                <a:lnTo>
                  <a:pt x="2246" y="8152"/>
                </a:lnTo>
                <a:lnTo>
                  <a:pt x="2246" y="8893"/>
                </a:lnTo>
                <a:cubicBezTo>
                  <a:pt x="2246" y="9086"/>
                  <a:pt x="2402" y="9241"/>
                  <a:pt x="2592" y="9241"/>
                </a:cubicBezTo>
                <a:cubicBezTo>
                  <a:pt x="2785" y="9241"/>
                  <a:pt x="2940" y="9085"/>
                  <a:pt x="2940" y="8893"/>
                </a:cubicBezTo>
                <a:lnTo>
                  <a:pt x="2940" y="8152"/>
                </a:lnTo>
                <a:lnTo>
                  <a:pt x="3615" y="8152"/>
                </a:lnTo>
                <a:lnTo>
                  <a:pt x="3615" y="8893"/>
                </a:lnTo>
                <a:cubicBezTo>
                  <a:pt x="3615" y="9086"/>
                  <a:pt x="3771" y="9241"/>
                  <a:pt x="3963" y="9241"/>
                </a:cubicBezTo>
                <a:cubicBezTo>
                  <a:pt x="4156" y="9241"/>
                  <a:pt x="4310" y="9085"/>
                  <a:pt x="4310" y="8893"/>
                </a:cubicBezTo>
                <a:lnTo>
                  <a:pt x="4310" y="8152"/>
                </a:lnTo>
                <a:lnTo>
                  <a:pt x="4986" y="8152"/>
                </a:lnTo>
                <a:lnTo>
                  <a:pt x="4986" y="8893"/>
                </a:lnTo>
                <a:cubicBezTo>
                  <a:pt x="4986" y="9086"/>
                  <a:pt x="5142" y="9241"/>
                  <a:pt x="5332" y="9241"/>
                </a:cubicBezTo>
                <a:cubicBezTo>
                  <a:pt x="5523" y="9241"/>
                  <a:pt x="5679" y="9085"/>
                  <a:pt x="5679" y="8893"/>
                </a:cubicBezTo>
                <a:lnTo>
                  <a:pt x="5679" y="8152"/>
                </a:lnTo>
                <a:lnTo>
                  <a:pt x="6355" y="8152"/>
                </a:lnTo>
                <a:lnTo>
                  <a:pt x="6355" y="8893"/>
                </a:lnTo>
                <a:cubicBezTo>
                  <a:pt x="6355" y="9086"/>
                  <a:pt x="6511" y="9241"/>
                  <a:pt x="6702" y="9241"/>
                </a:cubicBezTo>
                <a:cubicBezTo>
                  <a:pt x="6894" y="9241"/>
                  <a:pt x="7048" y="9085"/>
                  <a:pt x="7048" y="8893"/>
                </a:cubicBezTo>
                <a:lnTo>
                  <a:pt x="7048" y="8151"/>
                </a:lnTo>
                <a:cubicBezTo>
                  <a:pt x="7647" y="8141"/>
                  <a:pt x="8129" y="7653"/>
                  <a:pt x="8129" y="7054"/>
                </a:cubicBezTo>
                <a:lnTo>
                  <a:pt x="8129" y="7046"/>
                </a:lnTo>
                <a:lnTo>
                  <a:pt x="8896" y="7046"/>
                </a:lnTo>
                <a:cubicBezTo>
                  <a:pt x="9089" y="7046"/>
                  <a:pt x="9243" y="6890"/>
                  <a:pt x="9243" y="6700"/>
                </a:cubicBezTo>
                <a:cubicBezTo>
                  <a:pt x="9243" y="6507"/>
                  <a:pt x="9087" y="6353"/>
                  <a:pt x="8896" y="6353"/>
                </a:cubicBezTo>
                <a:lnTo>
                  <a:pt x="8129" y="6353"/>
                </a:lnTo>
                <a:lnTo>
                  <a:pt x="8129" y="5677"/>
                </a:lnTo>
                <a:lnTo>
                  <a:pt x="8896" y="5677"/>
                </a:lnTo>
                <a:cubicBezTo>
                  <a:pt x="9089" y="5677"/>
                  <a:pt x="9243" y="5521"/>
                  <a:pt x="9243" y="5330"/>
                </a:cubicBezTo>
                <a:cubicBezTo>
                  <a:pt x="9243" y="5136"/>
                  <a:pt x="9087" y="4982"/>
                  <a:pt x="8896" y="4982"/>
                </a:cubicBezTo>
                <a:lnTo>
                  <a:pt x="8129" y="4982"/>
                </a:lnTo>
                <a:lnTo>
                  <a:pt x="8129" y="4306"/>
                </a:lnTo>
                <a:lnTo>
                  <a:pt x="8896" y="4306"/>
                </a:lnTo>
                <a:cubicBezTo>
                  <a:pt x="9089" y="4306"/>
                  <a:pt x="9243" y="4150"/>
                  <a:pt x="9243" y="3959"/>
                </a:cubicBezTo>
                <a:cubicBezTo>
                  <a:pt x="9243" y="3769"/>
                  <a:pt x="9087" y="3613"/>
                  <a:pt x="8896" y="3613"/>
                </a:cubicBezTo>
                <a:lnTo>
                  <a:pt x="8129" y="3613"/>
                </a:lnTo>
                <a:lnTo>
                  <a:pt x="8129" y="2937"/>
                </a:lnTo>
                <a:lnTo>
                  <a:pt x="8896" y="2937"/>
                </a:lnTo>
                <a:cubicBezTo>
                  <a:pt x="9089" y="2937"/>
                  <a:pt x="9243" y="2781"/>
                  <a:pt x="9243" y="2590"/>
                </a:cubicBezTo>
                <a:cubicBezTo>
                  <a:pt x="9243" y="2397"/>
                  <a:pt x="9087" y="2242"/>
                  <a:pt x="8896" y="2242"/>
                </a:cubicBezTo>
                <a:lnTo>
                  <a:pt x="8129" y="2242"/>
                </a:lnTo>
                <a:lnTo>
                  <a:pt x="8129" y="2202"/>
                </a:lnTo>
                <a:cubicBezTo>
                  <a:pt x="8129" y="1602"/>
                  <a:pt x="7647" y="1115"/>
                  <a:pt x="7048" y="1105"/>
                </a:cubicBezTo>
                <a:lnTo>
                  <a:pt x="7048" y="348"/>
                </a:lnTo>
                <a:cubicBezTo>
                  <a:pt x="7048" y="154"/>
                  <a:pt x="6894" y="0"/>
                  <a:pt x="6702" y="0"/>
                </a:cubicBezTo>
                <a:cubicBezTo>
                  <a:pt x="6511" y="0"/>
                  <a:pt x="6355" y="156"/>
                  <a:pt x="6355" y="348"/>
                </a:cubicBezTo>
                <a:lnTo>
                  <a:pt x="6355" y="1103"/>
                </a:lnTo>
                <a:lnTo>
                  <a:pt x="5679" y="1103"/>
                </a:lnTo>
                <a:lnTo>
                  <a:pt x="5679" y="348"/>
                </a:lnTo>
                <a:cubicBezTo>
                  <a:pt x="5679" y="154"/>
                  <a:pt x="5523" y="0"/>
                  <a:pt x="5332" y="0"/>
                </a:cubicBezTo>
                <a:cubicBezTo>
                  <a:pt x="5142" y="0"/>
                  <a:pt x="4986" y="156"/>
                  <a:pt x="4986" y="348"/>
                </a:cubicBezTo>
                <a:lnTo>
                  <a:pt x="4986" y="1103"/>
                </a:lnTo>
                <a:lnTo>
                  <a:pt x="4310" y="1103"/>
                </a:lnTo>
                <a:lnTo>
                  <a:pt x="4310" y="348"/>
                </a:lnTo>
                <a:cubicBezTo>
                  <a:pt x="4310" y="154"/>
                  <a:pt x="4154" y="0"/>
                  <a:pt x="3963" y="0"/>
                </a:cubicBezTo>
                <a:cubicBezTo>
                  <a:pt x="3770" y="0"/>
                  <a:pt x="3615" y="156"/>
                  <a:pt x="3615" y="348"/>
                </a:cubicBezTo>
                <a:lnTo>
                  <a:pt x="3615" y="1103"/>
                </a:lnTo>
                <a:lnTo>
                  <a:pt x="2940" y="1103"/>
                </a:lnTo>
                <a:lnTo>
                  <a:pt x="2940" y="348"/>
                </a:lnTo>
                <a:cubicBezTo>
                  <a:pt x="2940" y="154"/>
                  <a:pt x="2784" y="0"/>
                  <a:pt x="2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820625" y="3820288"/>
            <a:ext cx="1295100" cy="6258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15%+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227325" y="3820300"/>
            <a:ext cx="1295100" cy="625800"/>
          </a:xfrm>
          <a:prstGeom prst="rect">
            <a:avLst/>
          </a:prstGeom>
          <a:solidFill>
            <a:srgbClr val="4E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10%+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OTHER(S)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905495" y="3980807"/>
            <a:ext cx="323142" cy="306736"/>
          </a:xfrm>
          <a:custGeom>
            <a:avLst/>
            <a:gdLst/>
            <a:ahLst/>
            <a:cxnLst/>
            <a:rect l="l" t="t" r="r" b="b"/>
            <a:pathLst>
              <a:path w="8568" h="8133" extrusionOk="0">
                <a:moveTo>
                  <a:pt x="6549" y="635"/>
                </a:moveTo>
                <a:cubicBezTo>
                  <a:pt x="7357" y="635"/>
                  <a:pt x="7831" y="859"/>
                  <a:pt x="7920" y="969"/>
                </a:cubicBezTo>
                <a:cubicBezTo>
                  <a:pt x="7829" y="1079"/>
                  <a:pt x="7357" y="1303"/>
                  <a:pt x="6549" y="1303"/>
                </a:cubicBezTo>
                <a:cubicBezTo>
                  <a:pt x="5743" y="1303"/>
                  <a:pt x="5269" y="1079"/>
                  <a:pt x="5180" y="969"/>
                </a:cubicBezTo>
                <a:cubicBezTo>
                  <a:pt x="5269" y="859"/>
                  <a:pt x="5743" y="635"/>
                  <a:pt x="6549" y="635"/>
                </a:cubicBezTo>
                <a:close/>
                <a:moveTo>
                  <a:pt x="7929" y="1698"/>
                </a:moveTo>
                <a:lnTo>
                  <a:pt x="7930" y="1837"/>
                </a:lnTo>
                <a:cubicBezTo>
                  <a:pt x="7877" y="1940"/>
                  <a:pt x="7400" y="2186"/>
                  <a:pt x="6549" y="2186"/>
                </a:cubicBezTo>
                <a:cubicBezTo>
                  <a:pt x="5692" y="2186"/>
                  <a:pt x="5213" y="1934"/>
                  <a:pt x="5171" y="1852"/>
                </a:cubicBezTo>
                <a:lnTo>
                  <a:pt x="5171" y="1698"/>
                </a:lnTo>
                <a:cubicBezTo>
                  <a:pt x="5554" y="1860"/>
                  <a:pt x="6062" y="1938"/>
                  <a:pt x="6549" y="1938"/>
                </a:cubicBezTo>
                <a:cubicBezTo>
                  <a:pt x="7038" y="1938"/>
                  <a:pt x="7547" y="1860"/>
                  <a:pt x="7929" y="1698"/>
                </a:cubicBezTo>
                <a:close/>
                <a:moveTo>
                  <a:pt x="7930" y="2586"/>
                </a:moveTo>
                <a:lnTo>
                  <a:pt x="7930" y="2721"/>
                </a:lnTo>
                <a:cubicBezTo>
                  <a:pt x="7878" y="2823"/>
                  <a:pt x="7401" y="3071"/>
                  <a:pt x="6549" y="3071"/>
                </a:cubicBezTo>
                <a:cubicBezTo>
                  <a:pt x="5692" y="3071"/>
                  <a:pt x="5213" y="2819"/>
                  <a:pt x="5171" y="2737"/>
                </a:cubicBezTo>
                <a:lnTo>
                  <a:pt x="5171" y="2586"/>
                </a:lnTo>
                <a:cubicBezTo>
                  <a:pt x="5554" y="2748"/>
                  <a:pt x="6062" y="2825"/>
                  <a:pt x="6549" y="2825"/>
                </a:cubicBezTo>
                <a:cubicBezTo>
                  <a:pt x="7039" y="2825"/>
                  <a:pt x="7547" y="2746"/>
                  <a:pt x="7930" y="2586"/>
                </a:cubicBezTo>
                <a:close/>
                <a:moveTo>
                  <a:pt x="2017" y="3279"/>
                </a:moveTo>
                <a:cubicBezTo>
                  <a:pt x="2825" y="3279"/>
                  <a:pt x="3297" y="3505"/>
                  <a:pt x="3386" y="3613"/>
                </a:cubicBezTo>
                <a:cubicBezTo>
                  <a:pt x="3296" y="3723"/>
                  <a:pt x="2825" y="3948"/>
                  <a:pt x="2017" y="3948"/>
                </a:cubicBezTo>
                <a:cubicBezTo>
                  <a:pt x="1209" y="3948"/>
                  <a:pt x="735" y="3723"/>
                  <a:pt x="646" y="3613"/>
                </a:cubicBezTo>
                <a:cubicBezTo>
                  <a:pt x="738" y="3505"/>
                  <a:pt x="1209" y="3279"/>
                  <a:pt x="2017" y="3279"/>
                </a:cubicBezTo>
                <a:close/>
                <a:moveTo>
                  <a:pt x="7930" y="3468"/>
                </a:moveTo>
                <a:lnTo>
                  <a:pt x="7930" y="3606"/>
                </a:lnTo>
                <a:cubicBezTo>
                  <a:pt x="7881" y="3708"/>
                  <a:pt x="7401" y="3956"/>
                  <a:pt x="6549" y="3956"/>
                </a:cubicBezTo>
                <a:cubicBezTo>
                  <a:pt x="5692" y="3956"/>
                  <a:pt x="5213" y="3704"/>
                  <a:pt x="5171" y="3622"/>
                </a:cubicBezTo>
                <a:lnTo>
                  <a:pt x="5171" y="3468"/>
                </a:lnTo>
                <a:cubicBezTo>
                  <a:pt x="5554" y="3628"/>
                  <a:pt x="6062" y="3707"/>
                  <a:pt x="6549" y="3707"/>
                </a:cubicBezTo>
                <a:cubicBezTo>
                  <a:pt x="7039" y="3707"/>
                  <a:pt x="7547" y="3628"/>
                  <a:pt x="7930" y="3468"/>
                </a:cubicBezTo>
                <a:close/>
                <a:moveTo>
                  <a:pt x="3398" y="4345"/>
                </a:moveTo>
                <a:lnTo>
                  <a:pt x="3398" y="4482"/>
                </a:lnTo>
                <a:cubicBezTo>
                  <a:pt x="3346" y="4585"/>
                  <a:pt x="2868" y="4834"/>
                  <a:pt x="2017" y="4834"/>
                </a:cubicBezTo>
                <a:cubicBezTo>
                  <a:pt x="1159" y="4834"/>
                  <a:pt x="681" y="4582"/>
                  <a:pt x="637" y="4500"/>
                </a:cubicBezTo>
                <a:lnTo>
                  <a:pt x="637" y="4345"/>
                </a:lnTo>
                <a:cubicBezTo>
                  <a:pt x="1022" y="4507"/>
                  <a:pt x="1528" y="4585"/>
                  <a:pt x="2017" y="4585"/>
                </a:cubicBezTo>
                <a:cubicBezTo>
                  <a:pt x="2507" y="4585"/>
                  <a:pt x="3013" y="4507"/>
                  <a:pt x="3398" y="4345"/>
                </a:cubicBezTo>
                <a:close/>
                <a:moveTo>
                  <a:pt x="7933" y="4353"/>
                </a:moveTo>
                <a:lnTo>
                  <a:pt x="7933" y="4488"/>
                </a:lnTo>
                <a:cubicBezTo>
                  <a:pt x="7882" y="4591"/>
                  <a:pt x="7406" y="4838"/>
                  <a:pt x="6552" y="4838"/>
                </a:cubicBezTo>
                <a:cubicBezTo>
                  <a:pt x="5694" y="4838"/>
                  <a:pt x="5216" y="4586"/>
                  <a:pt x="5172" y="4504"/>
                </a:cubicBezTo>
                <a:lnTo>
                  <a:pt x="5172" y="4353"/>
                </a:lnTo>
                <a:cubicBezTo>
                  <a:pt x="5557" y="4513"/>
                  <a:pt x="6063" y="4592"/>
                  <a:pt x="6552" y="4592"/>
                </a:cubicBezTo>
                <a:cubicBezTo>
                  <a:pt x="7042" y="4592"/>
                  <a:pt x="7548" y="4513"/>
                  <a:pt x="7933" y="4353"/>
                </a:cubicBezTo>
                <a:close/>
                <a:moveTo>
                  <a:pt x="3398" y="5229"/>
                </a:moveTo>
                <a:lnTo>
                  <a:pt x="3398" y="5364"/>
                </a:lnTo>
                <a:cubicBezTo>
                  <a:pt x="3347" y="5467"/>
                  <a:pt x="2868" y="5715"/>
                  <a:pt x="2017" y="5715"/>
                </a:cubicBezTo>
                <a:cubicBezTo>
                  <a:pt x="1159" y="5715"/>
                  <a:pt x="681" y="5462"/>
                  <a:pt x="637" y="5380"/>
                </a:cubicBezTo>
                <a:lnTo>
                  <a:pt x="637" y="5229"/>
                </a:lnTo>
                <a:cubicBezTo>
                  <a:pt x="1022" y="5391"/>
                  <a:pt x="1528" y="5468"/>
                  <a:pt x="2017" y="5468"/>
                </a:cubicBezTo>
                <a:cubicBezTo>
                  <a:pt x="2507" y="5468"/>
                  <a:pt x="3013" y="5389"/>
                  <a:pt x="3398" y="5229"/>
                </a:cubicBezTo>
                <a:close/>
                <a:moveTo>
                  <a:pt x="7930" y="5236"/>
                </a:moveTo>
                <a:lnTo>
                  <a:pt x="7930" y="5379"/>
                </a:lnTo>
                <a:cubicBezTo>
                  <a:pt x="7882" y="5480"/>
                  <a:pt x="7403" y="5729"/>
                  <a:pt x="6549" y="5729"/>
                </a:cubicBezTo>
                <a:cubicBezTo>
                  <a:pt x="5692" y="5729"/>
                  <a:pt x="5213" y="5477"/>
                  <a:pt x="5171" y="5395"/>
                </a:cubicBezTo>
                <a:lnTo>
                  <a:pt x="5171" y="5236"/>
                </a:lnTo>
                <a:cubicBezTo>
                  <a:pt x="5554" y="5398"/>
                  <a:pt x="6062" y="5476"/>
                  <a:pt x="6549" y="5476"/>
                </a:cubicBezTo>
                <a:cubicBezTo>
                  <a:pt x="7039" y="5476"/>
                  <a:pt x="7548" y="5398"/>
                  <a:pt x="7930" y="5236"/>
                </a:cubicBezTo>
                <a:close/>
                <a:moveTo>
                  <a:pt x="3399" y="6113"/>
                </a:moveTo>
                <a:lnTo>
                  <a:pt x="3399" y="6254"/>
                </a:lnTo>
                <a:cubicBezTo>
                  <a:pt x="3350" y="6353"/>
                  <a:pt x="2872" y="6606"/>
                  <a:pt x="2017" y="6606"/>
                </a:cubicBezTo>
                <a:cubicBezTo>
                  <a:pt x="1159" y="6606"/>
                  <a:pt x="681" y="6353"/>
                  <a:pt x="637" y="6271"/>
                </a:cubicBezTo>
                <a:lnTo>
                  <a:pt x="637" y="6113"/>
                </a:lnTo>
                <a:cubicBezTo>
                  <a:pt x="1022" y="6274"/>
                  <a:pt x="1528" y="6352"/>
                  <a:pt x="2017" y="6352"/>
                </a:cubicBezTo>
                <a:cubicBezTo>
                  <a:pt x="2507" y="6352"/>
                  <a:pt x="3015" y="6273"/>
                  <a:pt x="3399" y="6113"/>
                </a:cubicBezTo>
                <a:close/>
                <a:moveTo>
                  <a:pt x="7933" y="6127"/>
                </a:moveTo>
                <a:lnTo>
                  <a:pt x="7933" y="6263"/>
                </a:lnTo>
                <a:cubicBezTo>
                  <a:pt x="7884" y="6364"/>
                  <a:pt x="7407" y="6616"/>
                  <a:pt x="6549" y="6616"/>
                </a:cubicBezTo>
                <a:cubicBezTo>
                  <a:pt x="5692" y="6616"/>
                  <a:pt x="5213" y="6364"/>
                  <a:pt x="5171" y="6282"/>
                </a:cubicBezTo>
                <a:lnTo>
                  <a:pt x="5171" y="6127"/>
                </a:lnTo>
                <a:cubicBezTo>
                  <a:pt x="5554" y="6289"/>
                  <a:pt x="6062" y="6367"/>
                  <a:pt x="6549" y="6367"/>
                </a:cubicBezTo>
                <a:cubicBezTo>
                  <a:pt x="7039" y="6367"/>
                  <a:pt x="7548" y="6289"/>
                  <a:pt x="7933" y="6127"/>
                </a:cubicBezTo>
                <a:close/>
                <a:moveTo>
                  <a:pt x="3399" y="7001"/>
                </a:moveTo>
                <a:lnTo>
                  <a:pt x="3399" y="7136"/>
                </a:lnTo>
                <a:cubicBezTo>
                  <a:pt x="3355" y="7234"/>
                  <a:pt x="2874" y="7486"/>
                  <a:pt x="2017" y="7486"/>
                </a:cubicBezTo>
                <a:cubicBezTo>
                  <a:pt x="1159" y="7486"/>
                  <a:pt x="681" y="7234"/>
                  <a:pt x="637" y="7152"/>
                </a:cubicBezTo>
                <a:lnTo>
                  <a:pt x="637" y="7001"/>
                </a:lnTo>
                <a:cubicBezTo>
                  <a:pt x="1022" y="7162"/>
                  <a:pt x="1528" y="7241"/>
                  <a:pt x="2017" y="7241"/>
                </a:cubicBezTo>
                <a:cubicBezTo>
                  <a:pt x="2507" y="7241"/>
                  <a:pt x="3015" y="7162"/>
                  <a:pt x="3399" y="7001"/>
                </a:cubicBezTo>
                <a:close/>
                <a:moveTo>
                  <a:pt x="7933" y="7009"/>
                </a:moveTo>
                <a:lnTo>
                  <a:pt x="7933" y="7146"/>
                </a:lnTo>
                <a:cubicBezTo>
                  <a:pt x="7885" y="7244"/>
                  <a:pt x="7407" y="7497"/>
                  <a:pt x="6549" y="7497"/>
                </a:cubicBezTo>
                <a:cubicBezTo>
                  <a:pt x="5692" y="7497"/>
                  <a:pt x="5213" y="7244"/>
                  <a:pt x="5171" y="7162"/>
                </a:cubicBezTo>
                <a:lnTo>
                  <a:pt x="5171" y="7009"/>
                </a:lnTo>
                <a:cubicBezTo>
                  <a:pt x="5554" y="7170"/>
                  <a:pt x="6062" y="7249"/>
                  <a:pt x="6549" y="7249"/>
                </a:cubicBezTo>
                <a:cubicBezTo>
                  <a:pt x="7039" y="7249"/>
                  <a:pt x="7548" y="7170"/>
                  <a:pt x="7933" y="7009"/>
                </a:cubicBezTo>
                <a:close/>
                <a:moveTo>
                  <a:pt x="2017" y="2644"/>
                </a:moveTo>
                <a:cubicBezTo>
                  <a:pt x="1046" y="2644"/>
                  <a:pt x="0" y="2945"/>
                  <a:pt x="0" y="3612"/>
                </a:cubicBezTo>
                <a:lnTo>
                  <a:pt x="0" y="3619"/>
                </a:lnTo>
                <a:lnTo>
                  <a:pt x="0" y="3624"/>
                </a:lnTo>
                <a:lnTo>
                  <a:pt x="0" y="7151"/>
                </a:lnTo>
                <a:cubicBezTo>
                  <a:pt x="0" y="7816"/>
                  <a:pt x="1046" y="8119"/>
                  <a:pt x="2017" y="8119"/>
                </a:cubicBezTo>
                <a:cubicBezTo>
                  <a:pt x="2988" y="8119"/>
                  <a:pt x="4032" y="7816"/>
                  <a:pt x="4032" y="7151"/>
                </a:cubicBezTo>
                <a:lnTo>
                  <a:pt x="4032" y="3624"/>
                </a:lnTo>
                <a:lnTo>
                  <a:pt x="4032" y="3619"/>
                </a:lnTo>
                <a:lnTo>
                  <a:pt x="4032" y="3612"/>
                </a:lnTo>
                <a:cubicBezTo>
                  <a:pt x="4032" y="2948"/>
                  <a:pt x="2988" y="2644"/>
                  <a:pt x="2017" y="2644"/>
                </a:cubicBezTo>
                <a:close/>
                <a:moveTo>
                  <a:pt x="6552" y="1"/>
                </a:moveTo>
                <a:cubicBezTo>
                  <a:pt x="5612" y="1"/>
                  <a:pt x="4607" y="286"/>
                  <a:pt x="4541" y="908"/>
                </a:cubicBezTo>
                <a:cubicBezTo>
                  <a:pt x="4538" y="918"/>
                  <a:pt x="4535" y="929"/>
                  <a:pt x="4535" y="938"/>
                </a:cubicBezTo>
                <a:lnTo>
                  <a:pt x="4535" y="7162"/>
                </a:lnTo>
                <a:cubicBezTo>
                  <a:pt x="4535" y="7829"/>
                  <a:pt x="5581" y="8132"/>
                  <a:pt x="6552" y="8132"/>
                </a:cubicBezTo>
                <a:cubicBezTo>
                  <a:pt x="7522" y="8132"/>
                  <a:pt x="8567" y="7829"/>
                  <a:pt x="8567" y="7162"/>
                </a:cubicBezTo>
                <a:lnTo>
                  <a:pt x="8567" y="938"/>
                </a:lnTo>
                <a:cubicBezTo>
                  <a:pt x="8566" y="926"/>
                  <a:pt x="8560" y="917"/>
                  <a:pt x="8560" y="908"/>
                </a:cubicBezTo>
                <a:cubicBezTo>
                  <a:pt x="8497" y="286"/>
                  <a:pt x="7490" y="1"/>
                  <a:pt x="65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3303161" y="3980792"/>
            <a:ext cx="316353" cy="341132"/>
          </a:xfrm>
          <a:custGeom>
            <a:avLst/>
            <a:gdLst/>
            <a:ahLst/>
            <a:cxnLst/>
            <a:rect l="l" t="t" r="r" b="b"/>
            <a:pathLst>
              <a:path w="8388" h="9045" extrusionOk="0">
                <a:moveTo>
                  <a:pt x="4194" y="0"/>
                </a:moveTo>
                <a:cubicBezTo>
                  <a:pt x="4166" y="0"/>
                  <a:pt x="4138" y="7"/>
                  <a:pt x="4112" y="20"/>
                </a:cubicBezTo>
                <a:lnTo>
                  <a:pt x="4030" y="60"/>
                </a:lnTo>
                <a:cubicBezTo>
                  <a:pt x="3941" y="105"/>
                  <a:pt x="3906" y="215"/>
                  <a:pt x="3950" y="304"/>
                </a:cubicBezTo>
                <a:cubicBezTo>
                  <a:pt x="3983" y="366"/>
                  <a:pt x="4045" y="403"/>
                  <a:pt x="4112" y="403"/>
                </a:cubicBezTo>
                <a:cubicBezTo>
                  <a:pt x="4140" y="403"/>
                  <a:pt x="4167" y="399"/>
                  <a:pt x="4194" y="385"/>
                </a:cubicBezTo>
                <a:cubicBezTo>
                  <a:pt x="4219" y="398"/>
                  <a:pt x="4246" y="404"/>
                  <a:pt x="4273" y="404"/>
                </a:cubicBezTo>
                <a:cubicBezTo>
                  <a:pt x="4339" y="404"/>
                  <a:pt x="4403" y="367"/>
                  <a:pt x="4434" y="304"/>
                </a:cubicBezTo>
                <a:cubicBezTo>
                  <a:pt x="4482" y="215"/>
                  <a:pt x="4445" y="105"/>
                  <a:pt x="4356" y="60"/>
                </a:cubicBezTo>
                <a:lnTo>
                  <a:pt x="4275" y="20"/>
                </a:lnTo>
                <a:cubicBezTo>
                  <a:pt x="4250" y="7"/>
                  <a:pt x="4222" y="0"/>
                  <a:pt x="4194" y="0"/>
                </a:cubicBezTo>
                <a:close/>
                <a:moveTo>
                  <a:pt x="4781" y="297"/>
                </a:moveTo>
                <a:cubicBezTo>
                  <a:pt x="4714" y="297"/>
                  <a:pt x="4649" y="332"/>
                  <a:pt x="4617" y="396"/>
                </a:cubicBezTo>
                <a:cubicBezTo>
                  <a:pt x="4572" y="485"/>
                  <a:pt x="4608" y="595"/>
                  <a:pt x="4697" y="638"/>
                </a:cubicBezTo>
                <a:lnTo>
                  <a:pt x="4857" y="719"/>
                </a:lnTo>
                <a:cubicBezTo>
                  <a:pt x="4884" y="733"/>
                  <a:pt x="4912" y="737"/>
                  <a:pt x="4938" y="737"/>
                </a:cubicBezTo>
                <a:cubicBezTo>
                  <a:pt x="5003" y="737"/>
                  <a:pt x="5065" y="700"/>
                  <a:pt x="5098" y="638"/>
                </a:cubicBezTo>
                <a:cubicBezTo>
                  <a:pt x="5144" y="549"/>
                  <a:pt x="5103" y="437"/>
                  <a:pt x="5013" y="393"/>
                </a:cubicBezTo>
                <a:lnTo>
                  <a:pt x="4860" y="314"/>
                </a:lnTo>
                <a:cubicBezTo>
                  <a:pt x="4835" y="302"/>
                  <a:pt x="4808" y="297"/>
                  <a:pt x="4781" y="297"/>
                </a:cubicBezTo>
                <a:close/>
                <a:moveTo>
                  <a:pt x="3606" y="298"/>
                </a:moveTo>
                <a:cubicBezTo>
                  <a:pt x="3579" y="298"/>
                  <a:pt x="3550" y="304"/>
                  <a:pt x="3524" y="317"/>
                </a:cubicBezTo>
                <a:lnTo>
                  <a:pt x="3362" y="399"/>
                </a:lnTo>
                <a:cubicBezTo>
                  <a:pt x="3273" y="443"/>
                  <a:pt x="3237" y="552"/>
                  <a:pt x="3282" y="641"/>
                </a:cubicBezTo>
                <a:cubicBezTo>
                  <a:pt x="3314" y="703"/>
                  <a:pt x="3375" y="740"/>
                  <a:pt x="3440" y="740"/>
                </a:cubicBezTo>
                <a:cubicBezTo>
                  <a:pt x="3441" y="740"/>
                  <a:pt x="3443" y="740"/>
                  <a:pt x="3444" y="740"/>
                </a:cubicBezTo>
                <a:cubicBezTo>
                  <a:pt x="3472" y="740"/>
                  <a:pt x="3500" y="734"/>
                  <a:pt x="3526" y="721"/>
                </a:cubicBezTo>
                <a:lnTo>
                  <a:pt x="3687" y="639"/>
                </a:lnTo>
                <a:cubicBezTo>
                  <a:pt x="3776" y="595"/>
                  <a:pt x="3812" y="485"/>
                  <a:pt x="3768" y="396"/>
                </a:cubicBezTo>
                <a:cubicBezTo>
                  <a:pt x="3736" y="333"/>
                  <a:pt x="3672" y="298"/>
                  <a:pt x="3606" y="298"/>
                </a:cubicBezTo>
                <a:close/>
                <a:moveTo>
                  <a:pt x="2937" y="635"/>
                </a:moveTo>
                <a:cubicBezTo>
                  <a:pt x="2910" y="635"/>
                  <a:pt x="2882" y="641"/>
                  <a:pt x="2856" y="654"/>
                </a:cubicBezTo>
                <a:lnTo>
                  <a:pt x="2694" y="736"/>
                </a:lnTo>
                <a:cubicBezTo>
                  <a:pt x="2605" y="780"/>
                  <a:pt x="2569" y="890"/>
                  <a:pt x="2614" y="979"/>
                </a:cubicBezTo>
                <a:cubicBezTo>
                  <a:pt x="2646" y="1041"/>
                  <a:pt x="2706" y="1077"/>
                  <a:pt x="2772" y="1077"/>
                </a:cubicBezTo>
                <a:cubicBezTo>
                  <a:pt x="2773" y="1077"/>
                  <a:pt x="2774" y="1077"/>
                  <a:pt x="2776" y="1077"/>
                </a:cubicBezTo>
                <a:cubicBezTo>
                  <a:pt x="2804" y="1077"/>
                  <a:pt x="2832" y="1071"/>
                  <a:pt x="2857" y="1060"/>
                </a:cubicBezTo>
                <a:lnTo>
                  <a:pt x="3019" y="978"/>
                </a:lnTo>
                <a:cubicBezTo>
                  <a:pt x="3108" y="933"/>
                  <a:pt x="3144" y="823"/>
                  <a:pt x="3099" y="734"/>
                </a:cubicBezTo>
                <a:cubicBezTo>
                  <a:pt x="3068" y="671"/>
                  <a:pt x="3003" y="635"/>
                  <a:pt x="2937" y="635"/>
                </a:cubicBezTo>
                <a:close/>
                <a:moveTo>
                  <a:pt x="5447" y="635"/>
                </a:moveTo>
                <a:cubicBezTo>
                  <a:pt x="5381" y="635"/>
                  <a:pt x="5317" y="671"/>
                  <a:pt x="5285" y="734"/>
                </a:cubicBezTo>
                <a:cubicBezTo>
                  <a:pt x="5241" y="823"/>
                  <a:pt x="5276" y="930"/>
                  <a:pt x="5365" y="979"/>
                </a:cubicBezTo>
                <a:lnTo>
                  <a:pt x="5526" y="1061"/>
                </a:lnTo>
                <a:cubicBezTo>
                  <a:pt x="5552" y="1073"/>
                  <a:pt x="5581" y="1079"/>
                  <a:pt x="5607" y="1079"/>
                </a:cubicBezTo>
                <a:cubicBezTo>
                  <a:pt x="5673" y="1079"/>
                  <a:pt x="5738" y="1042"/>
                  <a:pt x="5769" y="979"/>
                </a:cubicBezTo>
                <a:cubicBezTo>
                  <a:pt x="5814" y="890"/>
                  <a:pt x="5780" y="780"/>
                  <a:pt x="5691" y="736"/>
                </a:cubicBezTo>
                <a:lnTo>
                  <a:pt x="5529" y="654"/>
                </a:lnTo>
                <a:cubicBezTo>
                  <a:pt x="5503" y="641"/>
                  <a:pt x="5475" y="635"/>
                  <a:pt x="5447" y="635"/>
                </a:cubicBezTo>
                <a:close/>
                <a:moveTo>
                  <a:pt x="2270" y="973"/>
                </a:moveTo>
                <a:cubicBezTo>
                  <a:pt x="2242" y="973"/>
                  <a:pt x="2214" y="980"/>
                  <a:pt x="2188" y="993"/>
                </a:cubicBezTo>
                <a:lnTo>
                  <a:pt x="2026" y="1074"/>
                </a:lnTo>
                <a:cubicBezTo>
                  <a:pt x="1937" y="1119"/>
                  <a:pt x="1901" y="1227"/>
                  <a:pt x="1946" y="1316"/>
                </a:cubicBezTo>
                <a:cubicBezTo>
                  <a:pt x="1978" y="1379"/>
                  <a:pt x="2038" y="1416"/>
                  <a:pt x="2104" y="1416"/>
                </a:cubicBezTo>
                <a:cubicBezTo>
                  <a:pt x="2105" y="1416"/>
                  <a:pt x="2106" y="1416"/>
                  <a:pt x="2107" y="1416"/>
                </a:cubicBezTo>
                <a:cubicBezTo>
                  <a:pt x="2136" y="1416"/>
                  <a:pt x="2164" y="1410"/>
                  <a:pt x="2189" y="1397"/>
                </a:cubicBezTo>
                <a:lnTo>
                  <a:pt x="2351" y="1315"/>
                </a:lnTo>
                <a:cubicBezTo>
                  <a:pt x="2440" y="1270"/>
                  <a:pt x="2476" y="1161"/>
                  <a:pt x="2431" y="1071"/>
                </a:cubicBezTo>
                <a:cubicBezTo>
                  <a:pt x="2400" y="1009"/>
                  <a:pt x="2336" y="973"/>
                  <a:pt x="2270" y="973"/>
                </a:cubicBezTo>
                <a:close/>
                <a:moveTo>
                  <a:pt x="6116" y="973"/>
                </a:moveTo>
                <a:cubicBezTo>
                  <a:pt x="6050" y="973"/>
                  <a:pt x="5986" y="1009"/>
                  <a:pt x="5955" y="1071"/>
                </a:cubicBezTo>
                <a:cubicBezTo>
                  <a:pt x="5909" y="1161"/>
                  <a:pt x="5946" y="1269"/>
                  <a:pt x="6034" y="1316"/>
                </a:cubicBezTo>
                <a:lnTo>
                  <a:pt x="6197" y="1398"/>
                </a:lnTo>
                <a:cubicBezTo>
                  <a:pt x="6222" y="1411"/>
                  <a:pt x="6250" y="1417"/>
                  <a:pt x="6279" y="1417"/>
                </a:cubicBezTo>
                <a:cubicBezTo>
                  <a:pt x="6342" y="1417"/>
                  <a:pt x="6408" y="1380"/>
                  <a:pt x="6440" y="1316"/>
                </a:cubicBezTo>
                <a:cubicBezTo>
                  <a:pt x="6486" y="1227"/>
                  <a:pt x="6449" y="1117"/>
                  <a:pt x="6360" y="1073"/>
                </a:cubicBezTo>
                <a:lnTo>
                  <a:pt x="6198" y="993"/>
                </a:lnTo>
                <a:cubicBezTo>
                  <a:pt x="6172" y="980"/>
                  <a:pt x="6144" y="973"/>
                  <a:pt x="6116" y="973"/>
                </a:cubicBezTo>
                <a:close/>
                <a:moveTo>
                  <a:pt x="1601" y="1311"/>
                </a:moveTo>
                <a:cubicBezTo>
                  <a:pt x="1573" y="1311"/>
                  <a:pt x="1545" y="1317"/>
                  <a:pt x="1519" y="1330"/>
                </a:cubicBezTo>
                <a:lnTo>
                  <a:pt x="1357" y="1411"/>
                </a:lnTo>
                <a:cubicBezTo>
                  <a:pt x="1268" y="1456"/>
                  <a:pt x="1233" y="1566"/>
                  <a:pt x="1277" y="1655"/>
                </a:cubicBezTo>
                <a:cubicBezTo>
                  <a:pt x="1309" y="1716"/>
                  <a:pt x="1370" y="1753"/>
                  <a:pt x="1435" y="1753"/>
                </a:cubicBezTo>
                <a:cubicBezTo>
                  <a:pt x="1437" y="1753"/>
                  <a:pt x="1438" y="1753"/>
                  <a:pt x="1439" y="1753"/>
                </a:cubicBezTo>
                <a:cubicBezTo>
                  <a:pt x="1467" y="1753"/>
                  <a:pt x="1496" y="1747"/>
                  <a:pt x="1521" y="1735"/>
                </a:cubicBezTo>
                <a:lnTo>
                  <a:pt x="1683" y="1654"/>
                </a:lnTo>
                <a:cubicBezTo>
                  <a:pt x="1772" y="1609"/>
                  <a:pt x="1807" y="1499"/>
                  <a:pt x="1763" y="1410"/>
                </a:cubicBezTo>
                <a:cubicBezTo>
                  <a:pt x="1731" y="1347"/>
                  <a:pt x="1667" y="1311"/>
                  <a:pt x="1601" y="1311"/>
                </a:cubicBezTo>
                <a:close/>
                <a:moveTo>
                  <a:pt x="6785" y="1311"/>
                </a:moveTo>
                <a:cubicBezTo>
                  <a:pt x="6719" y="1311"/>
                  <a:pt x="6655" y="1347"/>
                  <a:pt x="6623" y="1410"/>
                </a:cubicBezTo>
                <a:cubicBezTo>
                  <a:pt x="6579" y="1499"/>
                  <a:pt x="6614" y="1609"/>
                  <a:pt x="6703" y="1655"/>
                </a:cubicBezTo>
                <a:lnTo>
                  <a:pt x="6865" y="1737"/>
                </a:lnTo>
                <a:cubicBezTo>
                  <a:pt x="6890" y="1750"/>
                  <a:pt x="6919" y="1754"/>
                  <a:pt x="6947" y="1754"/>
                </a:cubicBezTo>
                <a:cubicBezTo>
                  <a:pt x="7012" y="1754"/>
                  <a:pt x="7076" y="1717"/>
                  <a:pt x="7109" y="1655"/>
                </a:cubicBezTo>
                <a:cubicBezTo>
                  <a:pt x="7153" y="1566"/>
                  <a:pt x="7118" y="1456"/>
                  <a:pt x="7028" y="1411"/>
                </a:cubicBezTo>
                <a:lnTo>
                  <a:pt x="6867" y="1330"/>
                </a:lnTo>
                <a:cubicBezTo>
                  <a:pt x="6841" y="1317"/>
                  <a:pt x="6813" y="1311"/>
                  <a:pt x="6785" y="1311"/>
                </a:cubicBezTo>
                <a:close/>
                <a:moveTo>
                  <a:pt x="932" y="1649"/>
                </a:moveTo>
                <a:cubicBezTo>
                  <a:pt x="904" y="1649"/>
                  <a:pt x="876" y="1655"/>
                  <a:pt x="850" y="1668"/>
                </a:cubicBezTo>
                <a:lnTo>
                  <a:pt x="688" y="1750"/>
                </a:lnTo>
                <a:cubicBezTo>
                  <a:pt x="599" y="1795"/>
                  <a:pt x="563" y="1903"/>
                  <a:pt x="608" y="1992"/>
                </a:cubicBezTo>
                <a:cubicBezTo>
                  <a:pt x="642" y="2056"/>
                  <a:pt x="704" y="2092"/>
                  <a:pt x="769" y="2092"/>
                </a:cubicBezTo>
                <a:cubicBezTo>
                  <a:pt x="798" y="2092"/>
                  <a:pt x="824" y="2086"/>
                  <a:pt x="851" y="2072"/>
                </a:cubicBezTo>
                <a:lnTo>
                  <a:pt x="1013" y="1991"/>
                </a:lnTo>
                <a:cubicBezTo>
                  <a:pt x="1102" y="1946"/>
                  <a:pt x="1136" y="1836"/>
                  <a:pt x="1092" y="1747"/>
                </a:cubicBezTo>
                <a:cubicBezTo>
                  <a:pt x="1060" y="1684"/>
                  <a:pt x="997" y="1649"/>
                  <a:pt x="932" y="1649"/>
                </a:cubicBezTo>
                <a:close/>
                <a:moveTo>
                  <a:pt x="7454" y="1649"/>
                </a:moveTo>
                <a:cubicBezTo>
                  <a:pt x="7389" y="1649"/>
                  <a:pt x="7326" y="1684"/>
                  <a:pt x="7294" y="1747"/>
                </a:cubicBezTo>
                <a:cubicBezTo>
                  <a:pt x="7247" y="1836"/>
                  <a:pt x="7282" y="1946"/>
                  <a:pt x="7373" y="1992"/>
                </a:cubicBezTo>
                <a:lnTo>
                  <a:pt x="7535" y="2074"/>
                </a:lnTo>
                <a:cubicBezTo>
                  <a:pt x="7562" y="2087"/>
                  <a:pt x="7588" y="2093"/>
                  <a:pt x="7617" y="2093"/>
                </a:cubicBezTo>
                <a:cubicBezTo>
                  <a:pt x="7682" y="2093"/>
                  <a:pt x="7747" y="2056"/>
                  <a:pt x="7778" y="1992"/>
                </a:cubicBezTo>
                <a:cubicBezTo>
                  <a:pt x="7823" y="1903"/>
                  <a:pt x="7787" y="1793"/>
                  <a:pt x="7698" y="1750"/>
                </a:cubicBezTo>
                <a:lnTo>
                  <a:pt x="7536" y="1668"/>
                </a:lnTo>
                <a:cubicBezTo>
                  <a:pt x="7510" y="1655"/>
                  <a:pt x="7482" y="1649"/>
                  <a:pt x="7454" y="1649"/>
                </a:cubicBezTo>
                <a:close/>
                <a:moveTo>
                  <a:pt x="8122" y="1986"/>
                </a:moveTo>
                <a:cubicBezTo>
                  <a:pt x="8055" y="1986"/>
                  <a:pt x="7991" y="2023"/>
                  <a:pt x="7960" y="2086"/>
                </a:cubicBezTo>
                <a:cubicBezTo>
                  <a:pt x="7942" y="2124"/>
                  <a:pt x="7936" y="2167"/>
                  <a:pt x="7945" y="2206"/>
                </a:cubicBezTo>
                <a:cubicBezTo>
                  <a:pt x="7936" y="2247"/>
                  <a:pt x="7940" y="2289"/>
                  <a:pt x="7958" y="2332"/>
                </a:cubicBezTo>
                <a:cubicBezTo>
                  <a:pt x="7985" y="2384"/>
                  <a:pt x="8031" y="2415"/>
                  <a:pt x="8083" y="2427"/>
                </a:cubicBezTo>
                <a:cubicBezTo>
                  <a:pt x="8114" y="2457"/>
                  <a:pt x="8157" y="2475"/>
                  <a:pt x="8203" y="2475"/>
                </a:cubicBezTo>
                <a:cubicBezTo>
                  <a:pt x="8304" y="2475"/>
                  <a:pt x="8386" y="2393"/>
                  <a:pt x="8386" y="2294"/>
                </a:cubicBezTo>
                <a:lnTo>
                  <a:pt x="8386" y="2203"/>
                </a:lnTo>
                <a:cubicBezTo>
                  <a:pt x="8386" y="2118"/>
                  <a:pt x="8328" y="2050"/>
                  <a:pt x="8249" y="2029"/>
                </a:cubicBezTo>
                <a:lnTo>
                  <a:pt x="8203" y="2005"/>
                </a:lnTo>
                <a:cubicBezTo>
                  <a:pt x="8177" y="1992"/>
                  <a:pt x="8149" y="1986"/>
                  <a:pt x="8122" y="1986"/>
                </a:cubicBezTo>
                <a:close/>
                <a:moveTo>
                  <a:pt x="267" y="1983"/>
                </a:moveTo>
                <a:cubicBezTo>
                  <a:pt x="239" y="1983"/>
                  <a:pt x="211" y="1989"/>
                  <a:pt x="184" y="2002"/>
                </a:cubicBezTo>
                <a:lnTo>
                  <a:pt x="103" y="2043"/>
                </a:lnTo>
                <a:cubicBezTo>
                  <a:pt x="98" y="2044"/>
                  <a:pt x="97" y="2047"/>
                  <a:pt x="95" y="2048"/>
                </a:cubicBezTo>
                <a:cubicBezTo>
                  <a:pt x="95" y="2049"/>
                  <a:pt x="94" y="2049"/>
                  <a:pt x="93" y="2049"/>
                </a:cubicBezTo>
                <a:cubicBezTo>
                  <a:pt x="92" y="2049"/>
                  <a:pt x="91" y="2049"/>
                  <a:pt x="89" y="2050"/>
                </a:cubicBezTo>
                <a:cubicBezTo>
                  <a:pt x="86" y="2054"/>
                  <a:pt x="82" y="2059"/>
                  <a:pt x="79" y="2063"/>
                </a:cubicBezTo>
                <a:cubicBezTo>
                  <a:pt x="61" y="2077"/>
                  <a:pt x="46" y="2092"/>
                  <a:pt x="36" y="2108"/>
                </a:cubicBezTo>
                <a:cubicBezTo>
                  <a:pt x="30" y="2115"/>
                  <a:pt x="27" y="2123"/>
                  <a:pt x="23" y="2130"/>
                </a:cubicBezTo>
                <a:cubicBezTo>
                  <a:pt x="14" y="2148"/>
                  <a:pt x="8" y="2169"/>
                  <a:pt x="6" y="2191"/>
                </a:cubicBezTo>
                <a:cubicBezTo>
                  <a:pt x="6" y="2197"/>
                  <a:pt x="3" y="2200"/>
                  <a:pt x="3" y="2206"/>
                </a:cubicBezTo>
                <a:lnTo>
                  <a:pt x="3" y="2296"/>
                </a:lnTo>
                <a:cubicBezTo>
                  <a:pt x="3" y="2397"/>
                  <a:pt x="81" y="2478"/>
                  <a:pt x="182" y="2478"/>
                </a:cubicBezTo>
                <a:cubicBezTo>
                  <a:pt x="183" y="2478"/>
                  <a:pt x="183" y="2478"/>
                  <a:pt x="184" y="2478"/>
                </a:cubicBezTo>
                <a:cubicBezTo>
                  <a:pt x="236" y="2478"/>
                  <a:pt x="282" y="2455"/>
                  <a:pt x="317" y="2420"/>
                </a:cubicBezTo>
                <a:cubicBezTo>
                  <a:pt x="363" y="2405"/>
                  <a:pt x="403" y="2374"/>
                  <a:pt x="428" y="2326"/>
                </a:cubicBezTo>
                <a:cubicBezTo>
                  <a:pt x="447" y="2288"/>
                  <a:pt x="450" y="2245"/>
                  <a:pt x="440" y="2204"/>
                </a:cubicBezTo>
                <a:cubicBezTo>
                  <a:pt x="450" y="2166"/>
                  <a:pt x="449" y="2121"/>
                  <a:pt x="428" y="2081"/>
                </a:cubicBezTo>
                <a:cubicBezTo>
                  <a:pt x="397" y="2018"/>
                  <a:pt x="333" y="1983"/>
                  <a:pt x="267" y="1983"/>
                </a:cubicBezTo>
                <a:close/>
                <a:moveTo>
                  <a:pt x="770" y="2322"/>
                </a:moveTo>
                <a:cubicBezTo>
                  <a:pt x="703" y="2322"/>
                  <a:pt x="639" y="2358"/>
                  <a:pt x="608" y="2421"/>
                </a:cubicBezTo>
                <a:cubicBezTo>
                  <a:pt x="563" y="2512"/>
                  <a:pt x="599" y="2620"/>
                  <a:pt x="688" y="2666"/>
                </a:cubicBezTo>
                <a:lnTo>
                  <a:pt x="850" y="2748"/>
                </a:lnTo>
                <a:cubicBezTo>
                  <a:pt x="875" y="2761"/>
                  <a:pt x="903" y="2767"/>
                  <a:pt x="931" y="2767"/>
                </a:cubicBezTo>
                <a:cubicBezTo>
                  <a:pt x="995" y="2767"/>
                  <a:pt x="1061" y="2730"/>
                  <a:pt x="1092" y="2666"/>
                </a:cubicBezTo>
                <a:cubicBezTo>
                  <a:pt x="1136" y="2577"/>
                  <a:pt x="1102" y="2467"/>
                  <a:pt x="1013" y="2423"/>
                </a:cubicBezTo>
                <a:lnTo>
                  <a:pt x="851" y="2341"/>
                </a:lnTo>
                <a:cubicBezTo>
                  <a:pt x="825" y="2328"/>
                  <a:pt x="797" y="2322"/>
                  <a:pt x="770" y="2322"/>
                </a:cubicBezTo>
                <a:close/>
                <a:moveTo>
                  <a:pt x="7616" y="2325"/>
                </a:moveTo>
                <a:cubicBezTo>
                  <a:pt x="7588" y="2325"/>
                  <a:pt x="7560" y="2331"/>
                  <a:pt x="7533" y="2344"/>
                </a:cubicBezTo>
                <a:lnTo>
                  <a:pt x="7371" y="2424"/>
                </a:lnTo>
                <a:cubicBezTo>
                  <a:pt x="7282" y="2470"/>
                  <a:pt x="7247" y="2579"/>
                  <a:pt x="7291" y="2668"/>
                </a:cubicBezTo>
                <a:cubicBezTo>
                  <a:pt x="7324" y="2732"/>
                  <a:pt x="7388" y="2767"/>
                  <a:pt x="7453" y="2767"/>
                </a:cubicBezTo>
                <a:cubicBezTo>
                  <a:pt x="7481" y="2767"/>
                  <a:pt x="7510" y="2761"/>
                  <a:pt x="7535" y="2748"/>
                </a:cubicBezTo>
                <a:lnTo>
                  <a:pt x="7697" y="2666"/>
                </a:lnTo>
                <a:cubicBezTo>
                  <a:pt x="7786" y="2622"/>
                  <a:pt x="7821" y="2512"/>
                  <a:pt x="7777" y="2423"/>
                </a:cubicBezTo>
                <a:cubicBezTo>
                  <a:pt x="7746" y="2360"/>
                  <a:pt x="7682" y="2325"/>
                  <a:pt x="7616" y="2325"/>
                </a:cubicBezTo>
                <a:close/>
                <a:moveTo>
                  <a:pt x="4195" y="2617"/>
                </a:moveTo>
                <a:cubicBezTo>
                  <a:pt x="4177" y="2617"/>
                  <a:pt x="4160" y="2621"/>
                  <a:pt x="4143" y="2629"/>
                </a:cubicBezTo>
                <a:lnTo>
                  <a:pt x="4073" y="2665"/>
                </a:lnTo>
                <a:cubicBezTo>
                  <a:pt x="4017" y="2693"/>
                  <a:pt x="3995" y="2761"/>
                  <a:pt x="4023" y="2816"/>
                </a:cubicBezTo>
                <a:cubicBezTo>
                  <a:pt x="4042" y="2856"/>
                  <a:pt x="4082" y="2879"/>
                  <a:pt x="4124" y="2879"/>
                </a:cubicBezTo>
                <a:cubicBezTo>
                  <a:pt x="4142" y="2879"/>
                  <a:pt x="4158" y="2873"/>
                  <a:pt x="4176" y="2865"/>
                </a:cubicBezTo>
                <a:lnTo>
                  <a:pt x="4194" y="2856"/>
                </a:lnTo>
                <a:lnTo>
                  <a:pt x="4213" y="2865"/>
                </a:lnTo>
                <a:cubicBezTo>
                  <a:pt x="4229" y="2873"/>
                  <a:pt x="4246" y="2877"/>
                  <a:pt x="4263" y="2877"/>
                </a:cubicBezTo>
                <a:cubicBezTo>
                  <a:pt x="4305" y="2877"/>
                  <a:pt x="4345" y="2855"/>
                  <a:pt x="4364" y="2815"/>
                </a:cubicBezTo>
                <a:cubicBezTo>
                  <a:pt x="4393" y="2760"/>
                  <a:pt x="4370" y="2690"/>
                  <a:pt x="4315" y="2665"/>
                </a:cubicBezTo>
                <a:lnTo>
                  <a:pt x="4246" y="2629"/>
                </a:lnTo>
                <a:cubicBezTo>
                  <a:pt x="4230" y="2621"/>
                  <a:pt x="4213" y="2617"/>
                  <a:pt x="4195" y="2617"/>
                </a:cubicBezTo>
                <a:close/>
                <a:moveTo>
                  <a:pt x="3742" y="2845"/>
                </a:moveTo>
                <a:cubicBezTo>
                  <a:pt x="3724" y="2845"/>
                  <a:pt x="3706" y="2849"/>
                  <a:pt x="3689" y="2858"/>
                </a:cubicBezTo>
                <a:lnTo>
                  <a:pt x="3540" y="2934"/>
                </a:lnTo>
                <a:cubicBezTo>
                  <a:pt x="3485" y="2962"/>
                  <a:pt x="3463" y="3030"/>
                  <a:pt x="3490" y="3086"/>
                </a:cubicBezTo>
                <a:cubicBezTo>
                  <a:pt x="3511" y="3125"/>
                  <a:pt x="3552" y="3147"/>
                  <a:pt x="3592" y="3147"/>
                </a:cubicBezTo>
                <a:cubicBezTo>
                  <a:pt x="3609" y="3147"/>
                  <a:pt x="3626" y="3141"/>
                  <a:pt x="3643" y="3134"/>
                </a:cubicBezTo>
                <a:lnTo>
                  <a:pt x="3791" y="3058"/>
                </a:lnTo>
                <a:cubicBezTo>
                  <a:pt x="3846" y="3030"/>
                  <a:pt x="3869" y="2962"/>
                  <a:pt x="3842" y="2905"/>
                </a:cubicBezTo>
                <a:cubicBezTo>
                  <a:pt x="3822" y="2867"/>
                  <a:pt x="3783" y="2845"/>
                  <a:pt x="3742" y="2845"/>
                </a:cubicBezTo>
                <a:close/>
                <a:moveTo>
                  <a:pt x="4648" y="2845"/>
                </a:moveTo>
                <a:cubicBezTo>
                  <a:pt x="4606" y="2845"/>
                  <a:pt x="4566" y="2868"/>
                  <a:pt x="4547" y="2908"/>
                </a:cubicBezTo>
                <a:cubicBezTo>
                  <a:pt x="4519" y="2963"/>
                  <a:pt x="4541" y="3030"/>
                  <a:pt x="4596" y="3060"/>
                </a:cubicBezTo>
                <a:lnTo>
                  <a:pt x="4745" y="3134"/>
                </a:lnTo>
                <a:cubicBezTo>
                  <a:pt x="4762" y="3143"/>
                  <a:pt x="4780" y="3147"/>
                  <a:pt x="4797" y="3147"/>
                </a:cubicBezTo>
                <a:cubicBezTo>
                  <a:pt x="4838" y="3147"/>
                  <a:pt x="4877" y="3125"/>
                  <a:pt x="4898" y="3086"/>
                </a:cubicBezTo>
                <a:cubicBezTo>
                  <a:pt x="4926" y="3030"/>
                  <a:pt x="4904" y="2962"/>
                  <a:pt x="4847" y="2934"/>
                </a:cubicBezTo>
                <a:lnTo>
                  <a:pt x="4699" y="2858"/>
                </a:lnTo>
                <a:cubicBezTo>
                  <a:pt x="4682" y="2849"/>
                  <a:pt x="4665" y="2845"/>
                  <a:pt x="4648" y="2845"/>
                </a:cubicBezTo>
                <a:close/>
                <a:moveTo>
                  <a:pt x="8205" y="2694"/>
                </a:moveTo>
                <a:cubicBezTo>
                  <a:pt x="8105" y="2694"/>
                  <a:pt x="8023" y="2776"/>
                  <a:pt x="8023" y="2876"/>
                </a:cubicBezTo>
                <a:lnTo>
                  <a:pt x="8023" y="3064"/>
                </a:lnTo>
                <a:cubicBezTo>
                  <a:pt x="8023" y="3164"/>
                  <a:pt x="8105" y="3245"/>
                  <a:pt x="8205" y="3245"/>
                </a:cubicBezTo>
                <a:cubicBezTo>
                  <a:pt x="8306" y="3245"/>
                  <a:pt x="8387" y="3164"/>
                  <a:pt x="8387" y="3064"/>
                </a:cubicBezTo>
                <a:lnTo>
                  <a:pt x="8387" y="2876"/>
                </a:lnTo>
                <a:cubicBezTo>
                  <a:pt x="8387" y="2776"/>
                  <a:pt x="8306" y="2694"/>
                  <a:pt x="8205" y="2694"/>
                </a:cubicBezTo>
                <a:close/>
                <a:moveTo>
                  <a:pt x="184" y="2702"/>
                </a:moveTo>
                <a:cubicBezTo>
                  <a:pt x="83" y="2702"/>
                  <a:pt x="3" y="2784"/>
                  <a:pt x="3" y="2883"/>
                </a:cubicBezTo>
                <a:lnTo>
                  <a:pt x="3" y="3072"/>
                </a:lnTo>
                <a:cubicBezTo>
                  <a:pt x="3" y="3171"/>
                  <a:pt x="83" y="3253"/>
                  <a:pt x="184" y="3253"/>
                </a:cubicBezTo>
                <a:cubicBezTo>
                  <a:pt x="285" y="3253"/>
                  <a:pt x="367" y="3171"/>
                  <a:pt x="367" y="3072"/>
                </a:cubicBezTo>
                <a:lnTo>
                  <a:pt x="367" y="2883"/>
                </a:lnTo>
                <a:cubicBezTo>
                  <a:pt x="367" y="2784"/>
                  <a:pt x="285" y="2702"/>
                  <a:pt x="184" y="2702"/>
                </a:cubicBezTo>
                <a:close/>
                <a:moveTo>
                  <a:pt x="3932" y="1866"/>
                </a:moveTo>
                <a:lnTo>
                  <a:pt x="3932" y="2133"/>
                </a:lnTo>
                <a:cubicBezTo>
                  <a:pt x="3932" y="2289"/>
                  <a:pt x="4059" y="2418"/>
                  <a:pt x="4216" y="2418"/>
                </a:cubicBezTo>
                <a:cubicBezTo>
                  <a:pt x="4373" y="2418"/>
                  <a:pt x="4500" y="2292"/>
                  <a:pt x="4500" y="2133"/>
                </a:cubicBezTo>
                <a:lnTo>
                  <a:pt x="4500" y="1891"/>
                </a:lnTo>
                <a:lnTo>
                  <a:pt x="6353" y="2827"/>
                </a:lnTo>
                <a:lnTo>
                  <a:pt x="5438" y="3287"/>
                </a:lnTo>
                <a:cubicBezTo>
                  <a:pt x="5432" y="3251"/>
                  <a:pt x="5413" y="3217"/>
                  <a:pt x="5377" y="3199"/>
                </a:cubicBezTo>
                <a:lnTo>
                  <a:pt x="5229" y="3124"/>
                </a:lnTo>
                <a:cubicBezTo>
                  <a:pt x="5213" y="3115"/>
                  <a:pt x="5195" y="3111"/>
                  <a:pt x="5178" y="3111"/>
                </a:cubicBezTo>
                <a:cubicBezTo>
                  <a:pt x="5137" y="3111"/>
                  <a:pt x="5097" y="3134"/>
                  <a:pt x="5077" y="3173"/>
                </a:cubicBezTo>
                <a:cubicBezTo>
                  <a:pt x="5049" y="3229"/>
                  <a:pt x="5071" y="3297"/>
                  <a:pt x="5128" y="3326"/>
                </a:cubicBezTo>
                <a:lnTo>
                  <a:pt x="5242" y="3383"/>
                </a:lnTo>
                <a:lnTo>
                  <a:pt x="4194" y="3914"/>
                </a:lnTo>
                <a:lnTo>
                  <a:pt x="3145" y="3383"/>
                </a:lnTo>
                <a:lnTo>
                  <a:pt x="3263" y="3324"/>
                </a:lnTo>
                <a:cubicBezTo>
                  <a:pt x="3318" y="3296"/>
                  <a:pt x="3340" y="3228"/>
                  <a:pt x="3312" y="3171"/>
                </a:cubicBezTo>
                <a:cubicBezTo>
                  <a:pt x="3293" y="3132"/>
                  <a:pt x="3252" y="3109"/>
                  <a:pt x="3210" y="3109"/>
                </a:cubicBezTo>
                <a:cubicBezTo>
                  <a:pt x="3193" y="3109"/>
                  <a:pt x="3176" y="3113"/>
                  <a:pt x="3160" y="3121"/>
                </a:cubicBezTo>
                <a:lnTo>
                  <a:pt x="3012" y="3195"/>
                </a:lnTo>
                <a:cubicBezTo>
                  <a:pt x="2976" y="3214"/>
                  <a:pt x="2955" y="3247"/>
                  <a:pt x="2952" y="3282"/>
                </a:cubicBezTo>
                <a:lnTo>
                  <a:pt x="2041" y="2822"/>
                </a:lnTo>
                <a:lnTo>
                  <a:pt x="3932" y="1866"/>
                </a:lnTo>
                <a:close/>
                <a:moveTo>
                  <a:pt x="8205" y="3468"/>
                </a:moveTo>
                <a:cubicBezTo>
                  <a:pt x="8105" y="3468"/>
                  <a:pt x="8023" y="3550"/>
                  <a:pt x="8023" y="3649"/>
                </a:cubicBezTo>
                <a:lnTo>
                  <a:pt x="8023" y="3838"/>
                </a:lnTo>
                <a:cubicBezTo>
                  <a:pt x="8023" y="3937"/>
                  <a:pt x="8105" y="4019"/>
                  <a:pt x="8205" y="4019"/>
                </a:cubicBezTo>
                <a:cubicBezTo>
                  <a:pt x="8306" y="4019"/>
                  <a:pt x="8387" y="3937"/>
                  <a:pt x="8387" y="3838"/>
                </a:cubicBezTo>
                <a:lnTo>
                  <a:pt x="8387" y="3649"/>
                </a:lnTo>
                <a:cubicBezTo>
                  <a:pt x="8387" y="3550"/>
                  <a:pt x="8306" y="3468"/>
                  <a:pt x="8205" y="3468"/>
                </a:cubicBezTo>
                <a:close/>
                <a:moveTo>
                  <a:pt x="184" y="3474"/>
                </a:moveTo>
                <a:cubicBezTo>
                  <a:pt x="83" y="3474"/>
                  <a:pt x="3" y="3556"/>
                  <a:pt x="3" y="3655"/>
                </a:cubicBezTo>
                <a:lnTo>
                  <a:pt x="3" y="3844"/>
                </a:lnTo>
                <a:cubicBezTo>
                  <a:pt x="3" y="3943"/>
                  <a:pt x="83" y="4025"/>
                  <a:pt x="184" y="4025"/>
                </a:cubicBezTo>
                <a:cubicBezTo>
                  <a:pt x="285" y="4025"/>
                  <a:pt x="367" y="3943"/>
                  <a:pt x="367" y="3844"/>
                </a:cubicBezTo>
                <a:lnTo>
                  <a:pt x="367" y="3655"/>
                </a:lnTo>
                <a:cubicBezTo>
                  <a:pt x="367" y="3556"/>
                  <a:pt x="285" y="3474"/>
                  <a:pt x="184" y="3474"/>
                </a:cubicBezTo>
                <a:close/>
                <a:moveTo>
                  <a:pt x="2611" y="3937"/>
                </a:moveTo>
                <a:cubicBezTo>
                  <a:pt x="2547" y="3937"/>
                  <a:pt x="2498" y="3988"/>
                  <a:pt x="2498" y="4052"/>
                </a:cubicBezTo>
                <a:lnTo>
                  <a:pt x="2498" y="4224"/>
                </a:lnTo>
                <a:cubicBezTo>
                  <a:pt x="2498" y="4286"/>
                  <a:pt x="2547" y="4337"/>
                  <a:pt x="2611" y="4337"/>
                </a:cubicBezTo>
                <a:cubicBezTo>
                  <a:pt x="2673" y="4337"/>
                  <a:pt x="2724" y="4286"/>
                  <a:pt x="2724" y="4224"/>
                </a:cubicBezTo>
                <a:lnTo>
                  <a:pt x="2724" y="4052"/>
                </a:lnTo>
                <a:cubicBezTo>
                  <a:pt x="2724" y="3988"/>
                  <a:pt x="2673" y="3937"/>
                  <a:pt x="2611" y="3937"/>
                </a:cubicBezTo>
                <a:close/>
                <a:moveTo>
                  <a:pt x="5783" y="3937"/>
                </a:moveTo>
                <a:cubicBezTo>
                  <a:pt x="5720" y="3937"/>
                  <a:pt x="5670" y="3988"/>
                  <a:pt x="5670" y="4052"/>
                </a:cubicBezTo>
                <a:lnTo>
                  <a:pt x="5670" y="4224"/>
                </a:lnTo>
                <a:cubicBezTo>
                  <a:pt x="5670" y="4286"/>
                  <a:pt x="5720" y="4337"/>
                  <a:pt x="5783" y="4337"/>
                </a:cubicBezTo>
                <a:cubicBezTo>
                  <a:pt x="5846" y="4337"/>
                  <a:pt x="5895" y="4286"/>
                  <a:pt x="5895" y="4224"/>
                </a:cubicBezTo>
                <a:lnTo>
                  <a:pt x="5895" y="4052"/>
                </a:lnTo>
                <a:cubicBezTo>
                  <a:pt x="5895" y="3989"/>
                  <a:pt x="5846" y="3937"/>
                  <a:pt x="5783" y="3937"/>
                </a:cubicBezTo>
                <a:close/>
                <a:moveTo>
                  <a:pt x="8205" y="4240"/>
                </a:moveTo>
                <a:cubicBezTo>
                  <a:pt x="8105" y="4240"/>
                  <a:pt x="8023" y="4322"/>
                  <a:pt x="8023" y="4423"/>
                </a:cubicBezTo>
                <a:lnTo>
                  <a:pt x="8023" y="4610"/>
                </a:lnTo>
                <a:cubicBezTo>
                  <a:pt x="8023" y="4710"/>
                  <a:pt x="8105" y="4791"/>
                  <a:pt x="8205" y="4791"/>
                </a:cubicBezTo>
                <a:cubicBezTo>
                  <a:pt x="8306" y="4791"/>
                  <a:pt x="8387" y="4710"/>
                  <a:pt x="8387" y="4610"/>
                </a:cubicBezTo>
                <a:lnTo>
                  <a:pt x="8387" y="4423"/>
                </a:lnTo>
                <a:cubicBezTo>
                  <a:pt x="8387" y="4322"/>
                  <a:pt x="8306" y="4240"/>
                  <a:pt x="8205" y="4240"/>
                </a:cubicBezTo>
                <a:close/>
                <a:moveTo>
                  <a:pt x="184" y="4246"/>
                </a:moveTo>
                <a:cubicBezTo>
                  <a:pt x="83" y="4246"/>
                  <a:pt x="3" y="4328"/>
                  <a:pt x="3" y="4427"/>
                </a:cubicBezTo>
                <a:lnTo>
                  <a:pt x="3" y="4616"/>
                </a:lnTo>
                <a:cubicBezTo>
                  <a:pt x="3" y="4715"/>
                  <a:pt x="83" y="4797"/>
                  <a:pt x="184" y="4797"/>
                </a:cubicBezTo>
                <a:cubicBezTo>
                  <a:pt x="285" y="4797"/>
                  <a:pt x="367" y="4715"/>
                  <a:pt x="367" y="4616"/>
                </a:cubicBezTo>
                <a:lnTo>
                  <a:pt x="367" y="4427"/>
                </a:lnTo>
                <a:cubicBezTo>
                  <a:pt x="367" y="4328"/>
                  <a:pt x="285" y="4246"/>
                  <a:pt x="184" y="4246"/>
                </a:cubicBezTo>
                <a:close/>
                <a:moveTo>
                  <a:pt x="2611" y="4554"/>
                </a:moveTo>
                <a:cubicBezTo>
                  <a:pt x="2547" y="4554"/>
                  <a:pt x="2498" y="4604"/>
                  <a:pt x="2498" y="4668"/>
                </a:cubicBezTo>
                <a:lnTo>
                  <a:pt x="2498" y="4840"/>
                </a:lnTo>
                <a:cubicBezTo>
                  <a:pt x="2498" y="4901"/>
                  <a:pt x="2547" y="4953"/>
                  <a:pt x="2611" y="4953"/>
                </a:cubicBezTo>
                <a:cubicBezTo>
                  <a:pt x="2673" y="4953"/>
                  <a:pt x="2724" y="4903"/>
                  <a:pt x="2724" y="4840"/>
                </a:cubicBezTo>
                <a:lnTo>
                  <a:pt x="2724" y="4668"/>
                </a:lnTo>
                <a:cubicBezTo>
                  <a:pt x="2724" y="4604"/>
                  <a:pt x="2673" y="4554"/>
                  <a:pt x="2611" y="4554"/>
                </a:cubicBezTo>
                <a:close/>
                <a:moveTo>
                  <a:pt x="5783" y="4554"/>
                </a:moveTo>
                <a:cubicBezTo>
                  <a:pt x="5720" y="4554"/>
                  <a:pt x="5670" y="4604"/>
                  <a:pt x="5670" y="4668"/>
                </a:cubicBezTo>
                <a:lnTo>
                  <a:pt x="5670" y="4840"/>
                </a:lnTo>
                <a:cubicBezTo>
                  <a:pt x="5670" y="4903"/>
                  <a:pt x="5720" y="4953"/>
                  <a:pt x="5783" y="4953"/>
                </a:cubicBezTo>
                <a:cubicBezTo>
                  <a:pt x="5846" y="4953"/>
                  <a:pt x="5895" y="4903"/>
                  <a:pt x="5895" y="4840"/>
                </a:cubicBezTo>
                <a:lnTo>
                  <a:pt x="5895" y="4668"/>
                </a:lnTo>
                <a:cubicBezTo>
                  <a:pt x="5895" y="4604"/>
                  <a:pt x="5846" y="4554"/>
                  <a:pt x="5783" y="4554"/>
                </a:cubicBezTo>
                <a:close/>
                <a:moveTo>
                  <a:pt x="2612" y="5168"/>
                </a:moveTo>
                <a:cubicBezTo>
                  <a:pt x="2550" y="5168"/>
                  <a:pt x="2499" y="5219"/>
                  <a:pt x="2499" y="5281"/>
                </a:cubicBezTo>
                <a:lnTo>
                  <a:pt x="2499" y="5361"/>
                </a:lnTo>
                <a:cubicBezTo>
                  <a:pt x="2499" y="5404"/>
                  <a:pt x="2522" y="5443"/>
                  <a:pt x="2560" y="5462"/>
                </a:cubicBezTo>
                <a:lnTo>
                  <a:pt x="2632" y="5497"/>
                </a:lnTo>
                <a:cubicBezTo>
                  <a:pt x="2646" y="5507"/>
                  <a:pt x="2664" y="5510"/>
                  <a:pt x="2681" y="5510"/>
                </a:cubicBezTo>
                <a:cubicBezTo>
                  <a:pt x="2724" y="5510"/>
                  <a:pt x="2762" y="5488"/>
                  <a:pt x="2783" y="5449"/>
                </a:cubicBezTo>
                <a:cubicBezTo>
                  <a:pt x="2811" y="5393"/>
                  <a:pt x="2789" y="5324"/>
                  <a:pt x="2736" y="5296"/>
                </a:cubicBezTo>
                <a:lnTo>
                  <a:pt x="2725" y="5281"/>
                </a:lnTo>
                <a:cubicBezTo>
                  <a:pt x="2725" y="5219"/>
                  <a:pt x="2676" y="5168"/>
                  <a:pt x="2612" y="5168"/>
                </a:cubicBezTo>
                <a:close/>
                <a:moveTo>
                  <a:pt x="5784" y="5168"/>
                </a:moveTo>
                <a:cubicBezTo>
                  <a:pt x="5722" y="5168"/>
                  <a:pt x="5671" y="5219"/>
                  <a:pt x="5671" y="5281"/>
                </a:cubicBezTo>
                <a:lnTo>
                  <a:pt x="5662" y="5296"/>
                </a:lnTo>
                <a:cubicBezTo>
                  <a:pt x="5606" y="5324"/>
                  <a:pt x="5584" y="5393"/>
                  <a:pt x="5612" y="5449"/>
                </a:cubicBezTo>
                <a:cubicBezTo>
                  <a:pt x="5633" y="5488"/>
                  <a:pt x="5673" y="5510"/>
                  <a:pt x="5714" y="5510"/>
                </a:cubicBezTo>
                <a:cubicBezTo>
                  <a:pt x="5731" y="5510"/>
                  <a:pt x="5747" y="5504"/>
                  <a:pt x="5765" y="5497"/>
                </a:cubicBezTo>
                <a:lnTo>
                  <a:pt x="5835" y="5462"/>
                </a:lnTo>
                <a:cubicBezTo>
                  <a:pt x="5872" y="5443"/>
                  <a:pt x="5895" y="5404"/>
                  <a:pt x="5895" y="5361"/>
                </a:cubicBezTo>
                <a:lnTo>
                  <a:pt x="5895" y="5281"/>
                </a:lnTo>
                <a:cubicBezTo>
                  <a:pt x="5895" y="5219"/>
                  <a:pt x="5846" y="5168"/>
                  <a:pt x="5784" y="5168"/>
                </a:cubicBezTo>
                <a:close/>
                <a:moveTo>
                  <a:pt x="8205" y="5012"/>
                </a:moveTo>
                <a:cubicBezTo>
                  <a:pt x="8105" y="5012"/>
                  <a:pt x="8023" y="5094"/>
                  <a:pt x="8023" y="5195"/>
                </a:cubicBezTo>
                <a:lnTo>
                  <a:pt x="8023" y="5382"/>
                </a:lnTo>
                <a:cubicBezTo>
                  <a:pt x="8023" y="5482"/>
                  <a:pt x="8105" y="5563"/>
                  <a:pt x="8205" y="5563"/>
                </a:cubicBezTo>
                <a:cubicBezTo>
                  <a:pt x="8306" y="5563"/>
                  <a:pt x="8387" y="5482"/>
                  <a:pt x="8387" y="5382"/>
                </a:cubicBezTo>
                <a:lnTo>
                  <a:pt x="8387" y="5195"/>
                </a:lnTo>
                <a:cubicBezTo>
                  <a:pt x="8387" y="5094"/>
                  <a:pt x="8306" y="5012"/>
                  <a:pt x="8205" y="5012"/>
                </a:cubicBezTo>
                <a:close/>
                <a:moveTo>
                  <a:pt x="184" y="5020"/>
                </a:moveTo>
                <a:cubicBezTo>
                  <a:pt x="83" y="5020"/>
                  <a:pt x="3" y="5102"/>
                  <a:pt x="3" y="5203"/>
                </a:cubicBezTo>
                <a:lnTo>
                  <a:pt x="3" y="5390"/>
                </a:lnTo>
                <a:cubicBezTo>
                  <a:pt x="3" y="5488"/>
                  <a:pt x="83" y="5571"/>
                  <a:pt x="184" y="5571"/>
                </a:cubicBezTo>
                <a:cubicBezTo>
                  <a:pt x="285" y="5571"/>
                  <a:pt x="367" y="5489"/>
                  <a:pt x="367" y="5390"/>
                </a:cubicBezTo>
                <a:lnTo>
                  <a:pt x="367" y="5203"/>
                </a:lnTo>
                <a:cubicBezTo>
                  <a:pt x="367" y="5102"/>
                  <a:pt x="285" y="5020"/>
                  <a:pt x="184" y="5020"/>
                </a:cubicBezTo>
                <a:close/>
                <a:moveTo>
                  <a:pt x="3064" y="5474"/>
                </a:moveTo>
                <a:cubicBezTo>
                  <a:pt x="3023" y="5474"/>
                  <a:pt x="2983" y="5497"/>
                  <a:pt x="2963" y="5537"/>
                </a:cubicBezTo>
                <a:cubicBezTo>
                  <a:pt x="2936" y="5592"/>
                  <a:pt x="2958" y="5660"/>
                  <a:pt x="3013" y="5688"/>
                </a:cubicBezTo>
                <a:lnTo>
                  <a:pt x="3162" y="5764"/>
                </a:lnTo>
                <a:cubicBezTo>
                  <a:pt x="3177" y="5774"/>
                  <a:pt x="3196" y="5777"/>
                  <a:pt x="3212" y="5777"/>
                </a:cubicBezTo>
                <a:cubicBezTo>
                  <a:pt x="3255" y="5777"/>
                  <a:pt x="3294" y="5755"/>
                  <a:pt x="3315" y="5716"/>
                </a:cubicBezTo>
                <a:cubicBezTo>
                  <a:pt x="3341" y="5660"/>
                  <a:pt x="3319" y="5592"/>
                  <a:pt x="3264" y="5562"/>
                </a:cubicBezTo>
                <a:lnTo>
                  <a:pt x="3116" y="5486"/>
                </a:lnTo>
                <a:cubicBezTo>
                  <a:pt x="3099" y="5478"/>
                  <a:pt x="3082" y="5474"/>
                  <a:pt x="3064" y="5474"/>
                </a:cubicBezTo>
                <a:close/>
                <a:moveTo>
                  <a:pt x="5331" y="5478"/>
                </a:moveTo>
                <a:cubicBezTo>
                  <a:pt x="5313" y="5478"/>
                  <a:pt x="5295" y="5482"/>
                  <a:pt x="5278" y="5492"/>
                </a:cubicBezTo>
                <a:lnTo>
                  <a:pt x="5129" y="5568"/>
                </a:lnTo>
                <a:cubicBezTo>
                  <a:pt x="5074" y="5596"/>
                  <a:pt x="5051" y="5664"/>
                  <a:pt x="5079" y="5719"/>
                </a:cubicBezTo>
                <a:cubicBezTo>
                  <a:pt x="5100" y="5759"/>
                  <a:pt x="5140" y="5782"/>
                  <a:pt x="5181" y="5782"/>
                </a:cubicBezTo>
                <a:cubicBezTo>
                  <a:pt x="5198" y="5782"/>
                  <a:pt x="5215" y="5776"/>
                  <a:pt x="5232" y="5768"/>
                </a:cubicBezTo>
                <a:lnTo>
                  <a:pt x="5380" y="5693"/>
                </a:lnTo>
                <a:cubicBezTo>
                  <a:pt x="5435" y="5664"/>
                  <a:pt x="5457" y="5596"/>
                  <a:pt x="5431" y="5540"/>
                </a:cubicBezTo>
                <a:cubicBezTo>
                  <a:pt x="5411" y="5501"/>
                  <a:pt x="5372" y="5478"/>
                  <a:pt x="5331" y="5478"/>
                </a:cubicBezTo>
                <a:close/>
                <a:moveTo>
                  <a:pt x="4796" y="5745"/>
                </a:moveTo>
                <a:cubicBezTo>
                  <a:pt x="4779" y="5745"/>
                  <a:pt x="4762" y="5749"/>
                  <a:pt x="4746" y="5756"/>
                </a:cubicBezTo>
                <a:lnTo>
                  <a:pt x="4598" y="5831"/>
                </a:lnTo>
                <a:cubicBezTo>
                  <a:pt x="4543" y="5859"/>
                  <a:pt x="4520" y="5927"/>
                  <a:pt x="4549" y="5984"/>
                </a:cubicBezTo>
                <a:cubicBezTo>
                  <a:pt x="4568" y="6024"/>
                  <a:pt x="4610" y="6046"/>
                  <a:pt x="4650" y="6046"/>
                </a:cubicBezTo>
                <a:cubicBezTo>
                  <a:pt x="4667" y="6046"/>
                  <a:pt x="4684" y="6042"/>
                  <a:pt x="4700" y="6034"/>
                </a:cubicBezTo>
                <a:lnTo>
                  <a:pt x="4849" y="5960"/>
                </a:lnTo>
                <a:cubicBezTo>
                  <a:pt x="4905" y="5932"/>
                  <a:pt x="4927" y="5863"/>
                  <a:pt x="4899" y="5807"/>
                </a:cubicBezTo>
                <a:cubicBezTo>
                  <a:pt x="4879" y="5768"/>
                  <a:pt x="4838" y="5745"/>
                  <a:pt x="4796" y="5745"/>
                </a:cubicBezTo>
                <a:close/>
                <a:moveTo>
                  <a:pt x="3595" y="5747"/>
                </a:moveTo>
                <a:cubicBezTo>
                  <a:pt x="3554" y="5747"/>
                  <a:pt x="3514" y="5770"/>
                  <a:pt x="3494" y="5808"/>
                </a:cubicBezTo>
                <a:cubicBezTo>
                  <a:pt x="3466" y="5865"/>
                  <a:pt x="3488" y="5933"/>
                  <a:pt x="3545" y="5961"/>
                </a:cubicBezTo>
                <a:lnTo>
                  <a:pt x="3693" y="6036"/>
                </a:lnTo>
                <a:cubicBezTo>
                  <a:pt x="3708" y="6044"/>
                  <a:pt x="3726" y="6049"/>
                  <a:pt x="3742" y="6049"/>
                </a:cubicBezTo>
                <a:cubicBezTo>
                  <a:pt x="3785" y="6049"/>
                  <a:pt x="3824" y="6024"/>
                  <a:pt x="3845" y="5985"/>
                </a:cubicBezTo>
                <a:cubicBezTo>
                  <a:pt x="3873" y="5927"/>
                  <a:pt x="3851" y="5860"/>
                  <a:pt x="3794" y="5834"/>
                </a:cubicBezTo>
                <a:lnTo>
                  <a:pt x="3646" y="5759"/>
                </a:lnTo>
                <a:cubicBezTo>
                  <a:pt x="3630" y="5751"/>
                  <a:pt x="3612" y="5747"/>
                  <a:pt x="3595" y="5747"/>
                </a:cubicBezTo>
                <a:close/>
                <a:moveTo>
                  <a:pt x="8205" y="5785"/>
                </a:moveTo>
                <a:cubicBezTo>
                  <a:pt x="8105" y="5785"/>
                  <a:pt x="8023" y="5866"/>
                  <a:pt x="8023" y="5967"/>
                </a:cubicBezTo>
                <a:lnTo>
                  <a:pt x="8023" y="6154"/>
                </a:lnTo>
                <a:cubicBezTo>
                  <a:pt x="8023" y="6254"/>
                  <a:pt x="8105" y="6336"/>
                  <a:pt x="8205" y="6336"/>
                </a:cubicBezTo>
                <a:cubicBezTo>
                  <a:pt x="8306" y="6336"/>
                  <a:pt x="8387" y="6254"/>
                  <a:pt x="8387" y="6154"/>
                </a:cubicBezTo>
                <a:lnTo>
                  <a:pt x="8387" y="5967"/>
                </a:lnTo>
                <a:cubicBezTo>
                  <a:pt x="8387" y="5866"/>
                  <a:pt x="8306" y="5785"/>
                  <a:pt x="8205" y="5785"/>
                </a:cubicBezTo>
                <a:close/>
                <a:moveTo>
                  <a:pt x="184" y="5792"/>
                </a:moveTo>
                <a:cubicBezTo>
                  <a:pt x="83" y="5792"/>
                  <a:pt x="3" y="5874"/>
                  <a:pt x="3" y="5975"/>
                </a:cubicBezTo>
                <a:lnTo>
                  <a:pt x="3" y="6162"/>
                </a:lnTo>
                <a:cubicBezTo>
                  <a:pt x="3" y="6261"/>
                  <a:pt x="83" y="6343"/>
                  <a:pt x="184" y="6343"/>
                </a:cubicBezTo>
                <a:cubicBezTo>
                  <a:pt x="285" y="6343"/>
                  <a:pt x="367" y="6261"/>
                  <a:pt x="367" y="6162"/>
                </a:cubicBezTo>
                <a:lnTo>
                  <a:pt x="367" y="5975"/>
                </a:lnTo>
                <a:cubicBezTo>
                  <a:pt x="367" y="5874"/>
                  <a:pt x="285" y="5792"/>
                  <a:pt x="184" y="5792"/>
                </a:cubicBezTo>
                <a:close/>
                <a:moveTo>
                  <a:pt x="1696" y="3285"/>
                </a:moveTo>
                <a:lnTo>
                  <a:pt x="1733" y="3305"/>
                </a:lnTo>
                <a:lnTo>
                  <a:pt x="3912" y="4405"/>
                </a:lnTo>
                <a:lnTo>
                  <a:pt x="3912" y="6984"/>
                </a:lnTo>
                <a:lnTo>
                  <a:pt x="2000" y="6021"/>
                </a:lnTo>
                <a:lnTo>
                  <a:pt x="2225" y="5890"/>
                </a:lnTo>
                <a:cubicBezTo>
                  <a:pt x="2360" y="5813"/>
                  <a:pt x="2406" y="5641"/>
                  <a:pt x="2329" y="5504"/>
                </a:cubicBezTo>
                <a:cubicBezTo>
                  <a:pt x="2276" y="5413"/>
                  <a:pt x="2181" y="5363"/>
                  <a:pt x="2083" y="5363"/>
                </a:cubicBezTo>
                <a:cubicBezTo>
                  <a:pt x="2035" y="5363"/>
                  <a:pt x="1987" y="5375"/>
                  <a:pt x="1943" y="5400"/>
                </a:cubicBezTo>
                <a:lnTo>
                  <a:pt x="1696" y="5543"/>
                </a:lnTo>
                <a:lnTo>
                  <a:pt x="1696" y="3285"/>
                </a:lnTo>
                <a:close/>
                <a:moveTo>
                  <a:pt x="6696" y="3288"/>
                </a:moveTo>
                <a:lnTo>
                  <a:pt x="6696" y="5590"/>
                </a:lnTo>
                <a:lnTo>
                  <a:pt x="6427" y="5434"/>
                </a:lnTo>
                <a:cubicBezTo>
                  <a:pt x="6383" y="5408"/>
                  <a:pt x="6334" y="5396"/>
                  <a:pt x="6286" y="5396"/>
                </a:cubicBezTo>
                <a:cubicBezTo>
                  <a:pt x="6188" y="5396"/>
                  <a:pt x="6093" y="5447"/>
                  <a:pt x="6041" y="5538"/>
                </a:cubicBezTo>
                <a:cubicBezTo>
                  <a:pt x="5962" y="5673"/>
                  <a:pt x="6008" y="5846"/>
                  <a:pt x="6145" y="5924"/>
                </a:cubicBezTo>
                <a:lnTo>
                  <a:pt x="6348" y="6043"/>
                </a:lnTo>
                <a:lnTo>
                  <a:pt x="4482" y="6986"/>
                </a:lnTo>
                <a:lnTo>
                  <a:pt x="4482" y="4408"/>
                </a:lnTo>
                <a:lnTo>
                  <a:pt x="4480" y="4408"/>
                </a:lnTo>
                <a:lnTo>
                  <a:pt x="6696" y="3288"/>
                </a:lnTo>
                <a:close/>
                <a:moveTo>
                  <a:pt x="8205" y="6557"/>
                </a:moveTo>
                <a:cubicBezTo>
                  <a:pt x="8112" y="6557"/>
                  <a:pt x="8034" y="6628"/>
                  <a:pt x="8025" y="6719"/>
                </a:cubicBezTo>
                <a:cubicBezTo>
                  <a:pt x="7949" y="6769"/>
                  <a:pt x="7919" y="6869"/>
                  <a:pt x="7962" y="6952"/>
                </a:cubicBezTo>
                <a:cubicBezTo>
                  <a:pt x="7994" y="7016"/>
                  <a:pt x="8056" y="7053"/>
                  <a:pt x="8123" y="7053"/>
                </a:cubicBezTo>
                <a:cubicBezTo>
                  <a:pt x="8151" y="7053"/>
                  <a:pt x="8179" y="7047"/>
                  <a:pt x="8205" y="7033"/>
                </a:cubicBezTo>
                <a:lnTo>
                  <a:pt x="8286" y="6993"/>
                </a:lnTo>
                <a:cubicBezTo>
                  <a:pt x="8349" y="6964"/>
                  <a:pt x="8387" y="6900"/>
                  <a:pt x="8387" y="6832"/>
                </a:cubicBezTo>
                <a:lnTo>
                  <a:pt x="8387" y="6741"/>
                </a:lnTo>
                <a:cubicBezTo>
                  <a:pt x="8387" y="6640"/>
                  <a:pt x="8306" y="6558"/>
                  <a:pt x="8205" y="6557"/>
                </a:cubicBezTo>
                <a:close/>
                <a:moveTo>
                  <a:pt x="183" y="6564"/>
                </a:moveTo>
                <a:cubicBezTo>
                  <a:pt x="82" y="6564"/>
                  <a:pt x="0" y="6646"/>
                  <a:pt x="0" y="6747"/>
                </a:cubicBezTo>
                <a:lnTo>
                  <a:pt x="0" y="6837"/>
                </a:lnTo>
                <a:cubicBezTo>
                  <a:pt x="0" y="6906"/>
                  <a:pt x="40" y="6967"/>
                  <a:pt x="101" y="6999"/>
                </a:cubicBezTo>
                <a:lnTo>
                  <a:pt x="183" y="7041"/>
                </a:lnTo>
                <a:cubicBezTo>
                  <a:pt x="208" y="7054"/>
                  <a:pt x="236" y="7060"/>
                  <a:pt x="265" y="7060"/>
                </a:cubicBezTo>
                <a:cubicBezTo>
                  <a:pt x="330" y="7060"/>
                  <a:pt x="394" y="7023"/>
                  <a:pt x="426" y="6959"/>
                </a:cubicBezTo>
                <a:cubicBezTo>
                  <a:pt x="467" y="6876"/>
                  <a:pt x="438" y="6777"/>
                  <a:pt x="363" y="6726"/>
                </a:cubicBezTo>
                <a:cubicBezTo>
                  <a:pt x="354" y="6636"/>
                  <a:pt x="275" y="6564"/>
                  <a:pt x="183" y="6564"/>
                </a:cubicBezTo>
                <a:close/>
                <a:moveTo>
                  <a:pt x="7616" y="6945"/>
                </a:moveTo>
                <a:cubicBezTo>
                  <a:pt x="7589" y="6945"/>
                  <a:pt x="7562" y="6951"/>
                  <a:pt x="7536" y="6964"/>
                </a:cubicBezTo>
                <a:lnTo>
                  <a:pt x="7376" y="7045"/>
                </a:lnTo>
                <a:cubicBezTo>
                  <a:pt x="7287" y="7090"/>
                  <a:pt x="7251" y="7200"/>
                  <a:pt x="7296" y="7289"/>
                </a:cubicBezTo>
                <a:cubicBezTo>
                  <a:pt x="7327" y="7351"/>
                  <a:pt x="7391" y="7388"/>
                  <a:pt x="7458" y="7388"/>
                </a:cubicBezTo>
                <a:cubicBezTo>
                  <a:pt x="7484" y="7388"/>
                  <a:pt x="7513" y="7382"/>
                  <a:pt x="7539" y="7371"/>
                </a:cubicBezTo>
                <a:lnTo>
                  <a:pt x="7700" y="7289"/>
                </a:lnTo>
                <a:cubicBezTo>
                  <a:pt x="7789" y="7244"/>
                  <a:pt x="7824" y="7134"/>
                  <a:pt x="7780" y="7045"/>
                </a:cubicBezTo>
                <a:cubicBezTo>
                  <a:pt x="7748" y="6982"/>
                  <a:pt x="7683" y="6945"/>
                  <a:pt x="7616" y="6945"/>
                </a:cubicBezTo>
                <a:close/>
                <a:moveTo>
                  <a:pt x="771" y="6953"/>
                </a:moveTo>
                <a:cubicBezTo>
                  <a:pt x="705" y="6953"/>
                  <a:pt x="641" y="6990"/>
                  <a:pt x="609" y="7053"/>
                </a:cubicBezTo>
                <a:cubicBezTo>
                  <a:pt x="565" y="7142"/>
                  <a:pt x="600" y="7252"/>
                  <a:pt x="689" y="7296"/>
                </a:cubicBezTo>
                <a:lnTo>
                  <a:pt x="851" y="7378"/>
                </a:lnTo>
                <a:cubicBezTo>
                  <a:pt x="876" y="7390"/>
                  <a:pt x="905" y="7396"/>
                  <a:pt x="933" y="7397"/>
                </a:cubicBezTo>
                <a:cubicBezTo>
                  <a:pt x="998" y="7397"/>
                  <a:pt x="1062" y="7360"/>
                  <a:pt x="1095" y="7298"/>
                </a:cubicBezTo>
                <a:cubicBezTo>
                  <a:pt x="1139" y="7209"/>
                  <a:pt x="1104" y="7099"/>
                  <a:pt x="1014" y="7054"/>
                </a:cubicBezTo>
                <a:lnTo>
                  <a:pt x="853" y="6973"/>
                </a:lnTo>
                <a:cubicBezTo>
                  <a:pt x="827" y="6960"/>
                  <a:pt x="799" y="6953"/>
                  <a:pt x="771" y="6953"/>
                </a:cubicBezTo>
                <a:close/>
                <a:moveTo>
                  <a:pt x="6951" y="7284"/>
                </a:moveTo>
                <a:cubicBezTo>
                  <a:pt x="6923" y="7284"/>
                  <a:pt x="6894" y="7291"/>
                  <a:pt x="6868" y="7304"/>
                </a:cubicBezTo>
                <a:lnTo>
                  <a:pt x="6708" y="7385"/>
                </a:lnTo>
                <a:cubicBezTo>
                  <a:pt x="6619" y="7430"/>
                  <a:pt x="6583" y="7538"/>
                  <a:pt x="6628" y="7627"/>
                </a:cubicBezTo>
                <a:cubicBezTo>
                  <a:pt x="6659" y="7691"/>
                  <a:pt x="6723" y="7728"/>
                  <a:pt x="6789" y="7728"/>
                </a:cubicBezTo>
                <a:cubicBezTo>
                  <a:pt x="6816" y="7728"/>
                  <a:pt x="6844" y="7722"/>
                  <a:pt x="6871" y="7709"/>
                </a:cubicBezTo>
                <a:lnTo>
                  <a:pt x="7031" y="7626"/>
                </a:lnTo>
                <a:cubicBezTo>
                  <a:pt x="7121" y="7581"/>
                  <a:pt x="7156" y="7472"/>
                  <a:pt x="7112" y="7382"/>
                </a:cubicBezTo>
                <a:cubicBezTo>
                  <a:pt x="7080" y="7320"/>
                  <a:pt x="7017" y="7284"/>
                  <a:pt x="6951" y="7284"/>
                </a:cubicBezTo>
                <a:close/>
                <a:moveTo>
                  <a:pt x="4210" y="1138"/>
                </a:moveTo>
                <a:cubicBezTo>
                  <a:pt x="4209" y="1138"/>
                  <a:pt x="4207" y="1140"/>
                  <a:pt x="4203" y="1140"/>
                </a:cubicBezTo>
                <a:cubicBezTo>
                  <a:pt x="4199" y="1140"/>
                  <a:pt x="4196" y="1140"/>
                  <a:pt x="4193" y="1140"/>
                </a:cubicBezTo>
                <a:cubicBezTo>
                  <a:pt x="4148" y="1140"/>
                  <a:pt x="4103" y="1149"/>
                  <a:pt x="4065" y="1169"/>
                </a:cubicBezTo>
                <a:lnTo>
                  <a:pt x="1282" y="2576"/>
                </a:lnTo>
                <a:cubicBezTo>
                  <a:pt x="1277" y="2577"/>
                  <a:pt x="1276" y="2579"/>
                  <a:pt x="1273" y="2580"/>
                </a:cubicBezTo>
                <a:lnTo>
                  <a:pt x="1261" y="2586"/>
                </a:lnTo>
                <a:cubicBezTo>
                  <a:pt x="1252" y="2592"/>
                  <a:pt x="1245" y="2599"/>
                  <a:pt x="1237" y="2607"/>
                </a:cubicBezTo>
                <a:cubicBezTo>
                  <a:pt x="1228" y="2614"/>
                  <a:pt x="1221" y="2620"/>
                  <a:pt x="1213" y="2628"/>
                </a:cubicBezTo>
                <a:cubicBezTo>
                  <a:pt x="1202" y="2638"/>
                  <a:pt x="1193" y="2650"/>
                  <a:pt x="1185" y="2663"/>
                </a:cubicBezTo>
                <a:cubicBezTo>
                  <a:pt x="1179" y="2669"/>
                  <a:pt x="1172" y="2678"/>
                  <a:pt x="1169" y="2687"/>
                </a:cubicBezTo>
                <a:cubicBezTo>
                  <a:pt x="1159" y="2702"/>
                  <a:pt x="1154" y="2717"/>
                  <a:pt x="1148" y="2733"/>
                </a:cubicBezTo>
                <a:cubicBezTo>
                  <a:pt x="1144" y="2740"/>
                  <a:pt x="1141" y="2748"/>
                  <a:pt x="1139" y="2755"/>
                </a:cubicBezTo>
                <a:cubicBezTo>
                  <a:pt x="1132" y="2779"/>
                  <a:pt x="1127" y="2806"/>
                  <a:pt x="1127" y="2830"/>
                </a:cubicBezTo>
                <a:lnTo>
                  <a:pt x="1127" y="6043"/>
                </a:lnTo>
                <a:cubicBezTo>
                  <a:pt x="1127" y="6147"/>
                  <a:pt x="1187" y="6245"/>
                  <a:pt x="1283" y="6294"/>
                </a:cubicBezTo>
                <a:lnTo>
                  <a:pt x="4066" y="7699"/>
                </a:lnTo>
                <a:cubicBezTo>
                  <a:pt x="4082" y="7706"/>
                  <a:pt x="4099" y="7712"/>
                  <a:pt x="4117" y="7717"/>
                </a:cubicBezTo>
                <a:cubicBezTo>
                  <a:pt x="4118" y="7717"/>
                  <a:pt x="4118" y="7720"/>
                  <a:pt x="4119" y="7720"/>
                </a:cubicBezTo>
                <a:cubicBezTo>
                  <a:pt x="4143" y="7724"/>
                  <a:pt x="4168" y="7730"/>
                  <a:pt x="4192" y="7730"/>
                </a:cubicBezTo>
                <a:lnTo>
                  <a:pt x="4195" y="7730"/>
                </a:lnTo>
                <a:cubicBezTo>
                  <a:pt x="4220" y="7730"/>
                  <a:pt x="4244" y="7727"/>
                  <a:pt x="4268" y="7720"/>
                </a:cubicBezTo>
                <a:cubicBezTo>
                  <a:pt x="4269" y="7720"/>
                  <a:pt x="4269" y="7717"/>
                  <a:pt x="4272" y="7717"/>
                </a:cubicBezTo>
                <a:cubicBezTo>
                  <a:pt x="4289" y="7712"/>
                  <a:pt x="4307" y="7706"/>
                  <a:pt x="4321" y="7699"/>
                </a:cubicBezTo>
                <a:lnTo>
                  <a:pt x="7104" y="6294"/>
                </a:lnTo>
                <a:cubicBezTo>
                  <a:pt x="7199" y="6245"/>
                  <a:pt x="7260" y="6147"/>
                  <a:pt x="7260" y="6042"/>
                </a:cubicBezTo>
                <a:lnTo>
                  <a:pt x="7260" y="2828"/>
                </a:lnTo>
                <a:cubicBezTo>
                  <a:pt x="7260" y="2729"/>
                  <a:pt x="7210" y="2638"/>
                  <a:pt x="7125" y="2586"/>
                </a:cubicBezTo>
                <a:cubicBezTo>
                  <a:pt x="7119" y="2583"/>
                  <a:pt x="7112" y="2580"/>
                  <a:pt x="7104" y="2577"/>
                </a:cubicBezTo>
                <a:cubicBezTo>
                  <a:pt x="7103" y="2577"/>
                  <a:pt x="7103" y="2576"/>
                  <a:pt x="7101" y="2576"/>
                </a:cubicBezTo>
                <a:lnTo>
                  <a:pt x="4373" y="1198"/>
                </a:lnTo>
                <a:cubicBezTo>
                  <a:pt x="4342" y="1174"/>
                  <a:pt x="4305" y="1159"/>
                  <a:pt x="4266" y="1150"/>
                </a:cubicBezTo>
                <a:cubicBezTo>
                  <a:pt x="4258" y="1147"/>
                  <a:pt x="4246" y="1146"/>
                  <a:pt x="4237" y="1144"/>
                </a:cubicBezTo>
                <a:cubicBezTo>
                  <a:pt x="4228" y="1144"/>
                  <a:pt x="4220" y="1138"/>
                  <a:pt x="4210" y="1138"/>
                </a:cubicBezTo>
                <a:close/>
                <a:moveTo>
                  <a:pt x="1439" y="7293"/>
                </a:moveTo>
                <a:cubicBezTo>
                  <a:pt x="1373" y="7293"/>
                  <a:pt x="1309" y="7330"/>
                  <a:pt x="1277" y="7393"/>
                </a:cubicBezTo>
                <a:cubicBezTo>
                  <a:pt x="1233" y="7482"/>
                  <a:pt x="1268" y="7590"/>
                  <a:pt x="1357" y="7635"/>
                </a:cubicBezTo>
                <a:lnTo>
                  <a:pt x="1519" y="7717"/>
                </a:lnTo>
                <a:cubicBezTo>
                  <a:pt x="1545" y="7730"/>
                  <a:pt x="1573" y="7736"/>
                  <a:pt x="1601" y="7736"/>
                </a:cubicBezTo>
                <a:cubicBezTo>
                  <a:pt x="1666" y="7736"/>
                  <a:pt x="1730" y="7699"/>
                  <a:pt x="1763" y="7635"/>
                </a:cubicBezTo>
                <a:cubicBezTo>
                  <a:pt x="1807" y="7546"/>
                  <a:pt x="1772" y="7436"/>
                  <a:pt x="1683" y="7393"/>
                </a:cubicBezTo>
                <a:lnTo>
                  <a:pt x="1521" y="7313"/>
                </a:lnTo>
                <a:cubicBezTo>
                  <a:pt x="1495" y="7299"/>
                  <a:pt x="1467" y="7293"/>
                  <a:pt x="1439" y="7293"/>
                </a:cubicBezTo>
                <a:close/>
                <a:moveTo>
                  <a:pt x="6281" y="7620"/>
                </a:moveTo>
                <a:cubicBezTo>
                  <a:pt x="6254" y="7620"/>
                  <a:pt x="6226" y="7626"/>
                  <a:pt x="6200" y="7639"/>
                </a:cubicBezTo>
                <a:lnTo>
                  <a:pt x="6038" y="7721"/>
                </a:lnTo>
                <a:cubicBezTo>
                  <a:pt x="5949" y="7766"/>
                  <a:pt x="5915" y="7875"/>
                  <a:pt x="5959" y="7965"/>
                </a:cubicBezTo>
                <a:cubicBezTo>
                  <a:pt x="5991" y="8027"/>
                  <a:pt x="6053" y="8064"/>
                  <a:pt x="6120" y="8064"/>
                </a:cubicBezTo>
                <a:cubicBezTo>
                  <a:pt x="6148" y="8064"/>
                  <a:pt x="6176" y="8058"/>
                  <a:pt x="6201" y="8046"/>
                </a:cubicBezTo>
                <a:lnTo>
                  <a:pt x="6363" y="7965"/>
                </a:lnTo>
                <a:cubicBezTo>
                  <a:pt x="6452" y="7919"/>
                  <a:pt x="6488" y="7810"/>
                  <a:pt x="6443" y="7720"/>
                </a:cubicBezTo>
                <a:cubicBezTo>
                  <a:pt x="6412" y="7656"/>
                  <a:pt x="6348" y="7620"/>
                  <a:pt x="6281" y="7620"/>
                </a:cubicBezTo>
                <a:close/>
                <a:moveTo>
                  <a:pt x="2108" y="7629"/>
                </a:moveTo>
                <a:cubicBezTo>
                  <a:pt x="2041" y="7629"/>
                  <a:pt x="1977" y="7665"/>
                  <a:pt x="1946" y="7728"/>
                </a:cubicBezTo>
                <a:cubicBezTo>
                  <a:pt x="1901" y="7818"/>
                  <a:pt x="1937" y="7927"/>
                  <a:pt x="2026" y="7972"/>
                </a:cubicBezTo>
                <a:lnTo>
                  <a:pt x="2188" y="8054"/>
                </a:lnTo>
                <a:cubicBezTo>
                  <a:pt x="2213" y="8066"/>
                  <a:pt x="2241" y="8071"/>
                  <a:pt x="2269" y="8071"/>
                </a:cubicBezTo>
                <a:cubicBezTo>
                  <a:pt x="2336" y="8071"/>
                  <a:pt x="2398" y="8036"/>
                  <a:pt x="2431" y="7973"/>
                </a:cubicBezTo>
                <a:cubicBezTo>
                  <a:pt x="2476" y="7884"/>
                  <a:pt x="2440" y="7774"/>
                  <a:pt x="2351" y="7730"/>
                </a:cubicBezTo>
                <a:lnTo>
                  <a:pt x="2189" y="7648"/>
                </a:lnTo>
                <a:cubicBezTo>
                  <a:pt x="2163" y="7635"/>
                  <a:pt x="2135" y="7629"/>
                  <a:pt x="2108" y="7629"/>
                </a:cubicBezTo>
                <a:close/>
                <a:moveTo>
                  <a:pt x="4195" y="7812"/>
                </a:moveTo>
                <a:cubicBezTo>
                  <a:pt x="4119" y="7812"/>
                  <a:pt x="4054" y="7861"/>
                  <a:pt x="4029" y="7924"/>
                </a:cubicBezTo>
                <a:cubicBezTo>
                  <a:pt x="4017" y="7950"/>
                  <a:pt x="4013" y="7973"/>
                  <a:pt x="4013" y="7999"/>
                </a:cubicBezTo>
                <a:lnTo>
                  <a:pt x="4013" y="8187"/>
                </a:lnTo>
                <a:cubicBezTo>
                  <a:pt x="4013" y="8287"/>
                  <a:pt x="4094" y="8368"/>
                  <a:pt x="4194" y="8368"/>
                </a:cubicBezTo>
                <a:cubicBezTo>
                  <a:pt x="4269" y="8368"/>
                  <a:pt x="4335" y="8322"/>
                  <a:pt x="4362" y="8256"/>
                </a:cubicBezTo>
                <a:cubicBezTo>
                  <a:pt x="4372" y="8232"/>
                  <a:pt x="4378" y="8207"/>
                  <a:pt x="4378" y="8181"/>
                </a:cubicBezTo>
                <a:lnTo>
                  <a:pt x="4378" y="7993"/>
                </a:lnTo>
                <a:cubicBezTo>
                  <a:pt x="4378" y="7893"/>
                  <a:pt x="4296" y="7812"/>
                  <a:pt x="4195" y="7812"/>
                </a:cubicBezTo>
                <a:close/>
                <a:moveTo>
                  <a:pt x="5611" y="7958"/>
                </a:moveTo>
                <a:cubicBezTo>
                  <a:pt x="5585" y="7958"/>
                  <a:pt x="5557" y="7964"/>
                  <a:pt x="5532" y="7976"/>
                </a:cubicBezTo>
                <a:lnTo>
                  <a:pt x="5371" y="8058"/>
                </a:lnTo>
                <a:cubicBezTo>
                  <a:pt x="5282" y="8103"/>
                  <a:pt x="5247" y="8213"/>
                  <a:pt x="5291" y="8302"/>
                </a:cubicBezTo>
                <a:cubicBezTo>
                  <a:pt x="5322" y="8364"/>
                  <a:pt x="5386" y="8401"/>
                  <a:pt x="5453" y="8401"/>
                </a:cubicBezTo>
                <a:cubicBezTo>
                  <a:pt x="5480" y="8401"/>
                  <a:pt x="5508" y="8397"/>
                  <a:pt x="5535" y="8383"/>
                </a:cubicBezTo>
                <a:lnTo>
                  <a:pt x="5695" y="8302"/>
                </a:lnTo>
                <a:cubicBezTo>
                  <a:pt x="5784" y="8257"/>
                  <a:pt x="5820" y="8147"/>
                  <a:pt x="5775" y="8058"/>
                </a:cubicBezTo>
                <a:cubicBezTo>
                  <a:pt x="5742" y="7995"/>
                  <a:pt x="5678" y="7958"/>
                  <a:pt x="5611" y="7958"/>
                </a:cubicBezTo>
                <a:close/>
                <a:moveTo>
                  <a:pt x="2775" y="7967"/>
                </a:moveTo>
                <a:cubicBezTo>
                  <a:pt x="2709" y="7967"/>
                  <a:pt x="2645" y="8003"/>
                  <a:pt x="2614" y="8066"/>
                </a:cubicBezTo>
                <a:cubicBezTo>
                  <a:pt x="2569" y="8155"/>
                  <a:pt x="2605" y="8264"/>
                  <a:pt x="2694" y="8309"/>
                </a:cubicBezTo>
                <a:lnTo>
                  <a:pt x="2856" y="8391"/>
                </a:lnTo>
                <a:cubicBezTo>
                  <a:pt x="2881" y="8404"/>
                  <a:pt x="2909" y="8410"/>
                  <a:pt x="2937" y="8410"/>
                </a:cubicBezTo>
                <a:cubicBezTo>
                  <a:pt x="3004" y="8410"/>
                  <a:pt x="3067" y="8374"/>
                  <a:pt x="3099" y="8311"/>
                </a:cubicBezTo>
                <a:cubicBezTo>
                  <a:pt x="3144" y="8221"/>
                  <a:pt x="3108" y="8113"/>
                  <a:pt x="3019" y="8068"/>
                </a:cubicBezTo>
                <a:lnTo>
                  <a:pt x="2857" y="7987"/>
                </a:lnTo>
                <a:cubicBezTo>
                  <a:pt x="2831" y="7974"/>
                  <a:pt x="2803" y="7967"/>
                  <a:pt x="2775" y="7967"/>
                </a:cubicBezTo>
                <a:close/>
                <a:moveTo>
                  <a:pt x="4943" y="8296"/>
                </a:moveTo>
                <a:cubicBezTo>
                  <a:pt x="4916" y="8296"/>
                  <a:pt x="4888" y="8302"/>
                  <a:pt x="4862" y="8315"/>
                </a:cubicBezTo>
                <a:lnTo>
                  <a:pt x="4700" y="8397"/>
                </a:lnTo>
                <a:cubicBezTo>
                  <a:pt x="4611" y="8441"/>
                  <a:pt x="4577" y="8551"/>
                  <a:pt x="4621" y="8640"/>
                </a:cubicBezTo>
                <a:cubicBezTo>
                  <a:pt x="4653" y="8703"/>
                  <a:pt x="4715" y="8740"/>
                  <a:pt x="4782" y="8740"/>
                </a:cubicBezTo>
                <a:cubicBezTo>
                  <a:pt x="4810" y="8740"/>
                  <a:pt x="4838" y="8734"/>
                  <a:pt x="4863" y="8722"/>
                </a:cubicBezTo>
                <a:lnTo>
                  <a:pt x="5025" y="8637"/>
                </a:lnTo>
                <a:cubicBezTo>
                  <a:pt x="5114" y="8593"/>
                  <a:pt x="5150" y="8483"/>
                  <a:pt x="5105" y="8395"/>
                </a:cubicBezTo>
                <a:cubicBezTo>
                  <a:pt x="5074" y="8332"/>
                  <a:pt x="5010" y="8296"/>
                  <a:pt x="4943" y="8296"/>
                </a:cubicBezTo>
                <a:close/>
                <a:moveTo>
                  <a:pt x="3444" y="8304"/>
                </a:moveTo>
                <a:cubicBezTo>
                  <a:pt x="3378" y="8304"/>
                  <a:pt x="3313" y="8341"/>
                  <a:pt x="3282" y="8404"/>
                </a:cubicBezTo>
                <a:cubicBezTo>
                  <a:pt x="3237" y="8493"/>
                  <a:pt x="3273" y="8603"/>
                  <a:pt x="3362" y="8648"/>
                </a:cubicBezTo>
                <a:lnTo>
                  <a:pt x="3524" y="8729"/>
                </a:lnTo>
                <a:cubicBezTo>
                  <a:pt x="3549" y="8741"/>
                  <a:pt x="3577" y="8747"/>
                  <a:pt x="3606" y="8747"/>
                </a:cubicBezTo>
                <a:cubicBezTo>
                  <a:pt x="3671" y="8747"/>
                  <a:pt x="3735" y="8710"/>
                  <a:pt x="3768" y="8648"/>
                </a:cubicBezTo>
                <a:cubicBezTo>
                  <a:pt x="3814" y="8559"/>
                  <a:pt x="3776" y="8450"/>
                  <a:pt x="3687" y="8406"/>
                </a:cubicBezTo>
                <a:lnTo>
                  <a:pt x="3526" y="8324"/>
                </a:lnTo>
                <a:cubicBezTo>
                  <a:pt x="3499" y="8310"/>
                  <a:pt x="3472" y="8304"/>
                  <a:pt x="3444" y="8304"/>
                </a:cubicBezTo>
                <a:close/>
                <a:moveTo>
                  <a:pt x="4195" y="8585"/>
                </a:moveTo>
                <a:cubicBezTo>
                  <a:pt x="4140" y="8585"/>
                  <a:pt x="4094" y="8609"/>
                  <a:pt x="4060" y="8649"/>
                </a:cubicBezTo>
                <a:cubicBezTo>
                  <a:pt x="4014" y="8661"/>
                  <a:pt x="3975" y="8694"/>
                  <a:pt x="3950" y="8740"/>
                </a:cubicBezTo>
                <a:cubicBezTo>
                  <a:pt x="3906" y="8829"/>
                  <a:pt x="3941" y="8939"/>
                  <a:pt x="4030" y="8983"/>
                </a:cubicBezTo>
                <a:lnTo>
                  <a:pt x="4112" y="9023"/>
                </a:lnTo>
                <a:cubicBezTo>
                  <a:pt x="4136" y="9037"/>
                  <a:pt x="4164" y="9044"/>
                  <a:pt x="4195" y="9044"/>
                </a:cubicBezTo>
                <a:cubicBezTo>
                  <a:pt x="4229" y="9044"/>
                  <a:pt x="4261" y="9037"/>
                  <a:pt x="4290" y="9019"/>
                </a:cubicBezTo>
                <a:cubicBezTo>
                  <a:pt x="4295" y="9016"/>
                  <a:pt x="4295" y="9013"/>
                  <a:pt x="4298" y="9011"/>
                </a:cubicBezTo>
                <a:lnTo>
                  <a:pt x="4359" y="8979"/>
                </a:lnTo>
                <a:cubicBezTo>
                  <a:pt x="4448" y="8934"/>
                  <a:pt x="4483" y="8824"/>
                  <a:pt x="4439" y="8735"/>
                </a:cubicBezTo>
                <a:cubicBezTo>
                  <a:pt x="4415" y="8689"/>
                  <a:pt x="4373" y="8657"/>
                  <a:pt x="4327" y="8643"/>
                </a:cubicBezTo>
                <a:cubicBezTo>
                  <a:pt x="4295" y="8608"/>
                  <a:pt x="4247" y="8585"/>
                  <a:pt x="4195" y="8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4804370" y="1073450"/>
            <a:ext cx="4108500" cy="301200"/>
          </a:xfrm>
          <a:prstGeom prst="rect">
            <a:avLst/>
          </a:prstGeom>
          <a:solidFill>
            <a:srgbClr val="105780"/>
          </a:solidFill>
          <a:ln w="9525" cap="flat" cmpd="sng">
            <a:solidFill>
              <a:srgbClr val="1057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000"/>
            </a:pPr>
            <a:r>
              <a:rPr lang="en" sz="1000" b="1" dirty="0">
                <a:solidFill>
                  <a:srgbClr val="FFFFFF"/>
                </a:solidFill>
              </a:rPr>
              <a:t>&lt;Company&gt; L3M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4804370" y="1459975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</a:rPr>
              <a:t>&lt;CS%&gt;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4872790" y="1598625"/>
            <a:ext cx="348637" cy="348524"/>
          </a:xfrm>
          <a:custGeom>
            <a:avLst/>
            <a:gdLst/>
            <a:ahLst/>
            <a:cxnLst/>
            <a:rect l="l" t="t" r="r" b="b"/>
            <a:pathLst>
              <a:path w="9244" h="9241" extrusionOk="0">
                <a:moveTo>
                  <a:pt x="2396" y="2418"/>
                </a:moveTo>
                <a:lnTo>
                  <a:pt x="6794" y="2420"/>
                </a:lnTo>
                <a:lnTo>
                  <a:pt x="6794" y="6829"/>
                </a:lnTo>
                <a:cubicBezTo>
                  <a:pt x="6794" y="6831"/>
                  <a:pt x="6793" y="6834"/>
                  <a:pt x="6791" y="6834"/>
                </a:cubicBezTo>
                <a:lnTo>
                  <a:pt x="2392" y="6829"/>
                </a:lnTo>
                <a:lnTo>
                  <a:pt x="2396" y="2418"/>
                </a:lnTo>
                <a:close/>
                <a:moveTo>
                  <a:pt x="2398" y="2000"/>
                </a:moveTo>
                <a:cubicBezTo>
                  <a:pt x="2166" y="2000"/>
                  <a:pt x="1976" y="2189"/>
                  <a:pt x="1976" y="2419"/>
                </a:cubicBezTo>
                <a:lnTo>
                  <a:pt x="1976" y="6829"/>
                </a:lnTo>
                <a:cubicBezTo>
                  <a:pt x="1976" y="7061"/>
                  <a:pt x="2166" y="7251"/>
                  <a:pt x="2398" y="7251"/>
                </a:cubicBezTo>
                <a:lnTo>
                  <a:pt x="6793" y="7251"/>
                </a:lnTo>
                <a:cubicBezTo>
                  <a:pt x="7025" y="7251"/>
                  <a:pt x="7215" y="7061"/>
                  <a:pt x="7215" y="6829"/>
                </a:cubicBezTo>
                <a:lnTo>
                  <a:pt x="7215" y="2419"/>
                </a:lnTo>
                <a:cubicBezTo>
                  <a:pt x="7213" y="2189"/>
                  <a:pt x="7025" y="2000"/>
                  <a:pt x="6793" y="2000"/>
                </a:cubicBezTo>
                <a:close/>
                <a:moveTo>
                  <a:pt x="7031" y="1797"/>
                </a:moveTo>
                <a:cubicBezTo>
                  <a:pt x="7253" y="1797"/>
                  <a:pt x="7433" y="1976"/>
                  <a:pt x="7433" y="2199"/>
                </a:cubicBezTo>
                <a:lnTo>
                  <a:pt x="7433" y="7058"/>
                </a:lnTo>
                <a:cubicBezTo>
                  <a:pt x="7433" y="7281"/>
                  <a:pt x="7253" y="7460"/>
                  <a:pt x="7031" y="7460"/>
                </a:cubicBezTo>
                <a:lnTo>
                  <a:pt x="2157" y="7460"/>
                </a:lnTo>
                <a:cubicBezTo>
                  <a:pt x="1934" y="7460"/>
                  <a:pt x="1753" y="7281"/>
                  <a:pt x="1753" y="7058"/>
                </a:cubicBezTo>
                <a:lnTo>
                  <a:pt x="1753" y="2199"/>
                </a:lnTo>
                <a:cubicBezTo>
                  <a:pt x="1753" y="1976"/>
                  <a:pt x="1934" y="1797"/>
                  <a:pt x="2157" y="1797"/>
                </a:cubicBezTo>
                <a:close/>
                <a:moveTo>
                  <a:pt x="2592" y="0"/>
                </a:moveTo>
                <a:cubicBezTo>
                  <a:pt x="2399" y="0"/>
                  <a:pt x="2246" y="156"/>
                  <a:pt x="2246" y="348"/>
                </a:cubicBezTo>
                <a:lnTo>
                  <a:pt x="2246" y="1103"/>
                </a:lnTo>
                <a:lnTo>
                  <a:pt x="2160" y="1103"/>
                </a:lnTo>
                <a:cubicBezTo>
                  <a:pt x="1556" y="1103"/>
                  <a:pt x="1061" y="1596"/>
                  <a:pt x="1061" y="2202"/>
                </a:cubicBezTo>
                <a:lnTo>
                  <a:pt x="1061" y="2242"/>
                </a:lnTo>
                <a:lnTo>
                  <a:pt x="348" y="2242"/>
                </a:lnTo>
                <a:cubicBezTo>
                  <a:pt x="155" y="2242"/>
                  <a:pt x="1" y="2398"/>
                  <a:pt x="1" y="2590"/>
                </a:cubicBezTo>
                <a:cubicBezTo>
                  <a:pt x="1" y="2783"/>
                  <a:pt x="157" y="2937"/>
                  <a:pt x="348" y="2937"/>
                </a:cubicBezTo>
                <a:lnTo>
                  <a:pt x="1061" y="2937"/>
                </a:lnTo>
                <a:lnTo>
                  <a:pt x="1061" y="3613"/>
                </a:lnTo>
                <a:lnTo>
                  <a:pt x="348" y="3613"/>
                </a:lnTo>
                <a:cubicBezTo>
                  <a:pt x="155" y="3613"/>
                  <a:pt x="1" y="3769"/>
                  <a:pt x="1" y="3960"/>
                </a:cubicBezTo>
                <a:cubicBezTo>
                  <a:pt x="1" y="4150"/>
                  <a:pt x="157" y="4306"/>
                  <a:pt x="348" y="4306"/>
                </a:cubicBezTo>
                <a:lnTo>
                  <a:pt x="1061" y="4306"/>
                </a:lnTo>
                <a:lnTo>
                  <a:pt x="1061" y="4982"/>
                </a:lnTo>
                <a:lnTo>
                  <a:pt x="348" y="4982"/>
                </a:lnTo>
                <a:cubicBezTo>
                  <a:pt x="155" y="4982"/>
                  <a:pt x="1" y="5138"/>
                  <a:pt x="1" y="5330"/>
                </a:cubicBezTo>
                <a:cubicBezTo>
                  <a:pt x="1" y="5523"/>
                  <a:pt x="157" y="5677"/>
                  <a:pt x="348" y="5677"/>
                </a:cubicBezTo>
                <a:lnTo>
                  <a:pt x="1061" y="5677"/>
                </a:lnTo>
                <a:lnTo>
                  <a:pt x="1061" y="6353"/>
                </a:lnTo>
                <a:lnTo>
                  <a:pt x="348" y="6353"/>
                </a:lnTo>
                <a:cubicBezTo>
                  <a:pt x="155" y="6353"/>
                  <a:pt x="1" y="6509"/>
                  <a:pt x="1" y="6700"/>
                </a:cubicBezTo>
                <a:cubicBezTo>
                  <a:pt x="1" y="6893"/>
                  <a:pt x="157" y="7046"/>
                  <a:pt x="348" y="7046"/>
                </a:cubicBezTo>
                <a:lnTo>
                  <a:pt x="1061" y="7046"/>
                </a:lnTo>
                <a:lnTo>
                  <a:pt x="1061" y="7054"/>
                </a:lnTo>
                <a:cubicBezTo>
                  <a:pt x="1061" y="7659"/>
                  <a:pt x="1556" y="8152"/>
                  <a:pt x="2160" y="8152"/>
                </a:cubicBezTo>
                <a:lnTo>
                  <a:pt x="2246" y="8152"/>
                </a:lnTo>
                <a:lnTo>
                  <a:pt x="2246" y="8893"/>
                </a:lnTo>
                <a:cubicBezTo>
                  <a:pt x="2246" y="9086"/>
                  <a:pt x="2402" y="9241"/>
                  <a:pt x="2592" y="9241"/>
                </a:cubicBezTo>
                <a:cubicBezTo>
                  <a:pt x="2785" y="9241"/>
                  <a:pt x="2940" y="9085"/>
                  <a:pt x="2940" y="8893"/>
                </a:cubicBezTo>
                <a:lnTo>
                  <a:pt x="2940" y="8152"/>
                </a:lnTo>
                <a:lnTo>
                  <a:pt x="3615" y="8152"/>
                </a:lnTo>
                <a:lnTo>
                  <a:pt x="3615" y="8893"/>
                </a:lnTo>
                <a:cubicBezTo>
                  <a:pt x="3615" y="9086"/>
                  <a:pt x="3771" y="9241"/>
                  <a:pt x="3963" y="9241"/>
                </a:cubicBezTo>
                <a:cubicBezTo>
                  <a:pt x="4156" y="9241"/>
                  <a:pt x="4310" y="9085"/>
                  <a:pt x="4310" y="8893"/>
                </a:cubicBezTo>
                <a:lnTo>
                  <a:pt x="4310" y="8152"/>
                </a:lnTo>
                <a:lnTo>
                  <a:pt x="4986" y="8152"/>
                </a:lnTo>
                <a:lnTo>
                  <a:pt x="4986" y="8893"/>
                </a:lnTo>
                <a:cubicBezTo>
                  <a:pt x="4986" y="9086"/>
                  <a:pt x="5142" y="9241"/>
                  <a:pt x="5332" y="9241"/>
                </a:cubicBezTo>
                <a:cubicBezTo>
                  <a:pt x="5523" y="9241"/>
                  <a:pt x="5679" y="9085"/>
                  <a:pt x="5679" y="8893"/>
                </a:cubicBezTo>
                <a:lnTo>
                  <a:pt x="5679" y="8152"/>
                </a:lnTo>
                <a:lnTo>
                  <a:pt x="6355" y="8152"/>
                </a:lnTo>
                <a:lnTo>
                  <a:pt x="6355" y="8893"/>
                </a:lnTo>
                <a:cubicBezTo>
                  <a:pt x="6355" y="9086"/>
                  <a:pt x="6511" y="9241"/>
                  <a:pt x="6702" y="9241"/>
                </a:cubicBezTo>
                <a:cubicBezTo>
                  <a:pt x="6894" y="9241"/>
                  <a:pt x="7048" y="9085"/>
                  <a:pt x="7048" y="8893"/>
                </a:cubicBezTo>
                <a:lnTo>
                  <a:pt x="7048" y="8151"/>
                </a:lnTo>
                <a:cubicBezTo>
                  <a:pt x="7647" y="8141"/>
                  <a:pt x="8129" y="7653"/>
                  <a:pt x="8129" y="7054"/>
                </a:cubicBezTo>
                <a:lnTo>
                  <a:pt x="8129" y="7046"/>
                </a:lnTo>
                <a:lnTo>
                  <a:pt x="8896" y="7046"/>
                </a:lnTo>
                <a:cubicBezTo>
                  <a:pt x="9089" y="7046"/>
                  <a:pt x="9243" y="6890"/>
                  <a:pt x="9243" y="6700"/>
                </a:cubicBezTo>
                <a:cubicBezTo>
                  <a:pt x="9243" y="6507"/>
                  <a:pt x="9087" y="6353"/>
                  <a:pt x="8896" y="6353"/>
                </a:cubicBezTo>
                <a:lnTo>
                  <a:pt x="8129" y="6353"/>
                </a:lnTo>
                <a:lnTo>
                  <a:pt x="8129" y="5677"/>
                </a:lnTo>
                <a:lnTo>
                  <a:pt x="8896" y="5677"/>
                </a:lnTo>
                <a:cubicBezTo>
                  <a:pt x="9089" y="5677"/>
                  <a:pt x="9243" y="5521"/>
                  <a:pt x="9243" y="5330"/>
                </a:cubicBezTo>
                <a:cubicBezTo>
                  <a:pt x="9243" y="5136"/>
                  <a:pt x="9087" y="4982"/>
                  <a:pt x="8896" y="4982"/>
                </a:cubicBezTo>
                <a:lnTo>
                  <a:pt x="8129" y="4982"/>
                </a:lnTo>
                <a:lnTo>
                  <a:pt x="8129" y="4306"/>
                </a:lnTo>
                <a:lnTo>
                  <a:pt x="8896" y="4306"/>
                </a:lnTo>
                <a:cubicBezTo>
                  <a:pt x="9089" y="4306"/>
                  <a:pt x="9243" y="4150"/>
                  <a:pt x="9243" y="3959"/>
                </a:cubicBezTo>
                <a:cubicBezTo>
                  <a:pt x="9243" y="3769"/>
                  <a:pt x="9087" y="3613"/>
                  <a:pt x="8896" y="3613"/>
                </a:cubicBezTo>
                <a:lnTo>
                  <a:pt x="8129" y="3613"/>
                </a:lnTo>
                <a:lnTo>
                  <a:pt x="8129" y="2937"/>
                </a:lnTo>
                <a:lnTo>
                  <a:pt x="8896" y="2937"/>
                </a:lnTo>
                <a:cubicBezTo>
                  <a:pt x="9089" y="2937"/>
                  <a:pt x="9243" y="2781"/>
                  <a:pt x="9243" y="2590"/>
                </a:cubicBezTo>
                <a:cubicBezTo>
                  <a:pt x="9243" y="2397"/>
                  <a:pt x="9087" y="2242"/>
                  <a:pt x="8896" y="2242"/>
                </a:cubicBezTo>
                <a:lnTo>
                  <a:pt x="8129" y="2242"/>
                </a:lnTo>
                <a:lnTo>
                  <a:pt x="8129" y="2202"/>
                </a:lnTo>
                <a:cubicBezTo>
                  <a:pt x="8129" y="1602"/>
                  <a:pt x="7647" y="1115"/>
                  <a:pt x="7048" y="1105"/>
                </a:cubicBezTo>
                <a:lnTo>
                  <a:pt x="7048" y="348"/>
                </a:lnTo>
                <a:cubicBezTo>
                  <a:pt x="7048" y="154"/>
                  <a:pt x="6894" y="0"/>
                  <a:pt x="6702" y="0"/>
                </a:cubicBezTo>
                <a:cubicBezTo>
                  <a:pt x="6511" y="0"/>
                  <a:pt x="6355" y="156"/>
                  <a:pt x="6355" y="348"/>
                </a:cubicBezTo>
                <a:lnTo>
                  <a:pt x="6355" y="1103"/>
                </a:lnTo>
                <a:lnTo>
                  <a:pt x="5679" y="1103"/>
                </a:lnTo>
                <a:lnTo>
                  <a:pt x="5679" y="348"/>
                </a:lnTo>
                <a:cubicBezTo>
                  <a:pt x="5679" y="154"/>
                  <a:pt x="5523" y="0"/>
                  <a:pt x="5332" y="0"/>
                </a:cubicBezTo>
                <a:cubicBezTo>
                  <a:pt x="5142" y="0"/>
                  <a:pt x="4986" y="156"/>
                  <a:pt x="4986" y="348"/>
                </a:cubicBezTo>
                <a:lnTo>
                  <a:pt x="4986" y="1103"/>
                </a:lnTo>
                <a:lnTo>
                  <a:pt x="4310" y="1103"/>
                </a:lnTo>
                <a:lnTo>
                  <a:pt x="4310" y="348"/>
                </a:lnTo>
                <a:cubicBezTo>
                  <a:pt x="4310" y="154"/>
                  <a:pt x="4154" y="0"/>
                  <a:pt x="3963" y="0"/>
                </a:cubicBezTo>
                <a:cubicBezTo>
                  <a:pt x="3770" y="0"/>
                  <a:pt x="3615" y="156"/>
                  <a:pt x="3615" y="348"/>
                </a:cubicBezTo>
                <a:lnTo>
                  <a:pt x="3615" y="1103"/>
                </a:lnTo>
                <a:lnTo>
                  <a:pt x="2940" y="1103"/>
                </a:lnTo>
                <a:lnTo>
                  <a:pt x="2940" y="348"/>
                </a:lnTo>
                <a:cubicBezTo>
                  <a:pt x="2940" y="154"/>
                  <a:pt x="2784" y="0"/>
                  <a:pt x="25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6211070" y="1459988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&lt;SS%&gt;</a:t>
            </a:r>
            <a:endParaRPr dirty="0"/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7617770" y="1460000"/>
            <a:ext cx="1295100" cy="625800"/>
          </a:xfrm>
          <a:prstGeom prst="rect">
            <a:avLst/>
          </a:prstGeom>
          <a:solidFill>
            <a:srgbClr val="29B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</a:rPr>
              <a:t>&lt;OS%&gt;</a:t>
            </a:r>
            <a:endParaRPr dirty="0"/>
          </a:p>
          <a:p>
            <a:pPr marL="228600" marR="0" lvl="0" indent="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OTHER(S)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6295940" y="1620507"/>
            <a:ext cx="323142" cy="306736"/>
          </a:xfrm>
          <a:custGeom>
            <a:avLst/>
            <a:gdLst/>
            <a:ahLst/>
            <a:cxnLst/>
            <a:rect l="l" t="t" r="r" b="b"/>
            <a:pathLst>
              <a:path w="8568" h="8133" extrusionOk="0">
                <a:moveTo>
                  <a:pt x="6549" y="635"/>
                </a:moveTo>
                <a:cubicBezTo>
                  <a:pt x="7357" y="635"/>
                  <a:pt x="7831" y="859"/>
                  <a:pt x="7920" y="969"/>
                </a:cubicBezTo>
                <a:cubicBezTo>
                  <a:pt x="7829" y="1079"/>
                  <a:pt x="7357" y="1303"/>
                  <a:pt x="6549" y="1303"/>
                </a:cubicBezTo>
                <a:cubicBezTo>
                  <a:pt x="5743" y="1303"/>
                  <a:pt x="5269" y="1079"/>
                  <a:pt x="5180" y="969"/>
                </a:cubicBezTo>
                <a:cubicBezTo>
                  <a:pt x="5269" y="859"/>
                  <a:pt x="5743" y="635"/>
                  <a:pt x="6549" y="635"/>
                </a:cubicBezTo>
                <a:close/>
                <a:moveTo>
                  <a:pt x="7929" y="1698"/>
                </a:moveTo>
                <a:lnTo>
                  <a:pt x="7930" y="1837"/>
                </a:lnTo>
                <a:cubicBezTo>
                  <a:pt x="7877" y="1940"/>
                  <a:pt x="7400" y="2186"/>
                  <a:pt x="6549" y="2186"/>
                </a:cubicBezTo>
                <a:cubicBezTo>
                  <a:pt x="5692" y="2186"/>
                  <a:pt x="5213" y="1934"/>
                  <a:pt x="5171" y="1852"/>
                </a:cubicBezTo>
                <a:lnTo>
                  <a:pt x="5171" y="1698"/>
                </a:lnTo>
                <a:cubicBezTo>
                  <a:pt x="5554" y="1860"/>
                  <a:pt x="6062" y="1938"/>
                  <a:pt x="6549" y="1938"/>
                </a:cubicBezTo>
                <a:cubicBezTo>
                  <a:pt x="7038" y="1938"/>
                  <a:pt x="7547" y="1860"/>
                  <a:pt x="7929" y="1698"/>
                </a:cubicBezTo>
                <a:close/>
                <a:moveTo>
                  <a:pt x="7930" y="2586"/>
                </a:moveTo>
                <a:lnTo>
                  <a:pt x="7930" y="2721"/>
                </a:lnTo>
                <a:cubicBezTo>
                  <a:pt x="7878" y="2823"/>
                  <a:pt x="7401" y="3071"/>
                  <a:pt x="6549" y="3071"/>
                </a:cubicBezTo>
                <a:cubicBezTo>
                  <a:pt x="5692" y="3071"/>
                  <a:pt x="5213" y="2819"/>
                  <a:pt x="5171" y="2737"/>
                </a:cubicBezTo>
                <a:lnTo>
                  <a:pt x="5171" y="2586"/>
                </a:lnTo>
                <a:cubicBezTo>
                  <a:pt x="5554" y="2748"/>
                  <a:pt x="6062" y="2825"/>
                  <a:pt x="6549" y="2825"/>
                </a:cubicBezTo>
                <a:cubicBezTo>
                  <a:pt x="7039" y="2825"/>
                  <a:pt x="7547" y="2746"/>
                  <a:pt x="7930" y="2586"/>
                </a:cubicBezTo>
                <a:close/>
                <a:moveTo>
                  <a:pt x="2017" y="3279"/>
                </a:moveTo>
                <a:cubicBezTo>
                  <a:pt x="2825" y="3279"/>
                  <a:pt x="3297" y="3505"/>
                  <a:pt x="3386" y="3613"/>
                </a:cubicBezTo>
                <a:cubicBezTo>
                  <a:pt x="3296" y="3723"/>
                  <a:pt x="2825" y="3948"/>
                  <a:pt x="2017" y="3948"/>
                </a:cubicBezTo>
                <a:cubicBezTo>
                  <a:pt x="1209" y="3948"/>
                  <a:pt x="735" y="3723"/>
                  <a:pt x="646" y="3613"/>
                </a:cubicBezTo>
                <a:cubicBezTo>
                  <a:pt x="738" y="3505"/>
                  <a:pt x="1209" y="3279"/>
                  <a:pt x="2017" y="3279"/>
                </a:cubicBezTo>
                <a:close/>
                <a:moveTo>
                  <a:pt x="7930" y="3468"/>
                </a:moveTo>
                <a:lnTo>
                  <a:pt x="7930" y="3606"/>
                </a:lnTo>
                <a:cubicBezTo>
                  <a:pt x="7881" y="3708"/>
                  <a:pt x="7401" y="3956"/>
                  <a:pt x="6549" y="3956"/>
                </a:cubicBezTo>
                <a:cubicBezTo>
                  <a:pt x="5692" y="3956"/>
                  <a:pt x="5213" y="3704"/>
                  <a:pt x="5171" y="3622"/>
                </a:cubicBezTo>
                <a:lnTo>
                  <a:pt x="5171" y="3468"/>
                </a:lnTo>
                <a:cubicBezTo>
                  <a:pt x="5554" y="3628"/>
                  <a:pt x="6062" y="3707"/>
                  <a:pt x="6549" y="3707"/>
                </a:cubicBezTo>
                <a:cubicBezTo>
                  <a:pt x="7039" y="3707"/>
                  <a:pt x="7547" y="3628"/>
                  <a:pt x="7930" y="3468"/>
                </a:cubicBezTo>
                <a:close/>
                <a:moveTo>
                  <a:pt x="3398" y="4345"/>
                </a:moveTo>
                <a:lnTo>
                  <a:pt x="3398" y="4482"/>
                </a:lnTo>
                <a:cubicBezTo>
                  <a:pt x="3346" y="4585"/>
                  <a:pt x="2868" y="4834"/>
                  <a:pt x="2017" y="4834"/>
                </a:cubicBezTo>
                <a:cubicBezTo>
                  <a:pt x="1159" y="4834"/>
                  <a:pt x="681" y="4582"/>
                  <a:pt x="637" y="4500"/>
                </a:cubicBezTo>
                <a:lnTo>
                  <a:pt x="637" y="4345"/>
                </a:lnTo>
                <a:cubicBezTo>
                  <a:pt x="1022" y="4507"/>
                  <a:pt x="1528" y="4585"/>
                  <a:pt x="2017" y="4585"/>
                </a:cubicBezTo>
                <a:cubicBezTo>
                  <a:pt x="2507" y="4585"/>
                  <a:pt x="3013" y="4507"/>
                  <a:pt x="3398" y="4345"/>
                </a:cubicBezTo>
                <a:close/>
                <a:moveTo>
                  <a:pt x="7933" y="4353"/>
                </a:moveTo>
                <a:lnTo>
                  <a:pt x="7933" y="4488"/>
                </a:lnTo>
                <a:cubicBezTo>
                  <a:pt x="7882" y="4591"/>
                  <a:pt x="7406" y="4838"/>
                  <a:pt x="6552" y="4838"/>
                </a:cubicBezTo>
                <a:cubicBezTo>
                  <a:pt x="5694" y="4838"/>
                  <a:pt x="5216" y="4586"/>
                  <a:pt x="5172" y="4504"/>
                </a:cubicBezTo>
                <a:lnTo>
                  <a:pt x="5172" y="4353"/>
                </a:lnTo>
                <a:cubicBezTo>
                  <a:pt x="5557" y="4513"/>
                  <a:pt x="6063" y="4592"/>
                  <a:pt x="6552" y="4592"/>
                </a:cubicBezTo>
                <a:cubicBezTo>
                  <a:pt x="7042" y="4592"/>
                  <a:pt x="7548" y="4513"/>
                  <a:pt x="7933" y="4353"/>
                </a:cubicBezTo>
                <a:close/>
                <a:moveTo>
                  <a:pt x="3398" y="5229"/>
                </a:moveTo>
                <a:lnTo>
                  <a:pt x="3398" y="5364"/>
                </a:lnTo>
                <a:cubicBezTo>
                  <a:pt x="3347" y="5467"/>
                  <a:pt x="2868" y="5715"/>
                  <a:pt x="2017" y="5715"/>
                </a:cubicBezTo>
                <a:cubicBezTo>
                  <a:pt x="1159" y="5715"/>
                  <a:pt x="681" y="5462"/>
                  <a:pt x="637" y="5380"/>
                </a:cubicBezTo>
                <a:lnTo>
                  <a:pt x="637" y="5229"/>
                </a:lnTo>
                <a:cubicBezTo>
                  <a:pt x="1022" y="5391"/>
                  <a:pt x="1528" y="5468"/>
                  <a:pt x="2017" y="5468"/>
                </a:cubicBezTo>
                <a:cubicBezTo>
                  <a:pt x="2507" y="5468"/>
                  <a:pt x="3013" y="5389"/>
                  <a:pt x="3398" y="5229"/>
                </a:cubicBezTo>
                <a:close/>
                <a:moveTo>
                  <a:pt x="7930" y="5236"/>
                </a:moveTo>
                <a:lnTo>
                  <a:pt x="7930" y="5379"/>
                </a:lnTo>
                <a:cubicBezTo>
                  <a:pt x="7882" y="5480"/>
                  <a:pt x="7403" y="5729"/>
                  <a:pt x="6549" y="5729"/>
                </a:cubicBezTo>
                <a:cubicBezTo>
                  <a:pt x="5692" y="5729"/>
                  <a:pt x="5213" y="5477"/>
                  <a:pt x="5171" y="5395"/>
                </a:cubicBezTo>
                <a:lnTo>
                  <a:pt x="5171" y="5236"/>
                </a:lnTo>
                <a:cubicBezTo>
                  <a:pt x="5554" y="5398"/>
                  <a:pt x="6062" y="5476"/>
                  <a:pt x="6549" y="5476"/>
                </a:cubicBezTo>
                <a:cubicBezTo>
                  <a:pt x="7039" y="5476"/>
                  <a:pt x="7548" y="5398"/>
                  <a:pt x="7930" y="5236"/>
                </a:cubicBezTo>
                <a:close/>
                <a:moveTo>
                  <a:pt x="3399" y="6113"/>
                </a:moveTo>
                <a:lnTo>
                  <a:pt x="3399" y="6254"/>
                </a:lnTo>
                <a:cubicBezTo>
                  <a:pt x="3350" y="6353"/>
                  <a:pt x="2872" y="6606"/>
                  <a:pt x="2017" y="6606"/>
                </a:cubicBezTo>
                <a:cubicBezTo>
                  <a:pt x="1159" y="6606"/>
                  <a:pt x="681" y="6353"/>
                  <a:pt x="637" y="6271"/>
                </a:cubicBezTo>
                <a:lnTo>
                  <a:pt x="637" y="6113"/>
                </a:lnTo>
                <a:cubicBezTo>
                  <a:pt x="1022" y="6274"/>
                  <a:pt x="1528" y="6352"/>
                  <a:pt x="2017" y="6352"/>
                </a:cubicBezTo>
                <a:cubicBezTo>
                  <a:pt x="2507" y="6352"/>
                  <a:pt x="3015" y="6273"/>
                  <a:pt x="3399" y="6113"/>
                </a:cubicBezTo>
                <a:close/>
                <a:moveTo>
                  <a:pt x="7933" y="6127"/>
                </a:moveTo>
                <a:lnTo>
                  <a:pt x="7933" y="6263"/>
                </a:lnTo>
                <a:cubicBezTo>
                  <a:pt x="7884" y="6364"/>
                  <a:pt x="7407" y="6616"/>
                  <a:pt x="6549" y="6616"/>
                </a:cubicBezTo>
                <a:cubicBezTo>
                  <a:pt x="5692" y="6616"/>
                  <a:pt x="5213" y="6364"/>
                  <a:pt x="5171" y="6282"/>
                </a:cubicBezTo>
                <a:lnTo>
                  <a:pt x="5171" y="6127"/>
                </a:lnTo>
                <a:cubicBezTo>
                  <a:pt x="5554" y="6289"/>
                  <a:pt x="6062" y="6367"/>
                  <a:pt x="6549" y="6367"/>
                </a:cubicBezTo>
                <a:cubicBezTo>
                  <a:pt x="7039" y="6367"/>
                  <a:pt x="7548" y="6289"/>
                  <a:pt x="7933" y="6127"/>
                </a:cubicBezTo>
                <a:close/>
                <a:moveTo>
                  <a:pt x="3399" y="7001"/>
                </a:moveTo>
                <a:lnTo>
                  <a:pt x="3399" y="7136"/>
                </a:lnTo>
                <a:cubicBezTo>
                  <a:pt x="3355" y="7234"/>
                  <a:pt x="2874" y="7486"/>
                  <a:pt x="2017" y="7486"/>
                </a:cubicBezTo>
                <a:cubicBezTo>
                  <a:pt x="1159" y="7486"/>
                  <a:pt x="681" y="7234"/>
                  <a:pt x="637" y="7152"/>
                </a:cubicBezTo>
                <a:lnTo>
                  <a:pt x="637" y="7001"/>
                </a:lnTo>
                <a:cubicBezTo>
                  <a:pt x="1022" y="7162"/>
                  <a:pt x="1528" y="7241"/>
                  <a:pt x="2017" y="7241"/>
                </a:cubicBezTo>
                <a:cubicBezTo>
                  <a:pt x="2507" y="7241"/>
                  <a:pt x="3015" y="7162"/>
                  <a:pt x="3399" y="7001"/>
                </a:cubicBezTo>
                <a:close/>
                <a:moveTo>
                  <a:pt x="7933" y="7009"/>
                </a:moveTo>
                <a:lnTo>
                  <a:pt x="7933" y="7146"/>
                </a:lnTo>
                <a:cubicBezTo>
                  <a:pt x="7885" y="7244"/>
                  <a:pt x="7407" y="7497"/>
                  <a:pt x="6549" y="7497"/>
                </a:cubicBezTo>
                <a:cubicBezTo>
                  <a:pt x="5692" y="7497"/>
                  <a:pt x="5213" y="7244"/>
                  <a:pt x="5171" y="7162"/>
                </a:cubicBezTo>
                <a:lnTo>
                  <a:pt x="5171" y="7009"/>
                </a:lnTo>
                <a:cubicBezTo>
                  <a:pt x="5554" y="7170"/>
                  <a:pt x="6062" y="7249"/>
                  <a:pt x="6549" y="7249"/>
                </a:cubicBezTo>
                <a:cubicBezTo>
                  <a:pt x="7039" y="7249"/>
                  <a:pt x="7548" y="7170"/>
                  <a:pt x="7933" y="7009"/>
                </a:cubicBezTo>
                <a:close/>
                <a:moveTo>
                  <a:pt x="2017" y="2644"/>
                </a:moveTo>
                <a:cubicBezTo>
                  <a:pt x="1046" y="2644"/>
                  <a:pt x="0" y="2945"/>
                  <a:pt x="0" y="3612"/>
                </a:cubicBezTo>
                <a:lnTo>
                  <a:pt x="0" y="3619"/>
                </a:lnTo>
                <a:lnTo>
                  <a:pt x="0" y="3624"/>
                </a:lnTo>
                <a:lnTo>
                  <a:pt x="0" y="7151"/>
                </a:lnTo>
                <a:cubicBezTo>
                  <a:pt x="0" y="7816"/>
                  <a:pt x="1046" y="8119"/>
                  <a:pt x="2017" y="8119"/>
                </a:cubicBezTo>
                <a:cubicBezTo>
                  <a:pt x="2988" y="8119"/>
                  <a:pt x="4032" y="7816"/>
                  <a:pt x="4032" y="7151"/>
                </a:cubicBezTo>
                <a:lnTo>
                  <a:pt x="4032" y="3624"/>
                </a:lnTo>
                <a:lnTo>
                  <a:pt x="4032" y="3619"/>
                </a:lnTo>
                <a:lnTo>
                  <a:pt x="4032" y="3612"/>
                </a:lnTo>
                <a:cubicBezTo>
                  <a:pt x="4032" y="2948"/>
                  <a:pt x="2988" y="2644"/>
                  <a:pt x="2017" y="2644"/>
                </a:cubicBezTo>
                <a:close/>
                <a:moveTo>
                  <a:pt x="6552" y="1"/>
                </a:moveTo>
                <a:cubicBezTo>
                  <a:pt x="5612" y="1"/>
                  <a:pt x="4607" y="286"/>
                  <a:pt x="4541" y="908"/>
                </a:cubicBezTo>
                <a:cubicBezTo>
                  <a:pt x="4538" y="918"/>
                  <a:pt x="4535" y="929"/>
                  <a:pt x="4535" y="938"/>
                </a:cubicBezTo>
                <a:lnTo>
                  <a:pt x="4535" y="7162"/>
                </a:lnTo>
                <a:cubicBezTo>
                  <a:pt x="4535" y="7829"/>
                  <a:pt x="5581" y="8132"/>
                  <a:pt x="6552" y="8132"/>
                </a:cubicBezTo>
                <a:cubicBezTo>
                  <a:pt x="7522" y="8132"/>
                  <a:pt x="8567" y="7829"/>
                  <a:pt x="8567" y="7162"/>
                </a:cubicBezTo>
                <a:lnTo>
                  <a:pt x="8567" y="938"/>
                </a:lnTo>
                <a:cubicBezTo>
                  <a:pt x="8566" y="926"/>
                  <a:pt x="8560" y="917"/>
                  <a:pt x="8560" y="908"/>
                </a:cubicBezTo>
                <a:cubicBezTo>
                  <a:pt x="8497" y="286"/>
                  <a:pt x="7490" y="1"/>
                  <a:pt x="65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693606" y="1620492"/>
            <a:ext cx="316353" cy="341132"/>
          </a:xfrm>
          <a:custGeom>
            <a:avLst/>
            <a:gdLst/>
            <a:ahLst/>
            <a:cxnLst/>
            <a:rect l="l" t="t" r="r" b="b"/>
            <a:pathLst>
              <a:path w="8388" h="9045" extrusionOk="0">
                <a:moveTo>
                  <a:pt x="4194" y="0"/>
                </a:moveTo>
                <a:cubicBezTo>
                  <a:pt x="4166" y="0"/>
                  <a:pt x="4138" y="7"/>
                  <a:pt x="4112" y="20"/>
                </a:cubicBezTo>
                <a:lnTo>
                  <a:pt x="4030" y="60"/>
                </a:lnTo>
                <a:cubicBezTo>
                  <a:pt x="3941" y="105"/>
                  <a:pt x="3906" y="215"/>
                  <a:pt x="3950" y="304"/>
                </a:cubicBezTo>
                <a:cubicBezTo>
                  <a:pt x="3983" y="366"/>
                  <a:pt x="4045" y="403"/>
                  <a:pt x="4112" y="403"/>
                </a:cubicBezTo>
                <a:cubicBezTo>
                  <a:pt x="4140" y="403"/>
                  <a:pt x="4167" y="399"/>
                  <a:pt x="4194" y="385"/>
                </a:cubicBezTo>
                <a:cubicBezTo>
                  <a:pt x="4219" y="398"/>
                  <a:pt x="4246" y="404"/>
                  <a:pt x="4273" y="404"/>
                </a:cubicBezTo>
                <a:cubicBezTo>
                  <a:pt x="4339" y="404"/>
                  <a:pt x="4403" y="367"/>
                  <a:pt x="4434" y="304"/>
                </a:cubicBezTo>
                <a:cubicBezTo>
                  <a:pt x="4482" y="215"/>
                  <a:pt x="4445" y="105"/>
                  <a:pt x="4356" y="60"/>
                </a:cubicBezTo>
                <a:lnTo>
                  <a:pt x="4275" y="20"/>
                </a:lnTo>
                <a:cubicBezTo>
                  <a:pt x="4250" y="7"/>
                  <a:pt x="4222" y="0"/>
                  <a:pt x="4194" y="0"/>
                </a:cubicBezTo>
                <a:close/>
                <a:moveTo>
                  <a:pt x="4781" y="297"/>
                </a:moveTo>
                <a:cubicBezTo>
                  <a:pt x="4714" y="297"/>
                  <a:pt x="4649" y="332"/>
                  <a:pt x="4617" y="396"/>
                </a:cubicBezTo>
                <a:cubicBezTo>
                  <a:pt x="4572" y="485"/>
                  <a:pt x="4608" y="595"/>
                  <a:pt x="4697" y="638"/>
                </a:cubicBezTo>
                <a:lnTo>
                  <a:pt x="4857" y="719"/>
                </a:lnTo>
                <a:cubicBezTo>
                  <a:pt x="4884" y="733"/>
                  <a:pt x="4912" y="737"/>
                  <a:pt x="4938" y="737"/>
                </a:cubicBezTo>
                <a:cubicBezTo>
                  <a:pt x="5003" y="737"/>
                  <a:pt x="5065" y="700"/>
                  <a:pt x="5098" y="638"/>
                </a:cubicBezTo>
                <a:cubicBezTo>
                  <a:pt x="5144" y="549"/>
                  <a:pt x="5103" y="437"/>
                  <a:pt x="5013" y="393"/>
                </a:cubicBezTo>
                <a:lnTo>
                  <a:pt x="4860" y="314"/>
                </a:lnTo>
                <a:cubicBezTo>
                  <a:pt x="4835" y="302"/>
                  <a:pt x="4808" y="297"/>
                  <a:pt x="4781" y="297"/>
                </a:cubicBezTo>
                <a:close/>
                <a:moveTo>
                  <a:pt x="3606" y="298"/>
                </a:moveTo>
                <a:cubicBezTo>
                  <a:pt x="3579" y="298"/>
                  <a:pt x="3550" y="304"/>
                  <a:pt x="3524" y="317"/>
                </a:cubicBezTo>
                <a:lnTo>
                  <a:pt x="3362" y="399"/>
                </a:lnTo>
                <a:cubicBezTo>
                  <a:pt x="3273" y="443"/>
                  <a:pt x="3237" y="552"/>
                  <a:pt x="3282" y="641"/>
                </a:cubicBezTo>
                <a:cubicBezTo>
                  <a:pt x="3314" y="703"/>
                  <a:pt x="3375" y="740"/>
                  <a:pt x="3440" y="740"/>
                </a:cubicBezTo>
                <a:cubicBezTo>
                  <a:pt x="3441" y="740"/>
                  <a:pt x="3443" y="740"/>
                  <a:pt x="3444" y="740"/>
                </a:cubicBezTo>
                <a:cubicBezTo>
                  <a:pt x="3472" y="740"/>
                  <a:pt x="3500" y="734"/>
                  <a:pt x="3526" y="721"/>
                </a:cubicBezTo>
                <a:lnTo>
                  <a:pt x="3687" y="639"/>
                </a:lnTo>
                <a:cubicBezTo>
                  <a:pt x="3776" y="595"/>
                  <a:pt x="3812" y="485"/>
                  <a:pt x="3768" y="396"/>
                </a:cubicBezTo>
                <a:cubicBezTo>
                  <a:pt x="3736" y="333"/>
                  <a:pt x="3672" y="298"/>
                  <a:pt x="3606" y="298"/>
                </a:cubicBezTo>
                <a:close/>
                <a:moveTo>
                  <a:pt x="2937" y="635"/>
                </a:moveTo>
                <a:cubicBezTo>
                  <a:pt x="2910" y="635"/>
                  <a:pt x="2882" y="641"/>
                  <a:pt x="2856" y="654"/>
                </a:cubicBezTo>
                <a:lnTo>
                  <a:pt x="2694" y="736"/>
                </a:lnTo>
                <a:cubicBezTo>
                  <a:pt x="2605" y="780"/>
                  <a:pt x="2569" y="890"/>
                  <a:pt x="2614" y="979"/>
                </a:cubicBezTo>
                <a:cubicBezTo>
                  <a:pt x="2646" y="1041"/>
                  <a:pt x="2706" y="1077"/>
                  <a:pt x="2772" y="1077"/>
                </a:cubicBezTo>
                <a:cubicBezTo>
                  <a:pt x="2773" y="1077"/>
                  <a:pt x="2774" y="1077"/>
                  <a:pt x="2776" y="1077"/>
                </a:cubicBezTo>
                <a:cubicBezTo>
                  <a:pt x="2804" y="1077"/>
                  <a:pt x="2832" y="1071"/>
                  <a:pt x="2857" y="1060"/>
                </a:cubicBezTo>
                <a:lnTo>
                  <a:pt x="3019" y="978"/>
                </a:lnTo>
                <a:cubicBezTo>
                  <a:pt x="3108" y="933"/>
                  <a:pt x="3144" y="823"/>
                  <a:pt x="3099" y="734"/>
                </a:cubicBezTo>
                <a:cubicBezTo>
                  <a:pt x="3068" y="671"/>
                  <a:pt x="3003" y="635"/>
                  <a:pt x="2937" y="635"/>
                </a:cubicBezTo>
                <a:close/>
                <a:moveTo>
                  <a:pt x="5447" y="635"/>
                </a:moveTo>
                <a:cubicBezTo>
                  <a:pt x="5381" y="635"/>
                  <a:pt x="5317" y="671"/>
                  <a:pt x="5285" y="734"/>
                </a:cubicBezTo>
                <a:cubicBezTo>
                  <a:pt x="5241" y="823"/>
                  <a:pt x="5276" y="930"/>
                  <a:pt x="5365" y="979"/>
                </a:cubicBezTo>
                <a:lnTo>
                  <a:pt x="5526" y="1061"/>
                </a:lnTo>
                <a:cubicBezTo>
                  <a:pt x="5552" y="1073"/>
                  <a:pt x="5581" y="1079"/>
                  <a:pt x="5607" y="1079"/>
                </a:cubicBezTo>
                <a:cubicBezTo>
                  <a:pt x="5673" y="1079"/>
                  <a:pt x="5738" y="1042"/>
                  <a:pt x="5769" y="979"/>
                </a:cubicBezTo>
                <a:cubicBezTo>
                  <a:pt x="5814" y="890"/>
                  <a:pt x="5780" y="780"/>
                  <a:pt x="5691" y="736"/>
                </a:cubicBezTo>
                <a:lnTo>
                  <a:pt x="5529" y="654"/>
                </a:lnTo>
                <a:cubicBezTo>
                  <a:pt x="5503" y="641"/>
                  <a:pt x="5475" y="635"/>
                  <a:pt x="5447" y="635"/>
                </a:cubicBezTo>
                <a:close/>
                <a:moveTo>
                  <a:pt x="2270" y="973"/>
                </a:moveTo>
                <a:cubicBezTo>
                  <a:pt x="2242" y="973"/>
                  <a:pt x="2214" y="980"/>
                  <a:pt x="2188" y="993"/>
                </a:cubicBezTo>
                <a:lnTo>
                  <a:pt x="2026" y="1074"/>
                </a:lnTo>
                <a:cubicBezTo>
                  <a:pt x="1937" y="1119"/>
                  <a:pt x="1901" y="1227"/>
                  <a:pt x="1946" y="1316"/>
                </a:cubicBezTo>
                <a:cubicBezTo>
                  <a:pt x="1978" y="1379"/>
                  <a:pt x="2038" y="1416"/>
                  <a:pt x="2104" y="1416"/>
                </a:cubicBezTo>
                <a:cubicBezTo>
                  <a:pt x="2105" y="1416"/>
                  <a:pt x="2106" y="1416"/>
                  <a:pt x="2107" y="1416"/>
                </a:cubicBezTo>
                <a:cubicBezTo>
                  <a:pt x="2136" y="1416"/>
                  <a:pt x="2164" y="1410"/>
                  <a:pt x="2189" y="1397"/>
                </a:cubicBezTo>
                <a:lnTo>
                  <a:pt x="2351" y="1315"/>
                </a:lnTo>
                <a:cubicBezTo>
                  <a:pt x="2440" y="1270"/>
                  <a:pt x="2476" y="1161"/>
                  <a:pt x="2431" y="1071"/>
                </a:cubicBezTo>
                <a:cubicBezTo>
                  <a:pt x="2400" y="1009"/>
                  <a:pt x="2336" y="973"/>
                  <a:pt x="2270" y="973"/>
                </a:cubicBezTo>
                <a:close/>
                <a:moveTo>
                  <a:pt x="6116" y="973"/>
                </a:moveTo>
                <a:cubicBezTo>
                  <a:pt x="6050" y="973"/>
                  <a:pt x="5986" y="1009"/>
                  <a:pt x="5955" y="1071"/>
                </a:cubicBezTo>
                <a:cubicBezTo>
                  <a:pt x="5909" y="1161"/>
                  <a:pt x="5946" y="1269"/>
                  <a:pt x="6034" y="1316"/>
                </a:cubicBezTo>
                <a:lnTo>
                  <a:pt x="6197" y="1398"/>
                </a:lnTo>
                <a:cubicBezTo>
                  <a:pt x="6222" y="1411"/>
                  <a:pt x="6250" y="1417"/>
                  <a:pt x="6279" y="1417"/>
                </a:cubicBezTo>
                <a:cubicBezTo>
                  <a:pt x="6342" y="1417"/>
                  <a:pt x="6408" y="1380"/>
                  <a:pt x="6440" y="1316"/>
                </a:cubicBezTo>
                <a:cubicBezTo>
                  <a:pt x="6486" y="1227"/>
                  <a:pt x="6449" y="1117"/>
                  <a:pt x="6360" y="1073"/>
                </a:cubicBezTo>
                <a:lnTo>
                  <a:pt x="6198" y="993"/>
                </a:lnTo>
                <a:cubicBezTo>
                  <a:pt x="6172" y="980"/>
                  <a:pt x="6144" y="973"/>
                  <a:pt x="6116" y="973"/>
                </a:cubicBezTo>
                <a:close/>
                <a:moveTo>
                  <a:pt x="1601" y="1311"/>
                </a:moveTo>
                <a:cubicBezTo>
                  <a:pt x="1573" y="1311"/>
                  <a:pt x="1545" y="1317"/>
                  <a:pt x="1519" y="1330"/>
                </a:cubicBezTo>
                <a:lnTo>
                  <a:pt x="1357" y="1411"/>
                </a:lnTo>
                <a:cubicBezTo>
                  <a:pt x="1268" y="1456"/>
                  <a:pt x="1233" y="1566"/>
                  <a:pt x="1277" y="1655"/>
                </a:cubicBezTo>
                <a:cubicBezTo>
                  <a:pt x="1309" y="1716"/>
                  <a:pt x="1370" y="1753"/>
                  <a:pt x="1435" y="1753"/>
                </a:cubicBezTo>
                <a:cubicBezTo>
                  <a:pt x="1437" y="1753"/>
                  <a:pt x="1438" y="1753"/>
                  <a:pt x="1439" y="1753"/>
                </a:cubicBezTo>
                <a:cubicBezTo>
                  <a:pt x="1467" y="1753"/>
                  <a:pt x="1496" y="1747"/>
                  <a:pt x="1521" y="1735"/>
                </a:cubicBezTo>
                <a:lnTo>
                  <a:pt x="1683" y="1654"/>
                </a:lnTo>
                <a:cubicBezTo>
                  <a:pt x="1772" y="1609"/>
                  <a:pt x="1807" y="1499"/>
                  <a:pt x="1763" y="1410"/>
                </a:cubicBezTo>
                <a:cubicBezTo>
                  <a:pt x="1731" y="1347"/>
                  <a:pt x="1667" y="1311"/>
                  <a:pt x="1601" y="1311"/>
                </a:cubicBezTo>
                <a:close/>
                <a:moveTo>
                  <a:pt x="6785" y="1311"/>
                </a:moveTo>
                <a:cubicBezTo>
                  <a:pt x="6719" y="1311"/>
                  <a:pt x="6655" y="1347"/>
                  <a:pt x="6623" y="1410"/>
                </a:cubicBezTo>
                <a:cubicBezTo>
                  <a:pt x="6579" y="1499"/>
                  <a:pt x="6614" y="1609"/>
                  <a:pt x="6703" y="1655"/>
                </a:cubicBezTo>
                <a:lnTo>
                  <a:pt x="6865" y="1737"/>
                </a:lnTo>
                <a:cubicBezTo>
                  <a:pt x="6890" y="1750"/>
                  <a:pt x="6919" y="1754"/>
                  <a:pt x="6947" y="1754"/>
                </a:cubicBezTo>
                <a:cubicBezTo>
                  <a:pt x="7012" y="1754"/>
                  <a:pt x="7076" y="1717"/>
                  <a:pt x="7109" y="1655"/>
                </a:cubicBezTo>
                <a:cubicBezTo>
                  <a:pt x="7153" y="1566"/>
                  <a:pt x="7118" y="1456"/>
                  <a:pt x="7028" y="1411"/>
                </a:cubicBezTo>
                <a:lnTo>
                  <a:pt x="6867" y="1330"/>
                </a:lnTo>
                <a:cubicBezTo>
                  <a:pt x="6841" y="1317"/>
                  <a:pt x="6813" y="1311"/>
                  <a:pt x="6785" y="1311"/>
                </a:cubicBezTo>
                <a:close/>
                <a:moveTo>
                  <a:pt x="932" y="1649"/>
                </a:moveTo>
                <a:cubicBezTo>
                  <a:pt x="904" y="1649"/>
                  <a:pt x="876" y="1655"/>
                  <a:pt x="850" y="1668"/>
                </a:cubicBezTo>
                <a:lnTo>
                  <a:pt x="688" y="1750"/>
                </a:lnTo>
                <a:cubicBezTo>
                  <a:pt x="599" y="1795"/>
                  <a:pt x="563" y="1903"/>
                  <a:pt x="608" y="1992"/>
                </a:cubicBezTo>
                <a:cubicBezTo>
                  <a:pt x="642" y="2056"/>
                  <a:pt x="704" y="2092"/>
                  <a:pt x="769" y="2092"/>
                </a:cubicBezTo>
                <a:cubicBezTo>
                  <a:pt x="798" y="2092"/>
                  <a:pt x="824" y="2086"/>
                  <a:pt x="851" y="2072"/>
                </a:cubicBezTo>
                <a:lnTo>
                  <a:pt x="1013" y="1991"/>
                </a:lnTo>
                <a:cubicBezTo>
                  <a:pt x="1102" y="1946"/>
                  <a:pt x="1136" y="1836"/>
                  <a:pt x="1092" y="1747"/>
                </a:cubicBezTo>
                <a:cubicBezTo>
                  <a:pt x="1060" y="1684"/>
                  <a:pt x="997" y="1649"/>
                  <a:pt x="932" y="1649"/>
                </a:cubicBezTo>
                <a:close/>
                <a:moveTo>
                  <a:pt x="7454" y="1649"/>
                </a:moveTo>
                <a:cubicBezTo>
                  <a:pt x="7389" y="1649"/>
                  <a:pt x="7326" y="1684"/>
                  <a:pt x="7294" y="1747"/>
                </a:cubicBezTo>
                <a:cubicBezTo>
                  <a:pt x="7247" y="1836"/>
                  <a:pt x="7282" y="1946"/>
                  <a:pt x="7373" y="1992"/>
                </a:cubicBezTo>
                <a:lnTo>
                  <a:pt x="7535" y="2074"/>
                </a:lnTo>
                <a:cubicBezTo>
                  <a:pt x="7562" y="2087"/>
                  <a:pt x="7588" y="2093"/>
                  <a:pt x="7617" y="2093"/>
                </a:cubicBezTo>
                <a:cubicBezTo>
                  <a:pt x="7682" y="2093"/>
                  <a:pt x="7747" y="2056"/>
                  <a:pt x="7778" y="1992"/>
                </a:cubicBezTo>
                <a:cubicBezTo>
                  <a:pt x="7823" y="1903"/>
                  <a:pt x="7787" y="1793"/>
                  <a:pt x="7698" y="1750"/>
                </a:cubicBezTo>
                <a:lnTo>
                  <a:pt x="7536" y="1668"/>
                </a:lnTo>
                <a:cubicBezTo>
                  <a:pt x="7510" y="1655"/>
                  <a:pt x="7482" y="1649"/>
                  <a:pt x="7454" y="1649"/>
                </a:cubicBezTo>
                <a:close/>
                <a:moveTo>
                  <a:pt x="8122" y="1986"/>
                </a:moveTo>
                <a:cubicBezTo>
                  <a:pt x="8055" y="1986"/>
                  <a:pt x="7991" y="2023"/>
                  <a:pt x="7960" y="2086"/>
                </a:cubicBezTo>
                <a:cubicBezTo>
                  <a:pt x="7942" y="2124"/>
                  <a:pt x="7936" y="2167"/>
                  <a:pt x="7945" y="2206"/>
                </a:cubicBezTo>
                <a:cubicBezTo>
                  <a:pt x="7936" y="2247"/>
                  <a:pt x="7940" y="2289"/>
                  <a:pt x="7958" y="2332"/>
                </a:cubicBezTo>
                <a:cubicBezTo>
                  <a:pt x="7985" y="2384"/>
                  <a:pt x="8031" y="2415"/>
                  <a:pt x="8083" y="2427"/>
                </a:cubicBezTo>
                <a:cubicBezTo>
                  <a:pt x="8114" y="2457"/>
                  <a:pt x="8157" y="2475"/>
                  <a:pt x="8203" y="2475"/>
                </a:cubicBezTo>
                <a:cubicBezTo>
                  <a:pt x="8304" y="2475"/>
                  <a:pt x="8386" y="2393"/>
                  <a:pt x="8386" y="2294"/>
                </a:cubicBezTo>
                <a:lnTo>
                  <a:pt x="8386" y="2203"/>
                </a:lnTo>
                <a:cubicBezTo>
                  <a:pt x="8386" y="2118"/>
                  <a:pt x="8328" y="2050"/>
                  <a:pt x="8249" y="2029"/>
                </a:cubicBezTo>
                <a:lnTo>
                  <a:pt x="8203" y="2005"/>
                </a:lnTo>
                <a:cubicBezTo>
                  <a:pt x="8177" y="1992"/>
                  <a:pt x="8149" y="1986"/>
                  <a:pt x="8122" y="1986"/>
                </a:cubicBezTo>
                <a:close/>
                <a:moveTo>
                  <a:pt x="267" y="1983"/>
                </a:moveTo>
                <a:cubicBezTo>
                  <a:pt x="239" y="1983"/>
                  <a:pt x="211" y="1989"/>
                  <a:pt x="184" y="2002"/>
                </a:cubicBezTo>
                <a:lnTo>
                  <a:pt x="103" y="2043"/>
                </a:lnTo>
                <a:cubicBezTo>
                  <a:pt x="98" y="2044"/>
                  <a:pt x="97" y="2047"/>
                  <a:pt x="95" y="2048"/>
                </a:cubicBezTo>
                <a:cubicBezTo>
                  <a:pt x="95" y="2049"/>
                  <a:pt x="94" y="2049"/>
                  <a:pt x="93" y="2049"/>
                </a:cubicBezTo>
                <a:cubicBezTo>
                  <a:pt x="92" y="2049"/>
                  <a:pt x="91" y="2049"/>
                  <a:pt x="89" y="2050"/>
                </a:cubicBezTo>
                <a:cubicBezTo>
                  <a:pt x="86" y="2054"/>
                  <a:pt x="82" y="2059"/>
                  <a:pt x="79" y="2063"/>
                </a:cubicBezTo>
                <a:cubicBezTo>
                  <a:pt x="61" y="2077"/>
                  <a:pt x="46" y="2092"/>
                  <a:pt x="36" y="2108"/>
                </a:cubicBezTo>
                <a:cubicBezTo>
                  <a:pt x="30" y="2115"/>
                  <a:pt x="27" y="2123"/>
                  <a:pt x="23" y="2130"/>
                </a:cubicBezTo>
                <a:cubicBezTo>
                  <a:pt x="14" y="2148"/>
                  <a:pt x="8" y="2169"/>
                  <a:pt x="6" y="2191"/>
                </a:cubicBezTo>
                <a:cubicBezTo>
                  <a:pt x="6" y="2197"/>
                  <a:pt x="3" y="2200"/>
                  <a:pt x="3" y="2206"/>
                </a:cubicBezTo>
                <a:lnTo>
                  <a:pt x="3" y="2296"/>
                </a:lnTo>
                <a:cubicBezTo>
                  <a:pt x="3" y="2397"/>
                  <a:pt x="81" y="2478"/>
                  <a:pt x="182" y="2478"/>
                </a:cubicBezTo>
                <a:cubicBezTo>
                  <a:pt x="183" y="2478"/>
                  <a:pt x="183" y="2478"/>
                  <a:pt x="184" y="2478"/>
                </a:cubicBezTo>
                <a:cubicBezTo>
                  <a:pt x="236" y="2478"/>
                  <a:pt x="282" y="2455"/>
                  <a:pt x="317" y="2420"/>
                </a:cubicBezTo>
                <a:cubicBezTo>
                  <a:pt x="363" y="2405"/>
                  <a:pt x="403" y="2374"/>
                  <a:pt x="428" y="2326"/>
                </a:cubicBezTo>
                <a:cubicBezTo>
                  <a:pt x="447" y="2288"/>
                  <a:pt x="450" y="2245"/>
                  <a:pt x="440" y="2204"/>
                </a:cubicBezTo>
                <a:cubicBezTo>
                  <a:pt x="450" y="2166"/>
                  <a:pt x="449" y="2121"/>
                  <a:pt x="428" y="2081"/>
                </a:cubicBezTo>
                <a:cubicBezTo>
                  <a:pt x="397" y="2018"/>
                  <a:pt x="333" y="1983"/>
                  <a:pt x="267" y="1983"/>
                </a:cubicBezTo>
                <a:close/>
                <a:moveTo>
                  <a:pt x="770" y="2322"/>
                </a:moveTo>
                <a:cubicBezTo>
                  <a:pt x="703" y="2322"/>
                  <a:pt x="639" y="2358"/>
                  <a:pt x="608" y="2421"/>
                </a:cubicBezTo>
                <a:cubicBezTo>
                  <a:pt x="563" y="2512"/>
                  <a:pt x="599" y="2620"/>
                  <a:pt x="688" y="2666"/>
                </a:cubicBezTo>
                <a:lnTo>
                  <a:pt x="850" y="2748"/>
                </a:lnTo>
                <a:cubicBezTo>
                  <a:pt x="875" y="2761"/>
                  <a:pt x="903" y="2767"/>
                  <a:pt x="931" y="2767"/>
                </a:cubicBezTo>
                <a:cubicBezTo>
                  <a:pt x="995" y="2767"/>
                  <a:pt x="1061" y="2730"/>
                  <a:pt x="1092" y="2666"/>
                </a:cubicBezTo>
                <a:cubicBezTo>
                  <a:pt x="1136" y="2577"/>
                  <a:pt x="1102" y="2467"/>
                  <a:pt x="1013" y="2423"/>
                </a:cubicBezTo>
                <a:lnTo>
                  <a:pt x="851" y="2341"/>
                </a:lnTo>
                <a:cubicBezTo>
                  <a:pt x="825" y="2328"/>
                  <a:pt x="797" y="2322"/>
                  <a:pt x="770" y="2322"/>
                </a:cubicBezTo>
                <a:close/>
                <a:moveTo>
                  <a:pt x="7616" y="2325"/>
                </a:moveTo>
                <a:cubicBezTo>
                  <a:pt x="7588" y="2325"/>
                  <a:pt x="7560" y="2331"/>
                  <a:pt x="7533" y="2344"/>
                </a:cubicBezTo>
                <a:lnTo>
                  <a:pt x="7371" y="2424"/>
                </a:lnTo>
                <a:cubicBezTo>
                  <a:pt x="7282" y="2470"/>
                  <a:pt x="7247" y="2579"/>
                  <a:pt x="7291" y="2668"/>
                </a:cubicBezTo>
                <a:cubicBezTo>
                  <a:pt x="7324" y="2732"/>
                  <a:pt x="7388" y="2767"/>
                  <a:pt x="7453" y="2767"/>
                </a:cubicBezTo>
                <a:cubicBezTo>
                  <a:pt x="7481" y="2767"/>
                  <a:pt x="7510" y="2761"/>
                  <a:pt x="7535" y="2748"/>
                </a:cubicBezTo>
                <a:lnTo>
                  <a:pt x="7697" y="2666"/>
                </a:lnTo>
                <a:cubicBezTo>
                  <a:pt x="7786" y="2622"/>
                  <a:pt x="7821" y="2512"/>
                  <a:pt x="7777" y="2423"/>
                </a:cubicBezTo>
                <a:cubicBezTo>
                  <a:pt x="7746" y="2360"/>
                  <a:pt x="7682" y="2325"/>
                  <a:pt x="7616" y="2325"/>
                </a:cubicBezTo>
                <a:close/>
                <a:moveTo>
                  <a:pt x="4195" y="2617"/>
                </a:moveTo>
                <a:cubicBezTo>
                  <a:pt x="4177" y="2617"/>
                  <a:pt x="4160" y="2621"/>
                  <a:pt x="4143" y="2629"/>
                </a:cubicBezTo>
                <a:lnTo>
                  <a:pt x="4073" y="2665"/>
                </a:lnTo>
                <a:cubicBezTo>
                  <a:pt x="4017" y="2693"/>
                  <a:pt x="3995" y="2761"/>
                  <a:pt x="4023" y="2816"/>
                </a:cubicBezTo>
                <a:cubicBezTo>
                  <a:pt x="4042" y="2856"/>
                  <a:pt x="4082" y="2879"/>
                  <a:pt x="4124" y="2879"/>
                </a:cubicBezTo>
                <a:cubicBezTo>
                  <a:pt x="4142" y="2879"/>
                  <a:pt x="4158" y="2873"/>
                  <a:pt x="4176" y="2865"/>
                </a:cubicBezTo>
                <a:lnTo>
                  <a:pt x="4194" y="2856"/>
                </a:lnTo>
                <a:lnTo>
                  <a:pt x="4213" y="2865"/>
                </a:lnTo>
                <a:cubicBezTo>
                  <a:pt x="4229" y="2873"/>
                  <a:pt x="4246" y="2877"/>
                  <a:pt x="4263" y="2877"/>
                </a:cubicBezTo>
                <a:cubicBezTo>
                  <a:pt x="4305" y="2877"/>
                  <a:pt x="4345" y="2855"/>
                  <a:pt x="4364" y="2815"/>
                </a:cubicBezTo>
                <a:cubicBezTo>
                  <a:pt x="4393" y="2760"/>
                  <a:pt x="4370" y="2690"/>
                  <a:pt x="4315" y="2665"/>
                </a:cubicBezTo>
                <a:lnTo>
                  <a:pt x="4246" y="2629"/>
                </a:lnTo>
                <a:cubicBezTo>
                  <a:pt x="4230" y="2621"/>
                  <a:pt x="4213" y="2617"/>
                  <a:pt x="4195" y="2617"/>
                </a:cubicBezTo>
                <a:close/>
                <a:moveTo>
                  <a:pt x="3742" y="2845"/>
                </a:moveTo>
                <a:cubicBezTo>
                  <a:pt x="3724" y="2845"/>
                  <a:pt x="3706" y="2849"/>
                  <a:pt x="3689" y="2858"/>
                </a:cubicBezTo>
                <a:lnTo>
                  <a:pt x="3540" y="2934"/>
                </a:lnTo>
                <a:cubicBezTo>
                  <a:pt x="3485" y="2962"/>
                  <a:pt x="3463" y="3030"/>
                  <a:pt x="3490" y="3086"/>
                </a:cubicBezTo>
                <a:cubicBezTo>
                  <a:pt x="3511" y="3125"/>
                  <a:pt x="3552" y="3147"/>
                  <a:pt x="3592" y="3147"/>
                </a:cubicBezTo>
                <a:cubicBezTo>
                  <a:pt x="3609" y="3147"/>
                  <a:pt x="3626" y="3141"/>
                  <a:pt x="3643" y="3134"/>
                </a:cubicBezTo>
                <a:lnTo>
                  <a:pt x="3791" y="3058"/>
                </a:lnTo>
                <a:cubicBezTo>
                  <a:pt x="3846" y="3030"/>
                  <a:pt x="3869" y="2962"/>
                  <a:pt x="3842" y="2905"/>
                </a:cubicBezTo>
                <a:cubicBezTo>
                  <a:pt x="3822" y="2867"/>
                  <a:pt x="3783" y="2845"/>
                  <a:pt x="3742" y="2845"/>
                </a:cubicBezTo>
                <a:close/>
                <a:moveTo>
                  <a:pt x="4648" y="2845"/>
                </a:moveTo>
                <a:cubicBezTo>
                  <a:pt x="4606" y="2845"/>
                  <a:pt x="4566" y="2868"/>
                  <a:pt x="4547" y="2908"/>
                </a:cubicBezTo>
                <a:cubicBezTo>
                  <a:pt x="4519" y="2963"/>
                  <a:pt x="4541" y="3030"/>
                  <a:pt x="4596" y="3060"/>
                </a:cubicBezTo>
                <a:lnTo>
                  <a:pt x="4745" y="3134"/>
                </a:lnTo>
                <a:cubicBezTo>
                  <a:pt x="4762" y="3143"/>
                  <a:pt x="4780" y="3147"/>
                  <a:pt x="4797" y="3147"/>
                </a:cubicBezTo>
                <a:cubicBezTo>
                  <a:pt x="4838" y="3147"/>
                  <a:pt x="4877" y="3125"/>
                  <a:pt x="4898" y="3086"/>
                </a:cubicBezTo>
                <a:cubicBezTo>
                  <a:pt x="4926" y="3030"/>
                  <a:pt x="4904" y="2962"/>
                  <a:pt x="4847" y="2934"/>
                </a:cubicBezTo>
                <a:lnTo>
                  <a:pt x="4699" y="2858"/>
                </a:lnTo>
                <a:cubicBezTo>
                  <a:pt x="4682" y="2849"/>
                  <a:pt x="4665" y="2845"/>
                  <a:pt x="4648" y="2845"/>
                </a:cubicBezTo>
                <a:close/>
                <a:moveTo>
                  <a:pt x="8205" y="2694"/>
                </a:moveTo>
                <a:cubicBezTo>
                  <a:pt x="8105" y="2694"/>
                  <a:pt x="8023" y="2776"/>
                  <a:pt x="8023" y="2876"/>
                </a:cubicBezTo>
                <a:lnTo>
                  <a:pt x="8023" y="3064"/>
                </a:lnTo>
                <a:cubicBezTo>
                  <a:pt x="8023" y="3164"/>
                  <a:pt x="8105" y="3245"/>
                  <a:pt x="8205" y="3245"/>
                </a:cubicBezTo>
                <a:cubicBezTo>
                  <a:pt x="8306" y="3245"/>
                  <a:pt x="8387" y="3164"/>
                  <a:pt x="8387" y="3064"/>
                </a:cubicBezTo>
                <a:lnTo>
                  <a:pt x="8387" y="2876"/>
                </a:lnTo>
                <a:cubicBezTo>
                  <a:pt x="8387" y="2776"/>
                  <a:pt x="8306" y="2694"/>
                  <a:pt x="8205" y="2694"/>
                </a:cubicBezTo>
                <a:close/>
                <a:moveTo>
                  <a:pt x="184" y="2702"/>
                </a:moveTo>
                <a:cubicBezTo>
                  <a:pt x="83" y="2702"/>
                  <a:pt x="3" y="2784"/>
                  <a:pt x="3" y="2883"/>
                </a:cubicBezTo>
                <a:lnTo>
                  <a:pt x="3" y="3072"/>
                </a:lnTo>
                <a:cubicBezTo>
                  <a:pt x="3" y="3171"/>
                  <a:pt x="83" y="3253"/>
                  <a:pt x="184" y="3253"/>
                </a:cubicBezTo>
                <a:cubicBezTo>
                  <a:pt x="285" y="3253"/>
                  <a:pt x="367" y="3171"/>
                  <a:pt x="367" y="3072"/>
                </a:cubicBezTo>
                <a:lnTo>
                  <a:pt x="367" y="2883"/>
                </a:lnTo>
                <a:cubicBezTo>
                  <a:pt x="367" y="2784"/>
                  <a:pt x="285" y="2702"/>
                  <a:pt x="184" y="2702"/>
                </a:cubicBezTo>
                <a:close/>
                <a:moveTo>
                  <a:pt x="3932" y="1866"/>
                </a:moveTo>
                <a:lnTo>
                  <a:pt x="3932" y="2133"/>
                </a:lnTo>
                <a:cubicBezTo>
                  <a:pt x="3932" y="2289"/>
                  <a:pt x="4059" y="2418"/>
                  <a:pt x="4216" y="2418"/>
                </a:cubicBezTo>
                <a:cubicBezTo>
                  <a:pt x="4373" y="2418"/>
                  <a:pt x="4500" y="2292"/>
                  <a:pt x="4500" y="2133"/>
                </a:cubicBezTo>
                <a:lnTo>
                  <a:pt x="4500" y="1891"/>
                </a:lnTo>
                <a:lnTo>
                  <a:pt x="6353" y="2827"/>
                </a:lnTo>
                <a:lnTo>
                  <a:pt x="5438" y="3287"/>
                </a:lnTo>
                <a:cubicBezTo>
                  <a:pt x="5432" y="3251"/>
                  <a:pt x="5413" y="3217"/>
                  <a:pt x="5377" y="3199"/>
                </a:cubicBezTo>
                <a:lnTo>
                  <a:pt x="5229" y="3124"/>
                </a:lnTo>
                <a:cubicBezTo>
                  <a:pt x="5213" y="3115"/>
                  <a:pt x="5195" y="3111"/>
                  <a:pt x="5178" y="3111"/>
                </a:cubicBezTo>
                <a:cubicBezTo>
                  <a:pt x="5137" y="3111"/>
                  <a:pt x="5097" y="3134"/>
                  <a:pt x="5077" y="3173"/>
                </a:cubicBezTo>
                <a:cubicBezTo>
                  <a:pt x="5049" y="3229"/>
                  <a:pt x="5071" y="3297"/>
                  <a:pt x="5128" y="3326"/>
                </a:cubicBezTo>
                <a:lnTo>
                  <a:pt x="5242" y="3383"/>
                </a:lnTo>
                <a:lnTo>
                  <a:pt x="4194" y="3914"/>
                </a:lnTo>
                <a:lnTo>
                  <a:pt x="3145" y="3383"/>
                </a:lnTo>
                <a:lnTo>
                  <a:pt x="3263" y="3324"/>
                </a:lnTo>
                <a:cubicBezTo>
                  <a:pt x="3318" y="3296"/>
                  <a:pt x="3340" y="3228"/>
                  <a:pt x="3312" y="3171"/>
                </a:cubicBezTo>
                <a:cubicBezTo>
                  <a:pt x="3293" y="3132"/>
                  <a:pt x="3252" y="3109"/>
                  <a:pt x="3210" y="3109"/>
                </a:cubicBezTo>
                <a:cubicBezTo>
                  <a:pt x="3193" y="3109"/>
                  <a:pt x="3176" y="3113"/>
                  <a:pt x="3160" y="3121"/>
                </a:cubicBezTo>
                <a:lnTo>
                  <a:pt x="3012" y="3195"/>
                </a:lnTo>
                <a:cubicBezTo>
                  <a:pt x="2976" y="3214"/>
                  <a:pt x="2955" y="3247"/>
                  <a:pt x="2952" y="3282"/>
                </a:cubicBezTo>
                <a:lnTo>
                  <a:pt x="2041" y="2822"/>
                </a:lnTo>
                <a:lnTo>
                  <a:pt x="3932" y="1866"/>
                </a:lnTo>
                <a:close/>
                <a:moveTo>
                  <a:pt x="8205" y="3468"/>
                </a:moveTo>
                <a:cubicBezTo>
                  <a:pt x="8105" y="3468"/>
                  <a:pt x="8023" y="3550"/>
                  <a:pt x="8023" y="3649"/>
                </a:cubicBezTo>
                <a:lnTo>
                  <a:pt x="8023" y="3838"/>
                </a:lnTo>
                <a:cubicBezTo>
                  <a:pt x="8023" y="3937"/>
                  <a:pt x="8105" y="4019"/>
                  <a:pt x="8205" y="4019"/>
                </a:cubicBezTo>
                <a:cubicBezTo>
                  <a:pt x="8306" y="4019"/>
                  <a:pt x="8387" y="3937"/>
                  <a:pt x="8387" y="3838"/>
                </a:cubicBezTo>
                <a:lnTo>
                  <a:pt x="8387" y="3649"/>
                </a:lnTo>
                <a:cubicBezTo>
                  <a:pt x="8387" y="3550"/>
                  <a:pt x="8306" y="3468"/>
                  <a:pt x="8205" y="3468"/>
                </a:cubicBezTo>
                <a:close/>
                <a:moveTo>
                  <a:pt x="184" y="3474"/>
                </a:moveTo>
                <a:cubicBezTo>
                  <a:pt x="83" y="3474"/>
                  <a:pt x="3" y="3556"/>
                  <a:pt x="3" y="3655"/>
                </a:cubicBezTo>
                <a:lnTo>
                  <a:pt x="3" y="3844"/>
                </a:lnTo>
                <a:cubicBezTo>
                  <a:pt x="3" y="3943"/>
                  <a:pt x="83" y="4025"/>
                  <a:pt x="184" y="4025"/>
                </a:cubicBezTo>
                <a:cubicBezTo>
                  <a:pt x="285" y="4025"/>
                  <a:pt x="367" y="3943"/>
                  <a:pt x="367" y="3844"/>
                </a:cubicBezTo>
                <a:lnTo>
                  <a:pt x="367" y="3655"/>
                </a:lnTo>
                <a:cubicBezTo>
                  <a:pt x="367" y="3556"/>
                  <a:pt x="285" y="3474"/>
                  <a:pt x="184" y="3474"/>
                </a:cubicBezTo>
                <a:close/>
                <a:moveTo>
                  <a:pt x="2611" y="3937"/>
                </a:moveTo>
                <a:cubicBezTo>
                  <a:pt x="2547" y="3937"/>
                  <a:pt x="2498" y="3988"/>
                  <a:pt x="2498" y="4052"/>
                </a:cubicBezTo>
                <a:lnTo>
                  <a:pt x="2498" y="4224"/>
                </a:lnTo>
                <a:cubicBezTo>
                  <a:pt x="2498" y="4286"/>
                  <a:pt x="2547" y="4337"/>
                  <a:pt x="2611" y="4337"/>
                </a:cubicBezTo>
                <a:cubicBezTo>
                  <a:pt x="2673" y="4337"/>
                  <a:pt x="2724" y="4286"/>
                  <a:pt x="2724" y="4224"/>
                </a:cubicBezTo>
                <a:lnTo>
                  <a:pt x="2724" y="4052"/>
                </a:lnTo>
                <a:cubicBezTo>
                  <a:pt x="2724" y="3988"/>
                  <a:pt x="2673" y="3937"/>
                  <a:pt x="2611" y="3937"/>
                </a:cubicBezTo>
                <a:close/>
                <a:moveTo>
                  <a:pt x="5783" y="3937"/>
                </a:moveTo>
                <a:cubicBezTo>
                  <a:pt x="5720" y="3937"/>
                  <a:pt x="5670" y="3988"/>
                  <a:pt x="5670" y="4052"/>
                </a:cubicBezTo>
                <a:lnTo>
                  <a:pt x="5670" y="4224"/>
                </a:lnTo>
                <a:cubicBezTo>
                  <a:pt x="5670" y="4286"/>
                  <a:pt x="5720" y="4337"/>
                  <a:pt x="5783" y="4337"/>
                </a:cubicBezTo>
                <a:cubicBezTo>
                  <a:pt x="5846" y="4337"/>
                  <a:pt x="5895" y="4286"/>
                  <a:pt x="5895" y="4224"/>
                </a:cubicBezTo>
                <a:lnTo>
                  <a:pt x="5895" y="4052"/>
                </a:lnTo>
                <a:cubicBezTo>
                  <a:pt x="5895" y="3989"/>
                  <a:pt x="5846" y="3937"/>
                  <a:pt x="5783" y="3937"/>
                </a:cubicBezTo>
                <a:close/>
                <a:moveTo>
                  <a:pt x="8205" y="4240"/>
                </a:moveTo>
                <a:cubicBezTo>
                  <a:pt x="8105" y="4240"/>
                  <a:pt x="8023" y="4322"/>
                  <a:pt x="8023" y="4423"/>
                </a:cubicBezTo>
                <a:lnTo>
                  <a:pt x="8023" y="4610"/>
                </a:lnTo>
                <a:cubicBezTo>
                  <a:pt x="8023" y="4710"/>
                  <a:pt x="8105" y="4791"/>
                  <a:pt x="8205" y="4791"/>
                </a:cubicBezTo>
                <a:cubicBezTo>
                  <a:pt x="8306" y="4791"/>
                  <a:pt x="8387" y="4710"/>
                  <a:pt x="8387" y="4610"/>
                </a:cubicBezTo>
                <a:lnTo>
                  <a:pt x="8387" y="4423"/>
                </a:lnTo>
                <a:cubicBezTo>
                  <a:pt x="8387" y="4322"/>
                  <a:pt x="8306" y="4240"/>
                  <a:pt x="8205" y="4240"/>
                </a:cubicBezTo>
                <a:close/>
                <a:moveTo>
                  <a:pt x="184" y="4246"/>
                </a:moveTo>
                <a:cubicBezTo>
                  <a:pt x="83" y="4246"/>
                  <a:pt x="3" y="4328"/>
                  <a:pt x="3" y="4427"/>
                </a:cubicBezTo>
                <a:lnTo>
                  <a:pt x="3" y="4616"/>
                </a:lnTo>
                <a:cubicBezTo>
                  <a:pt x="3" y="4715"/>
                  <a:pt x="83" y="4797"/>
                  <a:pt x="184" y="4797"/>
                </a:cubicBezTo>
                <a:cubicBezTo>
                  <a:pt x="285" y="4797"/>
                  <a:pt x="367" y="4715"/>
                  <a:pt x="367" y="4616"/>
                </a:cubicBezTo>
                <a:lnTo>
                  <a:pt x="367" y="4427"/>
                </a:lnTo>
                <a:cubicBezTo>
                  <a:pt x="367" y="4328"/>
                  <a:pt x="285" y="4246"/>
                  <a:pt x="184" y="4246"/>
                </a:cubicBezTo>
                <a:close/>
                <a:moveTo>
                  <a:pt x="2611" y="4554"/>
                </a:moveTo>
                <a:cubicBezTo>
                  <a:pt x="2547" y="4554"/>
                  <a:pt x="2498" y="4604"/>
                  <a:pt x="2498" y="4668"/>
                </a:cubicBezTo>
                <a:lnTo>
                  <a:pt x="2498" y="4840"/>
                </a:lnTo>
                <a:cubicBezTo>
                  <a:pt x="2498" y="4901"/>
                  <a:pt x="2547" y="4953"/>
                  <a:pt x="2611" y="4953"/>
                </a:cubicBezTo>
                <a:cubicBezTo>
                  <a:pt x="2673" y="4953"/>
                  <a:pt x="2724" y="4903"/>
                  <a:pt x="2724" y="4840"/>
                </a:cubicBezTo>
                <a:lnTo>
                  <a:pt x="2724" y="4668"/>
                </a:lnTo>
                <a:cubicBezTo>
                  <a:pt x="2724" y="4604"/>
                  <a:pt x="2673" y="4554"/>
                  <a:pt x="2611" y="4554"/>
                </a:cubicBezTo>
                <a:close/>
                <a:moveTo>
                  <a:pt x="5783" y="4554"/>
                </a:moveTo>
                <a:cubicBezTo>
                  <a:pt x="5720" y="4554"/>
                  <a:pt x="5670" y="4604"/>
                  <a:pt x="5670" y="4668"/>
                </a:cubicBezTo>
                <a:lnTo>
                  <a:pt x="5670" y="4840"/>
                </a:lnTo>
                <a:cubicBezTo>
                  <a:pt x="5670" y="4903"/>
                  <a:pt x="5720" y="4953"/>
                  <a:pt x="5783" y="4953"/>
                </a:cubicBezTo>
                <a:cubicBezTo>
                  <a:pt x="5846" y="4953"/>
                  <a:pt x="5895" y="4903"/>
                  <a:pt x="5895" y="4840"/>
                </a:cubicBezTo>
                <a:lnTo>
                  <a:pt x="5895" y="4668"/>
                </a:lnTo>
                <a:cubicBezTo>
                  <a:pt x="5895" y="4604"/>
                  <a:pt x="5846" y="4554"/>
                  <a:pt x="5783" y="4554"/>
                </a:cubicBezTo>
                <a:close/>
                <a:moveTo>
                  <a:pt x="2612" y="5168"/>
                </a:moveTo>
                <a:cubicBezTo>
                  <a:pt x="2550" y="5168"/>
                  <a:pt x="2499" y="5219"/>
                  <a:pt x="2499" y="5281"/>
                </a:cubicBezTo>
                <a:lnTo>
                  <a:pt x="2499" y="5361"/>
                </a:lnTo>
                <a:cubicBezTo>
                  <a:pt x="2499" y="5404"/>
                  <a:pt x="2522" y="5443"/>
                  <a:pt x="2560" y="5462"/>
                </a:cubicBezTo>
                <a:lnTo>
                  <a:pt x="2632" y="5497"/>
                </a:lnTo>
                <a:cubicBezTo>
                  <a:pt x="2646" y="5507"/>
                  <a:pt x="2664" y="5510"/>
                  <a:pt x="2681" y="5510"/>
                </a:cubicBezTo>
                <a:cubicBezTo>
                  <a:pt x="2724" y="5510"/>
                  <a:pt x="2762" y="5488"/>
                  <a:pt x="2783" y="5449"/>
                </a:cubicBezTo>
                <a:cubicBezTo>
                  <a:pt x="2811" y="5393"/>
                  <a:pt x="2789" y="5324"/>
                  <a:pt x="2736" y="5296"/>
                </a:cubicBezTo>
                <a:lnTo>
                  <a:pt x="2725" y="5281"/>
                </a:lnTo>
                <a:cubicBezTo>
                  <a:pt x="2725" y="5219"/>
                  <a:pt x="2676" y="5168"/>
                  <a:pt x="2612" y="5168"/>
                </a:cubicBezTo>
                <a:close/>
                <a:moveTo>
                  <a:pt x="5784" y="5168"/>
                </a:moveTo>
                <a:cubicBezTo>
                  <a:pt x="5722" y="5168"/>
                  <a:pt x="5671" y="5219"/>
                  <a:pt x="5671" y="5281"/>
                </a:cubicBezTo>
                <a:lnTo>
                  <a:pt x="5662" y="5296"/>
                </a:lnTo>
                <a:cubicBezTo>
                  <a:pt x="5606" y="5324"/>
                  <a:pt x="5584" y="5393"/>
                  <a:pt x="5612" y="5449"/>
                </a:cubicBezTo>
                <a:cubicBezTo>
                  <a:pt x="5633" y="5488"/>
                  <a:pt x="5673" y="5510"/>
                  <a:pt x="5714" y="5510"/>
                </a:cubicBezTo>
                <a:cubicBezTo>
                  <a:pt x="5731" y="5510"/>
                  <a:pt x="5747" y="5504"/>
                  <a:pt x="5765" y="5497"/>
                </a:cubicBezTo>
                <a:lnTo>
                  <a:pt x="5835" y="5462"/>
                </a:lnTo>
                <a:cubicBezTo>
                  <a:pt x="5872" y="5443"/>
                  <a:pt x="5895" y="5404"/>
                  <a:pt x="5895" y="5361"/>
                </a:cubicBezTo>
                <a:lnTo>
                  <a:pt x="5895" y="5281"/>
                </a:lnTo>
                <a:cubicBezTo>
                  <a:pt x="5895" y="5219"/>
                  <a:pt x="5846" y="5168"/>
                  <a:pt x="5784" y="5168"/>
                </a:cubicBezTo>
                <a:close/>
                <a:moveTo>
                  <a:pt x="8205" y="5012"/>
                </a:moveTo>
                <a:cubicBezTo>
                  <a:pt x="8105" y="5012"/>
                  <a:pt x="8023" y="5094"/>
                  <a:pt x="8023" y="5195"/>
                </a:cubicBezTo>
                <a:lnTo>
                  <a:pt x="8023" y="5382"/>
                </a:lnTo>
                <a:cubicBezTo>
                  <a:pt x="8023" y="5482"/>
                  <a:pt x="8105" y="5563"/>
                  <a:pt x="8205" y="5563"/>
                </a:cubicBezTo>
                <a:cubicBezTo>
                  <a:pt x="8306" y="5563"/>
                  <a:pt x="8387" y="5482"/>
                  <a:pt x="8387" y="5382"/>
                </a:cubicBezTo>
                <a:lnTo>
                  <a:pt x="8387" y="5195"/>
                </a:lnTo>
                <a:cubicBezTo>
                  <a:pt x="8387" y="5094"/>
                  <a:pt x="8306" y="5012"/>
                  <a:pt x="8205" y="5012"/>
                </a:cubicBezTo>
                <a:close/>
                <a:moveTo>
                  <a:pt x="184" y="5020"/>
                </a:moveTo>
                <a:cubicBezTo>
                  <a:pt x="83" y="5020"/>
                  <a:pt x="3" y="5102"/>
                  <a:pt x="3" y="5203"/>
                </a:cubicBezTo>
                <a:lnTo>
                  <a:pt x="3" y="5390"/>
                </a:lnTo>
                <a:cubicBezTo>
                  <a:pt x="3" y="5488"/>
                  <a:pt x="83" y="5571"/>
                  <a:pt x="184" y="5571"/>
                </a:cubicBezTo>
                <a:cubicBezTo>
                  <a:pt x="285" y="5571"/>
                  <a:pt x="367" y="5489"/>
                  <a:pt x="367" y="5390"/>
                </a:cubicBezTo>
                <a:lnTo>
                  <a:pt x="367" y="5203"/>
                </a:lnTo>
                <a:cubicBezTo>
                  <a:pt x="367" y="5102"/>
                  <a:pt x="285" y="5020"/>
                  <a:pt x="184" y="5020"/>
                </a:cubicBezTo>
                <a:close/>
                <a:moveTo>
                  <a:pt x="3064" y="5474"/>
                </a:moveTo>
                <a:cubicBezTo>
                  <a:pt x="3023" y="5474"/>
                  <a:pt x="2983" y="5497"/>
                  <a:pt x="2963" y="5537"/>
                </a:cubicBezTo>
                <a:cubicBezTo>
                  <a:pt x="2936" y="5592"/>
                  <a:pt x="2958" y="5660"/>
                  <a:pt x="3013" y="5688"/>
                </a:cubicBezTo>
                <a:lnTo>
                  <a:pt x="3162" y="5764"/>
                </a:lnTo>
                <a:cubicBezTo>
                  <a:pt x="3177" y="5774"/>
                  <a:pt x="3196" y="5777"/>
                  <a:pt x="3212" y="5777"/>
                </a:cubicBezTo>
                <a:cubicBezTo>
                  <a:pt x="3255" y="5777"/>
                  <a:pt x="3294" y="5755"/>
                  <a:pt x="3315" y="5716"/>
                </a:cubicBezTo>
                <a:cubicBezTo>
                  <a:pt x="3341" y="5660"/>
                  <a:pt x="3319" y="5592"/>
                  <a:pt x="3264" y="5562"/>
                </a:cubicBezTo>
                <a:lnTo>
                  <a:pt x="3116" y="5486"/>
                </a:lnTo>
                <a:cubicBezTo>
                  <a:pt x="3099" y="5478"/>
                  <a:pt x="3082" y="5474"/>
                  <a:pt x="3064" y="5474"/>
                </a:cubicBezTo>
                <a:close/>
                <a:moveTo>
                  <a:pt x="5331" y="5478"/>
                </a:moveTo>
                <a:cubicBezTo>
                  <a:pt x="5313" y="5478"/>
                  <a:pt x="5295" y="5482"/>
                  <a:pt x="5278" y="5492"/>
                </a:cubicBezTo>
                <a:lnTo>
                  <a:pt x="5129" y="5568"/>
                </a:lnTo>
                <a:cubicBezTo>
                  <a:pt x="5074" y="5596"/>
                  <a:pt x="5051" y="5664"/>
                  <a:pt x="5079" y="5719"/>
                </a:cubicBezTo>
                <a:cubicBezTo>
                  <a:pt x="5100" y="5759"/>
                  <a:pt x="5140" y="5782"/>
                  <a:pt x="5181" y="5782"/>
                </a:cubicBezTo>
                <a:cubicBezTo>
                  <a:pt x="5198" y="5782"/>
                  <a:pt x="5215" y="5776"/>
                  <a:pt x="5232" y="5768"/>
                </a:cubicBezTo>
                <a:lnTo>
                  <a:pt x="5380" y="5693"/>
                </a:lnTo>
                <a:cubicBezTo>
                  <a:pt x="5435" y="5664"/>
                  <a:pt x="5457" y="5596"/>
                  <a:pt x="5431" y="5540"/>
                </a:cubicBezTo>
                <a:cubicBezTo>
                  <a:pt x="5411" y="5501"/>
                  <a:pt x="5372" y="5478"/>
                  <a:pt x="5331" y="5478"/>
                </a:cubicBezTo>
                <a:close/>
                <a:moveTo>
                  <a:pt x="4796" y="5745"/>
                </a:moveTo>
                <a:cubicBezTo>
                  <a:pt x="4779" y="5745"/>
                  <a:pt x="4762" y="5749"/>
                  <a:pt x="4746" y="5756"/>
                </a:cubicBezTo>
                <a:lnTo>
                  <a:pt x="4598" y="5831"/>
                </a:lnTo>
                <a:cubicBezTo>
                  <a:pt x="4543" y="5859"/>
                  <a:pt x="4520" y="5927"/>
                  <a:pt x="4549" y="5984"/>
                </a:cubicBezTo>
                <a:cubicBezTo>
                  <a:pt x="4568" y="6024"/>
                  <a:pt x="4610" y="6046"/>
                  <a:pt x="4650" y="6046"/>
                </a:cubicBezTo>
                <a:cubicBezTo>
                  <a:pt x="4667" y="6046"/>
                  <a:pt x="4684" y="6042"/>
                  <a:pt x="4700" y="6034"/>
                </a:cubicBezTo>
                <a:lnTo>
                  <a:pt x="4849" y="5960"/>
                </a:lnTo>
                <a:cubicBezTo>
                  <a:pt x="4905" y="5932"/>
                  <a:pt x="4927" y="5863"/>
                  <a:pt x="4899" y="5807"/>
                </a:cubicBezTo>
                <a:cubicBezTo>
                  <a:pt x="4879" y="5768"/>
                  <a:pt x="4838" y="5745"/>
                  <a:pt x="4796" y="5745"/>
                </a:cubicBezTo>
                <a:close/>
                <a:moveTo>
                  <a:pt x="3595" y="5747"/>
                </a:moveTo>
                <a:cubicBezTo>
                  <a:pt x="3554" y="5747"/>
                  <a:pt x="3514" y="5770"/>
                  <a:pt x="3494" y="5808"/>
                </a:cubicBezTo>
                <a:cubicBezTo>
                  <a:pt x="3466" y="5865"/>
                  <a:pt x="3488" y="5933"/>
                  <a:pt x="3545" y="5961"/>
                </a:cubicBezTo>
                <a:lnTo>
                  <a:pt x="3693" y="6036"/>
                </a:lnTo>
                <a:cubicBezTo>
                  <a:pt x="3708" y="6044"/>
                  <a:pt x="3726" y="6049"/>
                  <a:pt x="3742" y="6049"/>
                </a:cubicBezTo>
                <a:cubicBezTo>
                  <a:pt x="3785" y="6049"/>
                  <a:pt x="3824" y="6024"/>
                  <a:pt x="3845" y="5985"/>
                </a:cubicBezTo>
                <a:cubicBezTo>
                  <a:pt x="3873" y="5927"/>
                  <a:pt x="3851" y="5860"/>
                  <a:pt x="3794" y="5834"/>
                </a:cubicBezTo>
                <a:lnTo>
                  <a:pt x="3646" y="5759"/>
                </a:lnTo>
                <a:cubicBezTo>
                  <a:pt x="3630" y="5751"/>
                  <a:pt x="3612" y="5747"/>
                  <a:pt x="3595" y="5747"/>
                </a:cubicBezTo>
                <a:close/>
                <a:moveTo>
                  <a:pt x="8205" y="5785"/>
                </a:moveTo>
                <a:cubicBezTo>
                  <a:pt x="8105" y="5785"/>
                  <a:pt x="8023" y="5866"/>
                  <a:pt x="8023" y="5967"/>
                </a:cubicBezTo>
                <a:lnTo>
                  <a:pt x="8023" y="6154"/>
                </a:lnTo>
                <a:cubicBezTo>
                  <a:pt x="8023" y="6254"/>
                  <a:pt x="8105" y="6336"/>
                  <a:pt x="8205" y="6336"/>
                </a:cubicBezTo>
                <a:cubicBezTo>
                  <a:pt x="8306" y="6336"/>
                  <a:pt x="8387" y="6254"/>
                  <a:pt x="8387" y="6154"/>
                </a:cubicBezTo>
                <a:lnTo>
                  <a:pt x="8387" y="5967"/>
                </a:lnTo>
                <a:cubicBezTo>
                  <a:pt x="8387" y="5866"/>
                  <a:pt x="8306" y="5785"/>
                  <a:pt x="8205" y="5785"/>
                </a:cubicBezTo>
                <a:close/>
                <a:moveTo>
                  <a:pt x="184" y="5792"/>
                </a:moveTo>
                <a:cubicBezTo>
                  <a:pt x="83" y="5792"/>
                  <a:pt x="3" y="5874"/>
                  <a:pt x="3" y="5975"/>
                </a:cubicBezTo>
                <a:lnTo>
                  <a:pt x="3" y="6162"/>
                </a:lnTo>
                <a:cubicBezTo>
                  <a:pt x="3" y="6261"/>
                  <a:pt x="83" y="6343"/>
                  <a:pt x="184" y="6343"/>
                </a:cubicBezTo>
                <a:cubicBezTo>
                  <a:pt x="285" y="6343"/>
                  <a:pt x="367" y="6261"/>
                  <a:pt x="367" y="6162"/>
                </a:cubicBezTo>
                <a:lnTo>
                  <a:pt x="367" y="5975"/>
                </a:lnTo>
                <a:cubicBezTo>
                  <a:pt x="367" y="5874"/>
                  <a:pt x="285" y="5792"/>
                  <a:pt x="184" y="5792"/>
                </a:cubicBezTo>
                <a:close/>
                <a:moveTo>
                  <a:pt x="1696" y="3285"/>
                </a:moveTo>
                <a:lnTo>
                  <a:pt x="1733" y="3305"/>
                </a:lnTo>
                <a:lnTo>
                  <a:pt x="3912" y="4405"/>
                </a:lnTo>
                <a:lnTo>
                  <a:pt x="3912" y="6984"/>
                </a:lnTo>
                <a:lnTo>
                  <a:pt x="2000" y="6021"/>
                </a:lnTo>
                <a:lnTo>
                  <a:pt x="2225" y="5890"/>
                </a:lnTo>
                <a:cubicBezTo>
                  <a:pt x="2360" y="5813"/>
                  <a:pt x="2406" y="5641"/>
                  <a:pt x="2329" y="5504"/>
                </a:cubicBezTo>
                <a:cubicBezTo>
                  <a:pt x="2276" y="5413"/>
                  <a:pt x="2181" y="5363"/>
                  <a:pt x="2083" y="5363"/>
                </a:cubicBezTo>
                <a:cubicBezTo>
                  <a:pt x="2035" y="5363"/>
                  <a:pt x="1987" y="5375"/>
                  <a:pt x="1943" y="5400"/>
                </a:cubicBezTo>
                <a:lnTo>
                  <a:pt x="1696" y="5543"/>
                </a:lnTo>
                <a:lnTo>
                  <a:pt x="1696" y="3285"/>
                </a:lnTo>
                <a:close/>
                <a:moveTo>
                  <a:pt x="6696" y="3288"/>
                </a:moveTo>
                <a:lnTo>
                  <a:pt x="6696" y="5590"/>
                </a:lnTo>
                <a:lnTo>
                  <a:pt x="6427" y="5434"/>
                </a:lnTo>
                <a:cubicBezTo>
                  <a:pt x="6383" y="5408"/>
                  <a:pt x="6334" y="5396"/>
                  <a:pt x="6286" y="5396"/>
                </a:cubicBezTo>
                <a:cubicBezTo>
                  <a:pt x="6188" y="5396"/>
                  <a:pt x="6093" y="5447"/>
                  <a:pt x="6041" y="5538"/>
                </a:cubicBezTo>
                <a:cubicBezTo>
                  <a:pt x="5962" y="5673"/>
                  <a:pt x="6008" y="5846"/>
                  <a:pt x="6145" y="5924"/>
                </a:cubicBezTo>
                <a:lnTo>
                  <a:pt x="6348" y="6043"/>
                </a:lnTo>
                <a:lnTo>
                  <a:pt x="4482" y="6986"/>
                </a:lnTo>
                <a:lnTo>
                  <a:pt x="4482" y="4408"/>
                </a:lnTo>
                <a:lnTo>
                  <a:pt x="4480" y="4408"/>
                </a:lnTo>
                <a:lnTo>
                  <a:pt x="6696" y="3288"/>
                </a:lnTo>
                <a:close/>
                <a:moveTo>
                  <a:pt x="8205" y="6557"/>
                </a:moveTo>
                <a:cubicBezTo>
                  <a:pt x="8112" y="6557"/>
                  <a:pt x="8034" y="6628"/>
                  <a:pt x="8025" y="6719"/>
                </a:cubicBezTo>
                <a:cubicBezTo>
                  <a:pt x="7949" y="6769"/>
                  <a:pt x="7919" y="6869"/>
                  <a:pt x="7962" y="6952"/>
                </a:cubicBezTo>
                <a:cubicBezTo>
                  <a:pt x="7994" y="7016"/>
                  <a:pt x="8056" y="7053"/>
                  <a:pt x="8123" y="7053"/>
                </a:cubicBezTo>
                <a:cubicBezTo>
                  <a:pt x="8151" y="7053"/>
                  <a:pt x="8179" y="7047"/>
                  <a:pt x="8205" y="7033"/>
                </a:cubicBezTo>
                <a:lnTo>
                  <a:pt x="8286" y="6993"/>
                </a:lnTo>
                <a:cubicBezTo>
                  <a:pt x="8349" y="6964"/>
                  <a:pt x="8387" y="6900"/>
                  <a:pt x="8387" y="6832"/>
                </a:cubicBezTo>
                <a:lnTo>
                  <a:pt x="8387" y="6741"/>
                </a:lnTo>
                <a:cubicBezTo>
                  <a:pt x="8387" y="6640"/>
                  <a:pt x="8306" y="6558"/>
                  <a:pt x="8205" y="6557"/>
                </a:cubicBezTo>
                <a:close/>
                <a:moveTo>
                  <a:pt x="183" y="6564"/>
                </a:moveTo>
                <a:cubicBezTo>
                  <a:pt x="82" y="6564"/>
                  <a:pt x="0" y="6646"/>
                  <a:pt x="0" y="6747"/>
                </a:cubicBezTo>
                <a:lnTo>
                  <a:pt x="0" y="6837"/>
                </a:lnTo>
                <a:cubicBezTo>
                  <a:pt x="0" y="6906"/>
                  <a:pt x="40" y="6967"/>
                  <a:pt x="101" y="6999"/>
                </a:cubicBezTo>
                <a:lnTo>
                  <a:pt x="183" y="7041"/>
                </a:lnTo>
                <a:cubicBezTo>
                  <a:pt x="208" y="7054"/>
                  <a:pt x="236" y="7060"/>
                  <a:pt x="265" y="7060"/>
                </a:cubicBezTo>
                <a:cubicBezTo>
                  <a:pt x="330" y="7060"/>
                  <a:pt x="394" y="7023"/>
                  <a:pt x="426" y="6959"/>
                </a:cubicBezTo>
                <a:cubicBezTo>
                  <a:pt x="467" y="6876"/>
                  <a:pt x="438" y="6777"/>
                  <a:pt x="363" y="6726"/>
                </a:cubicBezTo>
                <a:cubicBezTo>
                  <a:pt x="354" y="6636"/>
                  <a:pt x="275" y="6564"/>
                  <a:pt x="183" y="6564"/>
                </a:cubicBezTo>
                <a:close/>
                <a:moveTo>
                  <a:pt x="7616" y="6945"/>
                </a:moveTo>
                <a:cubicBezTo>
                  <a:pt x="7589" y="6945"/>
                  <a:pt x="7562" y="6951"/>
                  <a:pt x="7536" y="6964"/>
                </a:cubicBezTo>
                <a:lnTo>
                  <a:pt x="7376" y="7045"/>
                </a:lnTo>
                <a:cubicBezTo>
                  <a:pt x="7287" y="7090"/>
                  <a:pt x="7251" y="7200"/>
                  <a:pt x="7296" y="7289"/>
                </a:cubicBezTo>
                <a:cubicBezTo>
                  <a:pt x="7327" y="7351"/>
                  <a:pt x="7391" y="7388"/>
                  <a:pt x="7458" y="7388"/>
                </a:cubicBezTo>
                <a:cubicBezTo>
                  <a:pt x="7484" y="7388"/>
                  <a:pt x="7513" y="7382"/>
                  <a:pt x="7539" y="7371"/>
                </a:cubicBezTo>
                <a:lnTo>
                  <a:pt x="7700" y="7289"/>
                </a:lnTo>
                <a:cubicBezTo>
                  <a:pt x="7789" y="7244"/>
                  <a:pt x="7824" y="7134"/>
                  <a:pt x="7780" y="7045"/>
                </a:cubicBezTo>
                <a:cubicBezTo>
                  <a:pt x="7748" y="6982"/>
                  <a:pt x="7683" y="6945"/>
                  <a:pt x="7616" y="6945"/>
                </a:cubicBezTo>
                <a:close/>
                <a:moveTo>
                  <a:pt x="771" y="6953"/>
                </a:moveTo>
                <a:cubicBezTo>
                  <a:pt x="705" y="6953"/>
                  <a:pt x="641" y="6990"/>
                  <a:pt x="609" y="7053"/>
                </a:cubicBezTo>
                <a:cubicBezTo>
                  <a:pt x="565" y="7142"/>
                  <a:pt x="600" y="7252"/>
                  <a:pt x="689" y="7296"/>
                </a:cubicBezTo>
                <a:lnTo>
                  <a:pt x="851" y="7378"/>
                </a:lnTo>
                <a:cubicBezTo>
                  <a:pt x="876" y="7390"/>
                  <a:pt x="905" y="7396"/>
                  <a:pt x="933" y="7397"/>
                </a:cubicBezTo>
                <a:cubicBezTo>
                  <a:pt x="998" y="7397"/>
                  <a:pt x="1062" y="7360"/>
                  <a:pt x="1095" y="7298"/>
                </a:cubicBezTo>
                <a:cubicBezTo>
                  <a:pt x="1139" y="7209"/>
                  <a:pt x="1104" y="7099"/>
                  <a:pt x="1014" y="7054"/>
                </a:cubicBezTo>
                <a:lnTo>
                  <a:pt x="853" y="6973"/>
                </a:lnTo>
                <a:cubicBezTo>
                  <a:pt x="827" y="6960"/>
                  <a:pt x="799" y="6953"/>
                  <a:pt x="771" y="6953"/>
                </a:cubicBezTo>
                <a:close/>
                <a:moveTo>
                  <a:pt x="6951" y="7284"/>
                </a:moveTo>
                <a:cubicBezTo>
                  <a:pt x="6923" y="7284"/>
                  <a:pt x="6894" y="7291"/>
                  <a:pt x="6868" y="7304"/>
                </a:cubicBezTo>
                <a:lnTo>
                  <a:pt x="6708" y="7385"/>
                </a:lnTo>
                <a:cubicBezTo>
                  <a:pt x="6619" y="7430"/>
                  <a:pt x="6583" y="7538"/>
                  <a:pt x="6628" y="7627"/>
                </a:cubicBezTo>
                <a:cubicBezTo>
                  <a:pt x="6659" y="7691"/>
                  <a:pt x="6723" y="7728"/>
                  <a:pt x="6789" y="7728"/>
                </a:cubicBezTo>
                <a:cubicBezTo>
                  <a:pt x="6816" y="7728"/>
                  <a:pt x="6844" y="7722"/>
                  <a:pt x="6871" y="7709"/>
                </a:cubicBezTo>
                <a:lnTo>
                  <a:pt x="7031" y="7626"/>
                </a:lnTo>
                <a:cubicBezTo>
                  <a:pt x="7121" y="7581"/>
                  <a:pt x="7156" y="7472"/>
                  <a:pt x="7112" y="7382"/>
                </a:cubicBezTo>
                <a:cubicBezTo>
                  <a:pt x="7080" y="7320"/>
                  <a:pt x="7017" y="7284"/>
                  <a:pt x="6951" y="7284"/>
                </a:cubicBezTo>
                <a:close/>
                <a:moveTo>
                  <a:pt x="4210" y="1138"/>
                </a:moveTo>
                <a:cubicBezTo>
                  <a:pt x="4209" y="1138"/>
                  <a:pt x="4207" y="1140"/>
                  <a:pt x="4203" y="1140"/>
                </a:cubicBezTo>
                <a:cubicBezTo>
                  <a:pt x="4199" y="1140"/>
                  <a:pt x="4196" y="1140"/>
                  <a:pt x="4193" y="1140"/>
                </a:cubicBezTo>
                <a:cubicBezTo>
                  <a:pt x="4148" y="1140"/>
                  <a:pt x="4103" y="1149"/>
                  <a:pt x="4065" y="1169"/>
                </a:cubicBezTo>
                <a:lnTo>
                  <a:pt x="1282" y="2576"/>
                </a:lnTo>
                <a:cubicBezTo>
                  <a:pt x="1277" y="2577"/>
                  <a:pt x="1276" y="2579"/>
                  <a:pt x="1273" y="2580"/>
                </a:cubicBezTo>
                <a:lnTo>
                  <a:pt x="1261" y="2586"/>
                </a:lnTo>
                <a:cubicBezTo>
                  <a:pt x="1252" y="2592"/>
                  <a:pt x="1245" y="2599"/>
                  <a:pt x="1237" y="2607"/>
                </a:cubicBezTo>
                <a:cubicBezTo>
                  <a:pt x="1228" y="2614"/>
                  <a:pt x="1221" y="2620"/>
                  <a:pt x="1213" y="2628"/>
                </a:cubicBezTo>
                <a:cubicBezTo>
                  <a:pt x="1202" y="2638"/>
                  <a:pt x="1193" y="2650"/>
                  <a:pt x="1185" y="2663"/>
                </a:cubicBezTo>
                <a:cubicBezTo>
                  <a:pt x="1179" y="2669"/>
                  <a:pt x="1172" y="2678"/>
                  <a:pt x="1169" y="2687"/>
                </a:cubicBezTo>
                <a:cubicBezTo>
                  <a:pt x="1159" y="2702"/>
                  <a:pt x="1154" y="2717"/>
                  <a:pt x="1148" y="2733"/>
                </a:cubicBezTo>
                <a:cubicBezTo>
                  <a:pt x="1144" y="2740"/>
                  <a:pt x="1141" y="2748"/>
                  <a:pt x="1139" y="2755"/>
                </a:cubicBezTo>
                <a:cubicBezTo>
                  <a:pt x="1132" y="2779"/>
                  <a:pt x="1127" y="2806"/>
                  <a:pt x="1127" y="2830"/>
                </a:cubicBezTo>
                <a:lnTo>
                  <a:pt x="1127" y="6043"/>
                </a:lnTo>
                <a:cubicBezTo>
                  <a:pt x="1127" y="6147"/>
                  <a:pt x="1187" y="6245"/>
                  <a:pt x="1283" y="6294"/>
                </a:cubicBezTo>
                <a:lnTo>
                  <a:pt x="4066" y="7699"/>
                </a:lnTo>
                <a:cubicBezTo>
                  <a:pt x="4082" y="7706"/>
                  <a:pt x="4099" y="7712"/>
                  <a:pt x="4117" y="7717"/>
                </a:cubicBezTo>
                <a:cubicBezTo>
                  <a:pt x="4118" y="7717"/>
                  <a:pt x="4118" y="7720"/>
                  <a:pt x="4119" y="7720"/>
                </a:cubicBezTo>
                <a:cubicBezTo>
                  <a:pt x="4143" y="7724"/>
                  <a:pt x="4168" y="7730"/>
                  <a:pt x="4192" y="7730"/>
                </a:cubicBezTo>
                <a:lnTo>
                  <a:pt x="4195" y="7730"/>
                </a:lnTo>
                <a:cubicBezTo>
                  <a:pt x="4220" y="7730"/>
                  <a:pt x="4244" y="7727"/>
                  <a:pt x="4268" y="7720"/>
                </a:cubicBezTo>
                <a:cubicBezTo>
                  <a:pt x="4269" y="7720"/>
                  <a:pt x="4269" y="7717"/>
                  <a:pt x="4272" y="7717"/>
                </a:cubicBezTo>
                <a:cubicBezTo>
                  <a:pt x="4289" y="7712"/>
                  <a:pt x="4307" y="7706"/>
                  <a:pt x="4321" y="7699"/>
                </a:cubicBezTo>
                <a:lnTo>
                  <a:pt x="7104" y="6294"/>
                </a:lnTo>
                <a:cubicBezTo>
                  <a:pt x="7199" y="6245"/>
                  <a:pt x="7260" y="6147"/>
                  <a:pt x="7260" y="6042"/>
                </a:cubicBezTo>
                <a:lnTo>
                  <a:pt x="7260" y="2828"/>
                </a:lnTo>
                <a:cubicBezTo>
                  <a:pt x="7260" y="2729"/>
                  <a:pt x="7210" y="2638"/>
                  <a:pt x="7125" y="2586"/>
                </a:cubicBezTo>
                <a:cubicBezTo>
                  <a:pt x="7119" y="2583"/>
                  <a:pt x="7112" y="2580"/>
                  <a:pt x="7104" y="2577"/>
                </a:cubicBezTo>
                <a:cubicBezTo>
                  <a:pt x="7103" y="2577"/>
                  <a:pt x="7103" y="2576"/>
                  <a:pt x="7101" y="2576"/>
                </a:cubicBezTo>
                <a:lnTo>
                  <a:pt x="4373" y="1198"/>
                </a:lnTo>
                <a:cubicBezTo>
                  <a:pt x="4342" y="1174"/>
                  <a:pt x="4305" y="1159"/>
                  <a:pt x="4266" y="1150"/>
                </a:cubicBezTo>
                <a:cubicBezTo>
                  <a:pt x="4258" y="1147"/>
                  <a:pt x="4246" y="1146"/>
                  <a:pt x="4237" y="1144"/>
                </a:cubicBezTo>
                <a:cubicBezTo>
                  <a:pt x="4228" y="1144"/>
                  <a:pt x="4220" y="1138"/>
                  <a:pt x="4210" y="1138"/>
                </a:cubicBezTo>
                <a:close/>
                <a:moveTo>
                  <a:pt x="1439" y="7293"/>
                </a:moveTo>
                <a:cubicBezTo>
                  <a:pt x="1373" y="7293"/>
                  <a:pt x="1309" y="7330"/>
                  <a:pt x="1277" y="7393"/>
                </a:cubicBezTo>
                <a:cubicBezTo>
                  <a:pt x="1233" y="7482"/>
                  <a:pt x="1268" y="7590"/>
                  <a:pt x="1357" y="7635"/>
                </a:cubicBezTo>
                <a:lnTo>
                  <a:pt x="1519" y="7717"/>
                </a:lnTo>
                <a:cubicBezTo>
                  <a:pt x="1545" y="7730"/>
                  <a:pt x="1573" y="7736"/>
                  <a:pt x="1601" y="7736"/>
                </a:cubicBezTo>
                <a:cubicBezTo>
                  <a:pt x="1666" y="7736"/>
                  <a:pt x="1730" y="7699"/>
                  <a:pt x="1763" y="7635"/>
                </a:cubicBezTo>
                <a:cubicBezTo>
                  <a:pt x="1807" y="7546"/>
                  <a:pt x="1772" y="7436"/>
                  <a:pt x="1683" y="7393"/>
                </a:cubicBezTo>
                <a:lnTo>
                  <a:pt x="1521" y="7313"/>
                </a:lnTo>
                <a:cubicBezTo>
                  <a:pt x="1495" y="7299"/>
                  <a:pt x="1467" y="7293"/>
                  <a:pt x="1439" y="7293"/>
                </a:cubicBezTo>
                <a:close/>
                <a:moveTo>
                  <a:pt x="6281" y="7620"/>
                </a:moveTo>
                <a:cubicBezTo>
                  <a:pt x="6254" y="7620"/>
                  <a:pt x="6226" y="7626"/>
                  <a:pt x="6200" y="7639"/>
                </a:cubicBezTo>
                <a:lnTo>
                  <a:pt x="6038" y="7721"/>
                </a:lnTo>
                <a:cubicBezTo>
                  <a:pt x="5949" y="7766"/>
                  <a:pt x="5915" y="7875"/>
                  <a:pt x="5959" y="7965"/>
                </a:cubicBezTo>
                <a:cubicBezTo>
                  <a:pt x="5991" y="8027"/>
                  <a:pt x="6053" y="8064"/>
                  <a:pt x="6120" y="8064"/>
                </a:cubicBezTo>
                <a:cubicBezTo>
                  <a:pt x="6148" y="8064"/>
                  <a:pt x="6176" y="8058"/>
                  <a:pt x="6201" y="8046"/>
                </a:cubicBezTo>
                <a:lnTo>
                  <a:pt x="6363" y="7965"/>
                </a:lnTo>
                <a:cubicBezTo>
                  <a:pt x="6452" y="7919"/>
                  <a:pt x="6488" y="7810"/>
                  <a:pt x="6443" y="7720"/>
                </a:cubicBezTo>
                <a:cubicBezTo>
                  <a:pt x="6412" y="7656"/>
                  <a:pt x="6348" y="7620"/>
                  <a:pt x="6281" y="7620"/>
                </a:cubicBezTo>
                <a:close/>
                <a:moveTo>
                  <a:pt x="2108" y="7629"/>
                </a:moveTo>
                <a:cubicBezTo>
                  <a:pt x="2041" y="7629"/>
                  <a:pt x="1977" y="7665"/>
                  <a:pt x="1946" y="7728"/>
                </a:cubicBezTo>
                <a:cubicBezTo>
                  <a:pt x="1901" y="7818"/>
                  <a:pt x="1937" y="7927"/>
                  <a:pt x="2026" y="7972"/>
                </a:cubicBezTo>
                <a:lnTo>
                  <a:pt x="2188" y="8054"/>
                </a:lnTo>
                <a:cubicBezTo>
                  <a:pt x="2213" y="8066"/>
                  <a:pt x="2241" y="8071"/>
                  <a:pt x="2269" y="8071"/>
                </a:cubicBezTo>
                <a:cubicBezTo>
                  <a:pt x="2336" y="8071"/>
                  <a:pt x="2398" y="8036"/>
                  <a:pt x="2431" y="7973"/>
                </a:cubicBezTo>
                <a:cubicBezTo>
                  <a:pt x="2476" y="7884"/>
                  <a:pt x="2440" y="7774"/>
                  <a:pt x="2351" y="7730"/>
                </a:cubicBezTo>
                <a:lnTo>
                  <a:pt x="2189" y="7648"/>
                </a:lnTo>
                <a:cubicBezTo>
                  <a:pt x="2163" y="7635"/>
                  <a:pt x="2135" y="7629"/>
                  <a:pt x="2108" y="7629"/>
                </a:cubicBezTo>
                <a:close/>
                <a:moveTo>
                  <a:pt x="4195" y="7812"/>
                </a:moveTo>
                <a:cubicBezTo>
                  <a:pt x="4119" y="7812"/>
                  <a:pt x="4054" y="7861"/>
                  <a:pt x="4029" y="7924"/>
                </a:cubicBezTo>
                <a:cubicBezTo>
                  <a:pt x="4017" y="7950"/>
                  <a:pt x="4013" y="7973"/>
                  <a:pt x="4013" y="7999"/>
                </a:cubicBezTo>
                <a:lnTo>
                  <a:pt x="4013" y="8187"/>
                </a:lnTo>
                <a:cubicBezTo>
                  <a:pt x="4013" y="8287"/>
                  <a:pt x="4094" y="8368"/>
                  <a:pt x="4194" y="8368"/>
                </a:cubicBezTo>
                <a:cubicBezTo>
                  <a:pt x="4269" y="8368"/>
                  <a:pt x="4335" y="8322"/>
                  <a:pt x="4362" y="8256"/>
                </a:cubicBezTo>
                <a:cubicBezTo>
                  <a:pt x="4372" y="8232"/>
                  <a:pt x="4378" y="8207"/>
                  <a:pt x="4378" y="8181"/>
                </a:cubicBezTo>
                <a:lnTo>
                  <a:pt x="4378" y="7993"/>
                </a:lnTo>
                <a:cubicBezTo>
                  <a:pt x="4378" y="7893"/>
                  <a:pt x="4296" y="7812"/>
                  <a:pt x="4195" y="7812"/>
                </a:cubicBezTo>
                <a:close/>
                <a:moveTo>
                  <a:pt x="5611" y="7958"/>
                </a:moveTo>
                <a:cubicBezTo>
                  <a:pt x="5585" y="7958"/>
                  <a:pt x="5557" y="7964"/>
                  <a:pt x="5532" y="7976"/>
                </a:cubicBezTo>
                <a:lnTo>
                  <a:pt x="5371" y="8058"/>
                </a:lnTo>
                <a:cubicBezTo>
                  <a:pt x="5282" y="8103"/>
                  <a:pt x="5247" y="8213"/>
                  <a:pt x="5291" y="8302"/>
                </a:cubicBezTo>
                <a:cubicBezTo>
                  <a:pt x="5322" y="8364"/>
                  <a:pt x="5386" y="8401"/>
                  <a:pt x="5453" y="8401"/>
                </a:cubicBezTo>
                <a:cubicBezTo>
                  <a:pt x="5480" y="8401"/>
                  <a:pt x="5508" y="8397"/>
                  <a:pt x="5535" y="8383"/>
                </a:cubicBezTo>
                <a:lnTo>
                  <a:pt x="5695" y="8302"/>
                </a:lnTo>
                <a:cubicBezTo>
                  <a:pt x="5784" y="8257"/>
                  <a:pt x="5820" y="8147"/>
                  <a:pt x="5775" y="8058"/>
                </a:cubicBezTo>
                <a:cubicBezTo>
                  <a:pt x="5742" y="7995"/>
                  <a:pt x="5678" y="7958"/>
                  <a:pt x="5611" y="7958"/>
                </a:cubicBezTo>
                <a:close/>
                <a:moveTo>
                  <a:pt x="2775" y="7967"/>
                </a:moveTo>
                <a:cubicBezTo>
                  <a:pt x="2709" y="7967"/>
                  <a:pt x="2645" y="8003"/>
                  <a:pt x="2614" y="8066"/>
                </a:cubicBezTo>
                <a:cubicBezTo>
                  <a:pt x="2569" y="8155"/>
                  <a:pt x="2605" y="8264"/>
                  <a:pt x="2694" y="8309"/>
                </a:cubicBezTo>
                <a:lnTo>
                  <a:pt x="2856" y="8391"/>
                </a:lnTo>
                <a:cubicBezTo>
                  <a:pt x="2881" y="8404"/>
                  <a:pt x="2909" y="8410"/>
                  <a:pt x="2937" y="8410"/>
                </a:cubicBezTo>
                <a:cubicBezTo>
                  <a:pt x="3004" y="8410"/>
                  <a:pt x="3067" y="8374"/>
                  <a:pt x="3099" y="8311"/>
                </a:cubicBezTo>
                <a:cubicBezTo>
                  <a:pt x="3144" y="8221"/>
                  <a:pt x="3108" y="8113"/>
                  <a:pt x="3019" y="8068"/>
                </a:cubicBezTo>
                <a:lnTo>
                  <a:pt x="2857" y="7987"/>
                </a:lnTo>
                <a:cubicBezTo>
                  <a:pt x="2831" y="7974"/>
                  <a:pt x="2803" y="7967"/>
                  <a:pt x="2775" y="7967"/>
                </a:cubicBezTo>
                <a:close/>
                <a:moveTo>
                  <a:pt x="4943" y="8296"/>
                </a:moveTo>
                <a:cubicBezTo>
                  <a:pt x="4916" y="8296"/>
                  <a:pt x="4888" y="8302"/>
                  <a:pt x="4862" y="8315"/>
                </a:cubicBezTo>
                <a:lnTo>
                  <a:pt x="4700" y="8397"/>
                </a:lnTo>
                <a:cubicBezTo>
                  <a:pt x="4611" y="8441"/>
                  <a:pt x="4577" y="8551"/>
                  <a:pt x="4621" y="8640"/>
                </a:cubicBezTo>
                <a:cubicBezTo>
                  <a:pt x="4653" y="8703"/>
                  <a:pt x="4715" y="8740"/>
                  <a:pt x="4782" y="8740"/>
                </a:cubicBezTo>
                <a:cubicBezTo>
                  <a:pt x="4810" y="8740"/>
                  <a:pt x="4838" y="8734"/>
                  <a:pt x="4863" y="8722"/>
                </a:cubicBezTo>
                <a:lnTo>
                  <a:pt x="5025" y="8637"/>
                </a:lnTo>
                <a:cubicBezTo>
                  <a:pt x="5114" y="8593"/>
                  <a:pt x="5150" y="8483"/>
                  <a:pt x="5105" y="8395"/>
                </a:cubicBezTo>
                <a:cubicBezTo>
                  <a:pt x="5074" y="8332"/>
                  <a:pt x="5010" y="8296"/>
                  <a:pt x="4943" y="8296"/>
                </a:cubicBezTo>
                <a:close/>
                <a:moveTo>
                  <a:pt x="3444" y="8304"/>
                </a:moveTo>
                <a:cubicBezTo>
                  <a:pt x="3378" y="8304"/>
                  <a:pt x="3313" y="8341"/>
                  <a:pt x="3282" y="8404"/>
                </a:cubicBezTo>
                <a:cubicBezTo>
                  <a:pt x="3237" y="8493"/>
                  <a:pt x="3273" y="8603"/>
                  <a:pt x="3362" y="8648"/>
                </a:cubicBezTo>
                <a:lnTo>
                  <a:pt x="3524" y="8729"/>
                </a:lnTo>
                <a:cubicBezTo>
                  <a:pt x="3549" y="8741"/>
                  <a:pt x="3577" y="8747"/>
                  <a:pt x="3606" y="8747"/>
                </a:cubicBezTo>
                <a:cubicBezTo>
                  <a:pt x="3671" y="8747"/>
                  <a:pt x="3735" y="8710"/>
                  <a:pt x="3768" y="8648"/>
                </a:cubicBezTo>
                <a:cubicBezTo>
                  <a:pt x="3814" y="8559"/>
                  <a:pt x="3776" y="8450"/>
                  <a:pt x="3687" y="8406"/>
                </a:cubicBezTo>
                <a:lnTo>
                  <a:pt x="3526" y="8324"/>
                </a:lnTo>
                <a:cubicBezTo>
                  <a:pt x="3499" y="8310"/>
                  <a:pt x="3472" y="8304"/>
                  <a:pt x="3444" y="8304"/>
                </a:cubicBezTo>
                <a:close/>
                <a:moveTo>
                  <a:pt x="4195" y="8585"/>
                </a:moveTo>
                <a:cubicBezTo>
                  <a:pt x="4140" y="8585"/>
                  <a:pt x="4094" y="8609"/>
                  <a:pt x="4060" y="8649"/>
                </a:cubicBezTo>
                <a:cubicBezTo>
                  <a:pt x="4014" y="8661"/>
                  <a:pt x="3975" y="8694"/>
                  <a:pt x="3950" y="8740"/>
                </a:cubicBezTo>
                <a:cubicBezTo>
                  <a:pt x="3906" y="8829"/>
                  <a:pt x="3941" y="8939"/>
                  <a:pt x="4030" y="8983"/>
                </a:cubicBezTo>
                <a:lnTo>
                  <a:pt x="4112" y="9023"/>
                </a:lnTo>
                <a:cubicBezTo>
                  <a:pt x="4136" y="9037"/>
                  <a:pt x="4164" y="9044"/>
                  <a:pt x="4195" y="9044"/>
                </a:cubicBezTo>
                <a:cubicBezTo>
                  <a:pt x="4229" y="9044"/>
                  <a:pt x="4261" y="9037"/>
                  <a:pt x="4290" y="9019"/>
                </a:cubicBezTo>
                <a:cubicBezTo>
                  <a:pt x="4295" y="9016"/>
                  <a:pt x="4295" y="9013"/>
                  <a:pt x="4298" y="9011"/>
                </a:cubicBezTo>
                <a:lnTo>
                  <a:pt x="4359" y="8979"/>
                </a:lnTo>
                <a:cubicBezTo>
                  <a:pt x="4448" y="8934"/>
                  <a:pt x="4483" y="8824"/>
                  <a:pt x="4439" y="8735"/>
                </a:cubicBezTo>
                <a:cubicBezTo>
                  <a:pt x="4415" y="8689"/>
                  <a:pt x="4373" y="8657"/>
                  <a:pt x="4327" y="8643"/>
                </a:cubicBezTo>
                <a:cubicBezTo>
                  <a:pt x="4295" y="8608"/>
                  <a:pt x="4247" y="8585"/>
                  <a:pt x="4195" y="858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4789872" y="2255501"/>
            <a:ext cx="4122998" cy="2190574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1000" b="1">
                <a:solidFill>
                  <a:srgbClr val="12557E"/>
                </a:solidFill>
              </a:rPr>
              <a:t>TBD</a:t>
            </a:r>
            <a:endParaRPr sz="1000" b="1">
              <a:solidFill>
                <a:srgbClr val="12557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700ecf9d95_3_7"/>
          <p:cNvSpPr txBox="1">
            <a:spLocks noGrp="1"/>
          </p:cNvSpPr>
          <p:nvPr>
            <p:ph type="body" idx="1"/>
          </p:nvPr>
        </p:nvSpPr>
        <p:spPr>
          <a:xfrm>
            <a:off x="365750" y="1886350"/>
            <a:ext cx="7484400" cy="1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200">
                <a:solidFill>
                  <a:schemeClr val="lt1"/>
                </a:solidFill>
              </a:rPr>
              <a:t>THANK YOU</a:t>
            </a:r>
            <a:endParaRPr sz="52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2"/>
          <p:cNvSpPr txBox="1">
            <a:spLocks noGrp="1"/>
          </p:cNvSpPr>
          <p:nvPr>
            <p:ph type="title"/>
          </p:nvPr>
        </p:nvSpPr>
        <p:spPr>
          <a:xfrm>
            <a:off x="413925" y="2286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/>
              <a:t>Unit Economics For Snowflake (Definitions) </a:t>
            </a:r>
            <a:endParaRPr sz="2400" b="1"/>
          </a:p>
        </p:txBody>
      </p:sp>
      <p:sp>
        <p:nvSpPr>
          <p:cNvPr id="1071" name="Google Shape;1071;p2"/>
          <p:cNvSpPr txBox="1"/>
          <p:nvPr/>
        </p:nvSpPr>
        <p:spPr>
          <a:xfrm>
            <a:off x="365750" y="474019"/>
            <a:ext cx="87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2" name="Google Shape;1072;p2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2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"/>
          <p:cNvSpPr/>
          <p:nvPr/>
        </p:nvSpPr>
        <p:spPr>
          <a:xfrm>
            <a:off x="365750" y="1032750"/>
            <a:ext cx="3114000" cy="287100"/>
          </a:xfrm>
          <a:prstGeom prst="rect">
            <a:avLst/>
          </a:prstGeom>
          <a:solidFill>
            <a:srgbClr val="27B1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5" name="Google Shape;1075;p2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0624" y="30271"/>
            <a:ext cx="798050" cy="25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6" name="Google Shape;1076;p2"/>
          <p:cNvGraphicFramePr/>
          <p:nvPr/>
        </p:nvGraphicFramePr>
        <p:xfrm>
          <a:off x="390900" y="1724025"/>
          <a:ext cx="6765825" cy="28136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8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 dirty="0"/>
                        <a:t>Base metrics</a:t>
                      </a:r>
                      <a:endParaRPr sz="1000" b="1" u="none" strike="noStrike" cap="none" dirty="0"/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Explanation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XP Jobs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Total executions performed on Snowflake, encompassing all types of </a:t>
                      </a:r>
                      <a:r>
                        <a:rPr lang="en" sz="1000" u="none" strike="noStrike" cap="none"/>
                        <a:t>charged queries </a:t>
                      </a:r>
                      <a:r>
                        <a:rPr lang="en" sz="1000" u="none" strike="noStrike" cap="none" dirty="0"/>
                        <a:t>and tasks.</a:t>
                      </a:r>
                      <a:endParaRPr sz="1000" u="none" strike="noStrike" cap="none" dirty="0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TB Scanned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The volume of data retrieved or scanned during Snowflake operations, measured in terabytes.</a:t>
                      </a:r>
                      <a:endParaRPr sz="1000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Exec. Duration (H)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The compute time consumed by jobs on Snowflake, measured in hours, indicating the duration of active execution that incurs compute charges.</a:t>
                      </a:r>
                      <a:endParaRPr sz="1000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# Job Users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The count of distinct users interacting with Snowflake, including both human operators and automated systems.</a:t>
                      </a:r>
                      <a:endParaRPr sz="1000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# Schema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A schema in Snowflake refers to a logical grouping of database objects such as tables, views, and stored procedures.</a:t>
                      </a:r>
                      <a:endParaRPr sz="1000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#Warehouses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The number of compute warehouses provisioned in Snowflake, reflecting the scale of operations and associated compute resource consumption.</a:t>
                      </a:r>
                      <a:endParaRPr sz="1000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#Credits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The total compute credits expended on Snowflake, indicative of the consumption of computational resources and the primary metric for billing.</a:t>
                      </a:r>
                      <a:endParaRPr sz="1000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Credits/1000 jobs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Credits per 1000 </a:t>
                      </a:r>
                      <a:r>
                        <a:rPr lang="en" sz="1000" u="none" strike="noStrike" cap="none" dirty="0">
                          <a:solidFill>
                            <a:schemeClr val="dk1"/>
                          </a:solidFill>
                        </a:rPr>
                        <a:t>jobs</a:t>
                      </a:r>
                      <a:r>
                        <a:rPr lang="en" sz="1000" u="none" strike="noStrike" cap="none" dirty="0"/>
                        <a:t> is an indicator of the cost you incur for running </a:t>
                      </a:r>
                      <a:r>
                        <a:rPr lang="en" sz="1000" u="none" strike="noStrike" cap="none"/>
                        <a:t>1000 queries </a:t>
                      </a:r>
                      <a:r>
                        <a:rPr lang="en" sz="1000" u="none" strike="noStrike" cap="none" dirty="0"/>
                        <a:t>in Snowflake.</a:t>
                      </a:r>
                      <a:endParaRPr sz="1000" u="none" strike="noStrike" cap="none" dirty="0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/>
                        <a:t>Credits/TB scanned</a:t>
                      </a:r>
                      <a:endParaRPr sz="1000" b="1" u="none" strike="noStrike" cap="none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 dirty="0"/>
                        <a:t>Credits required to scan 1 terabyte of data on Snowflake, measuring the cost </a:t>
                      </a:r>
                      <a:r>
                        <a:rPr lang="en" sz="1000" u="none" strike="noStrike" cap="none" dirty="0" err="1"/>
                        <a:t>efficien</a:t>
                      </a:r>
                      <a:r>
                        <a:rPr lang="en-US" sz="1000" u="none" strike="noStrike" cap="none" dirty="0"/>
                        <a:t>PY</a:t>
                      </a:r>
                      <a:r>
                        <a:rPr lang="en" sz="1000" u="none" strike="noStrike" cap="none" dirty="0"/>
                        <a:t> of data retrieval operations.</a:t>
                      </a:r>
                      <a:endParaRPr sz="1000" u="none" strike="noStrike" cap="none" dirty="0"/>
                    </a:p>
                  </a:txBody>
                  <a:tcPr marL="28575" marR="28575" marT="0" marB="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1063425"/>
            <a:ext cx="3708550" cy="37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137"/>
          <p:cNvSpPr/>
          <p:nvPr/>
        </p:nvSpPr>
        <p:spPr>
          <a:xfrm>
            <a:off x="8306250" y="65500"/>
            <a:ext cx="761100" cy="3012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DRAFT</a:t>
            </a:r>
            <a:endParaRPr sz="1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137"/>
          <p:cNvSpPr txBox="1">
            <a:spLocks noGrp="1"/>
          </p:cNvSpPr>
          <p:nvPr>
            <p:ph type="title"/>
          </p:nvPr>
        </p:nvSpPr>
        <p:spPr>
          <a:xfrm>
            <a:off x="413925" y="286115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Which KPI to Choose?</a:t>
            </a:r>
            <a:endParaRPr sz="2400" b="1" dirty="0"/>
          </a:p>
        </p:txBody>
      </p:sp>
      <p:sp>
        <p:nvSpPr>
          <p:cNvPr id="1097" name="Google Shape;1097;p137"/>
          <p:cNvSpPr txBox="1"/>
          <p:nvPr/>
        </p:nvSpPr>
        <p:spPr>
          <a:xfrm>
            <a:off x="365750" y="550219"/>
            <a:ext cx="87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929292"/>
              </a:solidFill>
            </a:endParaRPr>
          </a:p>
        </p:txBody>
      </p:sp>
      <p:pic>
        <p:nvPicPr>
          <p:cNvPr id="1098" name="Google Shape;1098;p137"/>
          <p:cNvPicPr preferRelativeResize="0"/>
          <p:nvPr/>
        </p:nvPicPr>
        <p:blipFill rotWithShape="1">
          <a:blip r:embed="rId4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37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37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" sz="600">
                <a:solidFill>
                  <a:srgbClr val="929292"/>
                </a:solidFill>
              </a:rPr>
              <a:t>4</a:t>
            </a:r>
            <a:r>
              <a:rPr lang="en" sz="6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 Snowflake Inc. All Rights Reserved</a:t>
            </a:r>
            <a:endParaRPr sz="600" b="0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137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2" name="Google Shape;1102;p137"/>
          <p:cNvCxnSpPr/>
          <p:nvPr/>
        </p:nvCxnSpPr>
        <p:spPr>
          <a:xfrm>
            <a:off x="4460697" y="967437"/>
            <a:ext cx="0" cy="37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03" name="Google Shape;1103;p137"/>
          <p:cNvSpPr txBox="1"/>
          <p:nvPr/>
        </p:nvSpPr>
        <p:spPr>
          <a:xfrm>
            <a:off x="2441875" y="967425"/>
            <a:ext cx="215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Hours of Sleep?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4" name="Google Shape;1104;p137"/>
          <p:cNvSpPr txBox="1"/>
          <p:nvPr/>
        </p:nvSpPr>
        <p:spPr>
          <a:xfrm>
            <a:off x="663400" y="1552250"/>
            <a:ext cx="837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Weight?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5" name="Google Shape;1105;p137"/>
          <p:cNvSpPr txBox="1"/>
          <p:nvPr/>
        </p:nvSpPr>
        <p:spPr>
          <a:xfrm>
            <a:off x="2777250" y="2312675"/>
            <a:ext cx="837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BMI?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6" name="Google Shape;1106;p137"/>
          <p:cNvSpPr txBox="1"/>
          <p:nvPr/>
        </p:nvSpPr>
        <p:spPr>
          <a:xfrm>
            <a:off x="285425" y="2753413"/>
            <a:ext cx="1083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Minutes of Exercise?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7" name="Google Shape;1107;p137"/>
          <p:cNvSpPr txBox="1"/>
          <p:nvPr/>
        </p:nvSpPr>
        <p:spPr>
          <a:xfrm>
            <a:off x="2494250" y="3588875"/>
            <a:ext cx="1314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Calories Consumed?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8" name="Google Shape;1108;p137"/>
          <p:cNvSpPr txBox="1"/>
          <p:nvPr/>
        </p:nvSpPr>
        <p:spPr>
          <a:xfrm>
            <a:off x="739600" y="4137575"/>
            <a:ext cx="1314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Macros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Consumed?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9" name="Google Shape;1109;p137"/>
          <p:cNvSpPr txBox="1"/>
          <p:nvPr/>
        </p:nvSpPr>
        <p:spPr>
          <a:xfrm>
            <a:off x="384385" y="548584"/>
            <a:ext cx="215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Health Metrics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110" name="Google Shape;1110;p137"/>
          <p:cNvGrpSpPr/>
          <p:nvPr/>
        </p:nvGrpSpPr>
        <p:grpSpPr>
          <a:xfrm>
            <a:off x="5986296" y="2031993"/>
            <a:ext cx="1681220" cy="927067"/>
            <a:chOff x="1874250" y="1685749"/>
            <a:chExt cx="2235963" cy="1236584"/>
          </a:xfrm>
        </p:grpSpPr>
        <p:sp>
          <p:nvSpPr>
            <p:cNvPr id="1111" name="Google Shape;1111;p137"/>
            <p:cNvSpPr/>
            <p:nvPr/>
          </p:nvSpPr>
          <p:spPr>
            <a:xfrm>
              <a:off x="1874250" y="1685749"/>
              <a:ext cx="2235963" cy="1236584"/>
            </a:xfrm>
            <a:custGeom>
              <a:avLst/>
              <a:gdLst/>
              <a:ahLst/>
              <a:cxnLst/>
              <a:rect l="l" t="t" r="r" b="b"/>
              <a:pathLst>
                <a:path w="291141" h="208004" extrusionOk="0">
                  <a:moveTo>
                    <a:pt x="63715" y="70737"/>
                  </a:moveTo>
                  <a:cubicBezTo>
                    <a:pt x="25863" y="73502"/>
                    <a:pt x="-2580" y="106428"/>
                    <a:pt x="186" y="144279"/>
                  </a:cubicBezTo>
                  <a:cubicBezTo>
                    <a:pt x="2824" y="180399"/>
                    <a:pt x="33042" y="208271"/>
                    <a:pt x="69257" y="207989"/>
                  </a:cubicBezTo>
                  <a:lnTo>
                    <a:pt x="232925" y="207989"/>
                  </a:lnTo>
                  <a:cubicBezTo>
                    <a:pt x="264340" y="208718"/>
                    <a:pt x="290396" y="183843"/>
                    <a:pt x="291126" y="152429"/>
                  </a:cubicBezTo>
                  <a:cubicBezTo>
                    <a:pt x="291557" y="133821"/>
                    <a:pt x="282860" y="116178"/>
                    <a:pt x="267838" y="105188"/>
                  </a:cubicBezTo>
                  <a:cubicBezTo>
                    <a:pt x="267983" y="47240"/>
                    <a:pt x="221125" y="146"/>
                    <a:pt x="163177" y="0"/>
                  </a:cubicBezTo>
                  <a:cubicBezTo>
                    <a:pt x="118309" y="-112"/>
                    <a:pt x="78334" y="28317"/>
                    <a:pt x="63715" y="70737"/>
                  </a:cubicBezTo>
                  <a:close/>
                  <a:moveTo>
                    <a:pt x="244655" y="105188"/>
                  </a:moveTo>
                  <a:cubicBezTo>
                    <a:pt x="244655" y="106574"/>
                    <a:pt x="244655" y="107774"/>
                    <a:pt x="244655" y="109067"/>
                  </a:cubicBezTo>
                  <a:lnTo>
                    <a:pt x="244655" y="110361"/>
                  </a:lnTo>
                  <a:cubicBezTo>
                    <a:pt x="244338" y="114786"/>
                    <a:pt x="246605" y="118996"/>
                    <a:pt x="250474" y="121167"/>
                  </a:cubicBezTo>
                  <a:cubicBezTo>
                    <a:pt x="266969" y="130020"/>
                    <a:pt x="273164" y="150569"/>
                    <a:pt x="264311" y="167064"/>
                  </a:cubicBezTo>
                  <a:cubicBezTo>
                    <a:pt x="258148" y="178549"/>
                    <a:pt x="245945" y="185482"/>
                    <a:pt x="232925" y="184898"/>
                  </a:cubicBezTo>
                  <a:lnTo>
                    <a:pt x="69257" y="184898"/>
                  </a:lnTo>
                  <a:cubicBezTo>
                    <a:pt x="44057" y="184898"/>
                    <a:pt x="23629" y="164470"/>
                    <a:pt x="23629" y="139270"/>
                  </a:cubicBezTo>
                  <a:cubicBezTo>
                    <a:pt x="23629" y="114071"/>
                    <a:pt x="44057" y="93643"/>
                    <a:pt x="69257" y="93643"/>
                  </a:cubicBezTo>
                  <a:lnTo>
                    <a:pt x="69257" y="93643"/>
                  </a:lnTo>
                  <a:lnTo>
                    <a:pt x="71473" y="93643"/>
                  </a:lnTo>
                  <a:cubicBezTo>
                    <a:pt x="76915" y="93855"/>
                    <a:pt x="81765" y="90237"/>
                    <a:pt x="83111" y="84961"/>
                  </a:cubicBezTo>
                  <a:cubicBezTo>
                    <a:pt x="94388" y="41142"/>
                    <a:pt x="139052" y="14761"/>
                    <a:pt x="182871" y="26038"/>
                  </a:cubicBezTo>
                  <a:cubicBezTo>
                    <a:pt x="218938" y="35320"/>
                    <a:pt x="244207" y="67762"/>
                    <a:pt x="244378" y="10500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7"/>
            <p:cNvSpPr/>
            <p:nvPr/>
          </p:nvSpPr>
          <p:spPr>
            <a:xfrm>
              <a:off x="2727254" y="2005154"/>
              <a:ext cx="757397" cy="694372"/>
            </a:xfrm>
            <a:custGeom>
              <a:avLst/>
              <a:gdLst/>
              <a:ahLst/>
              <a:cxnLst/>
              <a:rect l="l" t="t" r="r" b="b"/>
              <a:pathLst>
                <a:path w="5409981" h="5143500" extrusionOk="0">
                  <a:moveTo>
                    <a:pt x="4983153" y="2221521"/>
                  </a:moveTo>
                  <a:lnTo>
                    <a:pt x="4374172" y="2572015"/>
                  </a:lnTo>
                  <a:lnTo>
                    <a:pt x="4983153" y="2921450"/>
                  </a:lnTo>
                  <a:cubicBezTo>
                    <a:pt x="5136954" y="3010067"/>
                    <a:pt x="5189546" y="3205051"/>
                    <a:pt x="5100656" y="3358310"/>
                  </a:cubicBezTo>
                  <a:cubicBezTo>
                    <a:pt x="5011767" y="3511568"/>
                    <a:pt x="4815574" y="3562963"/>
                    <a:pt x="4662302" y="3474876"/>
                  </a:cubicBezTo>
                  <a:lnTo>
                    <a:pt x="3571781" y="2848198"/>
                  </a:lnTo>
                  <a:cubicBezTo>
                    <a:pt x="3499053" y="2805943"/>
                    <a:pt x="3448581" y="2739977"/>
                    <a:pt x="3426193" y="2665798"/>
                  </a:cubicBezTo>
                  <a:cubicBezTo>
                    <a:pt x="3407864" y="2607519"/>
                    <a:pt x="3406806" y="2545180"/>
                    <a:pt x="3423146" y="2486312"/>
                  </a:cubicBezTo>
                  <a:cubicBezTo>
                    <a:pt x="3445647" y="2405409"/>
                    <a:pt x="3499023" y="2336577"/>
                    <a:pt x="3571781" y="2294640"/>
                  </a:cubicBezTo>
                  <a:lnTo>
                    <a:pt x="4662302" y="1668359"/>
                  </a:lnTo>
                  <a:cubicBezTo>
                    <a:pt x="4815574" y="1580272"/>
                    <a:pt x="5011899" y="1632594"/>
                    <a:pt x="5100656" y="1785456"/>
                  </a:cubicBezTo>
                  <a:cubicBezTo>
                    <a:pt x="5189414" y="1938317"/>
                    <a:pt x="5136954" y="2133168"/>
                    <a:pt x="4983153" y="2221521"/>
                  </a:cubicBezTo>
                  <a:close/>
                  <a:moveTo>
                    <a:pt x="4406628" y="3920213"/>
                  </a:moveTo>
                  <a:lnTo>
                    <a:pt x="3316240" y="3294330"/>
                  </a:lnTo>
                  <a:cubicBezTo>
                    <a:pt x="3260045" y="3261658"/>
                    <a:pt x="3195149" y="3247089"/>
                    <a:pt x="3130380" y="3252605"/>
                  </a:cubicBezTo>
                  <a:cubicBezTo>
                    <a:pt x="2964126" y="3264526"/>
                    <a:pt x="2833507" y="3402684"/>
                    <a:pt x="2833507" y="3570911"/>
                  </a:cubicBezTo>
                  <a:lnTo>
                    <a:pt x="2833507" y="4823869"/>
                  </a:lnTo>
                  <a:cubicBezTo>
                    <a:pt x="2833507" y="5000441"/>
                    <a:pt x="2976578" y="5143500"/>
                    <a:pt x="3154225" y="5143500"/>
                  </a:cubicBezTo>
                  <a:cubicBezTo>
                    <a:pt x="3331872" y="5143500"/>
                    <a:pt x="3475473" y="5000441"/>
                    <a:pt x="3475473" y="4823869"/>
                  </a:cubicBezTo>
                  <a:lnTo>
                    <a:pt x="3475473" y="4123013"/>
                  </a:lnTo>
                  <a:lnTo>
                    <a:pt x="4086043" y="4473772"/>
                  </a:lnTo>
                  <a:cubicBezTo>
                    <a:pt x="4239447" y="4562389"/>
                    <a:pt x="4435640" y="4509934"/>
                    <a:pt x="4524132" y="4357471"/>
                  </a:cubicBezTo>
                  <a:cubicBezTo>
                    <a:pt x="4612625" y="4205007"/>
                    <a:pt x="4560298" y="4008566"/>
                    <a:pt x="4406628" y="3920213"/>
                  </a:cubicBezTo>
                  <a:close/>
                  <a:moveTo>
                    <a:pt x="3148529" y="2694410"/>
                  </a:moveTo>
                  <a:lnTo>
                    <a:pt x="2695205" y="3144913"/>
                  </a:lnTo>
                  <a:cubicBezTo>
                    <a:pt x="2682222" y="3158159"/>
                    <a:pt x="2657185" y="3169021"/>
                    <a:pt x="2638374" y="3169021"/>
                  </a:cubicBezTo>
                  <a:lnTo>
                    <a:pt x="2504973" y="3169021"/>
                  </a:lnTo>
                  <a:cubicBezTo>
                    <a:pt x="2486692" y="3169021"/>
                    <a:pt x="2461257" y="3158159"/>
                    <a:pt x="2448142" y="3144913"/>
                  </a:cubicBezTo>
                  <a:lnTo>
                    <a:pt x="1995083" y="2694410"/>
                  </a:lnTo>
                  <a:cubicBezTo>
                    <a:pt x="1982100" y="2681694"/>
                    <a:pt x="1971635" y="2656261"/>
                    <a:pt x="1971635" y="2638246"/>
                  </a:cubicBezTo>
                  <a:lnTo>
                    <a:pt x="1971635" y="2505387"/>
                  </a:lnTo>
                  <a:cubicBezTo>
                    <a:pt x="1971635" y="2486974"/>
                    <a:pt x="1982100" y="2461409"/>
                    <a:pt x="1995083" y="2448560"/>
                  </a:cubicBezTo>
                  <a:lnTo>
                    <a:pt x="2448142" y="1998057"/>
                  </a:lnTo>
                  <a:cubicBezTo>
                    <a:pt x="2461257" y="1984811"/>
                    <a:pt x="2486692" y="1974346"/>
                    <a:pt x="2504973" y="1974346"/>
                  </a:cubicBezTo>
                  <a:lnTo>
                    <a:pt x="2638374" y="1974346"/>
                  </a:lnTo>
                  <a:cubicBezTo>
                    <a:pt x="2656787" y="1974346"/>
                    <a:pt x="2682222" y="1984811"/>
                    <a:pt x="2695205" y="1998057"/>
                  </a:cubicBezTo>
                  <a:lnTo>
                    <a:pt x="3148529" y="2448560"/>
                  </a:lnTo>
                  <a:cubicBezTo>
                    <a:pt x="3161379" y="2461409"/>
                    <a:pt x="3171844" y="2486974"/>
                    <a:pt x="3171844" y="2505387"/>
                  </a:cubicBezTo>
                  <a:lnTo>
                    <a:pt x="3171844" y="2638246"/>
                  </a:lnTo>
                  <a:cubicBezTo>
                    <a:pt x="3171844" y="2656261"/>
                    <a:pt x="3161379" y="2681694"/>
                    <a:pt x="3148529" y="2694410"/>
                  </a:cubicBezTo>
                  <a:close/>
                  <a:moveTo>
                    <a:pt x="2786214" y="2569366"/>
                  </a:moveTo>
                  <a:cubicBezTo>
                    <a:pt x="2786214" y="2551086"/>
                    <a:pt x="2775086" y="2525786"/>
                    <a:pt x="2762236" y="2512275"/>
                  </a:cubicBezTo>
                  <a:lnTo>
                    <a:pt x="2630955" y="2382329"/>
                  </a:lnTo>
                  <a:cubicBezTo>
                    <a:pt x="2617973" y="2369481"/>
                    <a:pt x="2592538" y="2358751"/>
                    <a:pt x="2574257" y="2358751"/>
                  </a:cubicBezTo>
                  <a:lnTo>
                    <a:pt x="2569090" y="2358751"/>
                  </a:lnTo>
                  <a:cubicBezTo>
                    <a:pt x="2550809" y="2358751"/>
                    <a:pt x="2525374" y="2369481"/>
                    <a:pt x="2512656" y="2382329"/>
                  </a:cubicBezTo>
                  <a:lnTo>
                    <a:pt x="2381375" y="2512275"/>
                  </a:lnTo>
                  <a:cubicBezTo>
                    <a:pt x="2368260" y="2525786"/>
                    <a:pt x="2358192" y="2551086"/>
                    <a:pt x="2358192" y="2569366"/>
                  </a:cubicBezTo>
                  <a:lnTo>
                    <a:pt x="2358192" y="2574399"/>
                  </a:lnTo>
                  <a:cubicBezTo>
                    <a:pt x="2358192" y="2592414"/>
                    <a:pt x="2368260" y="2617582"/>
                    <a:pt x="2381375" y="2630696"/>
                  </a:cubicBezTo>
                  <a:lnTo>
                    <a:pt x="2512656" y="2761038"/>
                  </a:lnTo>
                  <a:cubicBezTo>
                    <a:pt x="2525506" y="2773887"/>
                    <a:pt x="2550809" y="2784617"/>
                    <a:pt x="2569090" y="2784617"/>
                  </a:cubicBezTo>
                  <a:lnTo>
                    <a:pt x="2574257" y="2784617"/>
                  </a:lnTo>
                  <a:cubicBezTo>
                    <a:pt x="2592538" y="2784617"/>
                    <a:pt x="2617973" y="2773887"/>
                    <a:pt x="2630955" y="2761038"/>
                  </a:cubicBezTo>
                  <a:lnTo>
                    <a:pt x="2762236" y="2630696"/>
                  </a:lnTo>
                  <a:cubicBezTo>
                    <a:pt x="2775086" y="2617582"/>
                    <a:pt x="2786214" y="2592414"/>
                    <a:pt x="2786214" y="2574399"/>
                  </a:cubicBezTo>
                  <a:close/>
                  <a:moveTo>
                    <a:pt x="736718" y="1222757"/>
                  </a:moveTo>
                  <a:lnTo>
                    <a:pt x="1827239" y="1849170"/>
                  </a:lnTo>
                  <a:cubicBezTo>
                    <a:pt x="1883672" y="1881603"/>
                    <a:pt x="1948619" y="1896152"/>
                    <a:pt x="2013497" y="1890895"/>
                  </a:cubicBezTo>
                  <a:cubicBezTo>
                    <a:pt x="2179486" y="1878709"/>
                    <a:pt x="2310502" y="1740286"/>
                    <a:pt x="2310502" y="1572324"/>
                  </a:cubicBezTo>
                  <a:lnTo>
                    <a:pt x="2310502" y="319233"/>
                  </a:lnTo>
                  <a:cubicBezTo>
                    <a:pt x="2310502" y="143059"/>
                    <a:pt x="2166503" y="0"/>
                    <a:pt x="1989651" y="0"/>
                  </a:cubicBezTo>
                  <a:cubicBezTo>
                    <a:pt x="1812799" y="0"/>
                    <a:pt x="1668536" y="143059"/>
                    <a:pt x="1668536" y="319233"/>
                  </a:cubicBezTo>
                  <a:lnTo>
                    <a:pt x="1668536" y="1020355"/>
                  </a:lnTo>
                  <a:lnTo>
                    <a:pt x="1057436" y="669198"/>
                  </a:lnTo>
                  <a:cubicBezTo>
                    <a:pt x="904297" y="580978"/>
                    <a:pt x="708369" y="633301"/>
                    <a:pt x="619347" y="785897"/>
                  </a:cubicBezTo>
                  <a:cubicBezTo>
                    <a:pt x="530985" y="938468"/>
                    <a:pt x="583048" y="1133777"/>
                    <a:pt x="735632" y="1222131"/>
                  </a:cubicBezTo>
                  <a:cubicBezTo>
                    <a:pt x="735994" y="1222340"/>
                    <a:pt x="736356" y="1222549"/>
                    <a:pt x="736718" y="1222757"/>
                  </a:cubicBezTo>
                  <a:close/>
                  <a:moveTo>
                    <a:pt x="3130380" y="1890895"/>
                  </a:moveTo>
                  <a:cubicBezTo>
                    <a:pt x="3195131" y="1896154"/>
                    <a:pt x="3259952" y="1881602"/>
                    <a:pt x="3316240" y="1849170"/>
                  </a:cubicBezTo>
                  <a:lnTo>
                    <a:pt x="4406628" y="1222757"/>
                  </a:lnTo>
                  <a:cubicBezTo>
                    <a:pt x="4559590" y="1135057"/>
                    <a:pt x="4612489" y="939974"/>
                    <a:pt x="4524782" y="787025"/>
                  </a:cubicBezTo>
                  <a:cubicBezTo>
                    <a:pt x="4524567" y="786649"/>
                    <a:pt x="4524350" y="786273"/>
                    <a:pt x="4524132" y="785897"/>
                  </a:cubicBezTo>
                  <a:cubicBezTo>
                    <a:pt x="4435640" y="633301"/>
                    <a:pt x="4239447" y="580978"/>
                    <a:pt x="4086043" y="669198"/>
                  </a:cubicBezTo>
                  <a:lnTo>
                    <a:pt x="3475473" y="1020355"/>
                  </a:lnTo>
                  <a:lnTo>
                    <a:pt x="3475473" y="319233"/>
                  </a:lnTo>
                  <a:cubicBezTo>
                    <a:pt x="3475473" y="143059"/>
                    <a:pt x="3331872" y="0"/>
                    <a:pt x="3154225" y="0"/>
                  </a:cubicBezTo>
                  <a:cubicBezTo>
                    <a:pt x="2976578" y="0"/>
                    <a:pt x="2833507" y="143059"/>
                    <a:pt x="2833507" y="319233"/>
                  </a:cubicBezTo>
                  <a:lnTo>
                    <a:pt x="2833507" y="1572324"/>
                  </a:lnTo>
                  <a:cubicBezTo>
                    <a:pt x="2833507" y="1740286"/>
                    <a:pt x="2964126" y="1878709"/>
                    <a:pt x="3130380" y="1890895"/>
                  </a:cubicBezTo>
                  <a:close/>
                  <a:moveTo>
                    <a:pt x="2013497" y="3252605"/>
                  </a:moveTo>
                  <a:cubicBezTo>
                    <a:pt x="1948600" y="3247084"/>
                    <a:pt x="1883576" y="3261651"/>
                    <a:pt x="1827239" y="3294330"/>
                  </a:cubicBezTo>
                  <a:lnTo>
                    <a:pt x="736718" y="3920213"/>
                  </a:lnTo>
                  <a:cubicBezTo>
                    <a:pt x="583314" y="4008566"/>
                    <a:pt x="530854" y="4204477"/>
                    <a:pt x="619347" y="4357471"/>
                  </a:cubicBezTo>
                  <a:cubicBezTo>
                    <a:pt x="707839" y="4510464"/>
                    <a:pt x="904297" y="4562389"/>
                    <a:pt x="1057436" y="4473772"/>
                  </a:cubicBezTo>
                  <a:lnTo>
                    <a:pt x="1668536" y="4123013"/>
                  </a:lnTo>
                  <a:lnTo>
                    <a:pt x="1668536" y="4823869"/>
                  </a:lnTo>
                  <a:cubicBezTo>
                    <a:pt x="1668536" y="5000441"/>
                    <a:pt x="1812137" y="5143500"/>
                    <a:pt x="1989651" y="5143500"/>
                  </a:cubicBezTo>
                  <a:cubicBezTo>
                    <a:pt x="2167166" y="5143500"/>
                    <a:pt x="2310502" y="5000441"/>
                    <a:pt x="2310502" y="4823869"/>
                  </a:cubicBezTo>
                  <a:lnTo>
                    <a:pt x="2310502" y="3570911"/>
                  </a:lnTo>
                  <a:cubicBezTo>
                    <a:pt x="2310502" y="3402684"/>
                    <a:pt x="2179486" y="3264526"/>
                    <a:pt x="2013497" y="3252605"/>
                  </a:cubicBezTo>
                  <a:close/>
                  <a:moveTo>
                    <a:pt x="1717816" y="2665798"/>
                  </a:moveTo>
                  <a:cubicBezTo>
                    <a:pt x="1728394" y="2632182"/>
                    <a:pt x="1733318" y="2597044"/>
                    <a:pt x="1732388" y="2561815"/>
                  </a:cubicBezTo>
                  <a:cubicBezTo>
                    <a:pt x="1731063" y="2536648"/>
                    <a:pt x="1727884" y="2511480"/>
                    <a:pt x="1720730" y="2486312"/>
                  </a:cubicBezTo>
                  <a:cubicBezTo>
                    <a:pt x="1699137" y="2408292"/>
                    <a:pt x="1648002" y="2338617"/>
                    <a:pt x="1571300" y="2294640"/>
                  </a:cubicBezTo>
                  <a:lnTo>
                    <a:pt x="481574" y="1668359"/>
                  </a:lnTo>
                  <a:cubicBezTo>
                    <a:pt x="327773" y="1580272"/>
                    <a:pt x="131580" y="1632594"/>
                    <a:pt x="43352" y="1785456"/>
                  </a:cubicBezTo>
                  <a:cubicBezTo>
                    <a:pt x="-44875" y="1938317"/>
                    <a:pt x="6790" y="2133168"/>
                    <a:pt x="160591" y="2221521"/>
                  </a:cubicBezTo>
                  <a:lnTo>
                    <a:pt x="769571" y="2572015"/>
                  </a:lnTo>
                  <a:lnTo>
                    <a:pt x="160591" y="2921450"/>
                  </a:lnTo>
                  <a:cubicBezTo>
                    <a:pt x="6790" y="3010067"/>
                    <a:pt x="-45670" y="3205051"/>
                    <a:pt x="43352" y="3358310"/>
                  </a:cubicBezTo>
                  <a:cubicBezTo>
                    <a:pt x="132374" y="3511568"/>
                    <a:pt x="327773" y="3562963"/>
                    <a:pt x="481574" y="3474876"/>
                  </a:cubicBezTo>
                  <a:lnTo>
                    <a:pt x="1571300" y="2848198"/>
                  </a:lnTo>
                  <a:cubicBezTo>
                    <a:pt x="1641515" y="2808189"/>
                    <a:pt x="1693892" y="2742984"/>
                    <a:pt x="1717816" y="2665798"/>
                  </a:cubicBezTo>
                  <a:close/>
                  <a:moveTo>
                    <a:pt x="5160799" y="588131"/>
                  </a:moveTo>
                  <a:lnTo>
                    <a:pt x="5112049" y="588131"/>
                  </a:lnTo>
                  <a:lnTo>
                    <a:pt x="5112049" y="648137"/>
                  </a:lnTo>
                  <a:lnTo>
                    <a:pt x="5160799" y="648137"/>
                  </a:lnTo>
                  <a:cubicBezTo>
                    <a:pt x="5183452" y="648137"/>
                    <a:pt x="5198157" y="637937"/>
                    <a:pt x="5198157" y="618730"/>
                  </a:cubicBezTo>
                  <a:cubicBezTo>
                    <a:pt x="5198157" y="599523"/>
                    <a:pt x="5184512" y="588131"/>
                    <a:pt x="5160799" y="588131"/>
                  </a:cubicBezTo>
                  <a:close/>
                  <a:moveTo>
                    <a:pt x="5052039" y="532630"/>
                  </a:moveTo>
                  <a:lnTo>
                    <a:pt x="5161859" y="532630"/>
                  </a:lnTo>
                  <a:cubicBezTo>
                    <a:pt x="5222002" y="532630"/>
                    <a:pt x="5261612" y="565480"/>
                    <a:pt x="5261612" y="616346"/>
                  </a:cubicBezTo>
                  <a:cubicBezTo>
                    <a:pt x="5261612" y="648137"/>
                    <a:pt x="5245715" y="671847"/>
                    <a:pt x="5222002" y="686683"/>
                  </a:cubicBezTo>
                  <a:lnTo>
                    <a:pt x="5265056" y="748940"/>
                  </a:lnTo>
                  <a:lnTo>
                    <a:pt x="5265056" y="761392"/>
                  </a:lnTo>
                  <a:lnTo>
                    <a:pt x="5202661" y="761392"/>
                  </a:lnTo>
                  <a:lnTo>
                    <a:pt x="5160799" y="701386"/>
                  </a:lnTo>
                  <a:lnTo>
                    <a:pt x="5112049" y="701386"/>
                  </a:lnTo>
                  <a:lnTo>
                    <a:pt x="5112049" y="761392"/>
                  </a:lnTo>
                  <a:lnTo>
                    <a:pt x="5052039" y="761392"/>
                  </a:lnTo>
                  <a:close/>
                  <a:moveTo>
                    <a:pt x="5358979" y="651581"/>
                  </a:moveTo>
                  <a:cubicBezTo>
                    <a:pt x="5358979" y="529186"/>
                    <a:pt x="5277508" y="436330"/>
                    <a:pt x="5152851" y="436330"/>
                  </a:cubicBezTo>
                  <a:cubicBezTo>
                    <a:pt x="5030445" y="436330"/>
                    <a:pt x="4948842" y="524682"/>
                    <a:pt x="4948842" y="651581"/>
                  </a:cubicBezTo>
                  <a:cubicBezTo>
                    <a:pt x="4948842" y="772783"/>
                    <a:pt x="5030445" y="866699"/>
                    <a:pt x="5152851" y="866699"/>
                  </a:cubicBezTo>
                  <a:cubicBezTo>
                    <a:pt x="5277508" y="866699"/>
                    <a:pt x="5358979" y="773843"/>
                    <a:pt x="5358979" y="651581"/>
                  </a:cubicBezTo>
                  <a:close/>
                  <a:moveTo>
                    <a:pt x="5409982" y="651581"/>
                  </a:moveTo>
                  <a:cubicBezTo>
                    <a:pt x="5409982" y="795434"/>
                    <a:pt x="5313674" y="915445"/>
                    <a:pt x="5152851" y="915445"/>
                  </a:cubicBezTo>
                  <a:cubicBezTo>
                    <a:pt x="4992028" y="915445"/>
                    <a:pt x="4897972" y="794242"/>
                    <a:pt x="4897972" y="651581"/>
                  </a:cubicBezTo>
                  <a:cubicBezTo>
                    <a:pt x="4897972" y="508919"/>
                    <a:pt x="4993088" y="387584"/>
                    <a:pt x="5152851" y="387584"/>
                  </a:cubicBezTo>
                  <a:cubicBezTo>
                    <a:pt x="5312614" y="387584"/>
                    <a:pt x="5409982" y="507594"/>
                    <a:pt x="5409982" y="651581"/>
                  </a:cubicBezTo>
                  <a:close/>
                </a:path>
              </a:pathLst>
            </a:custGeom>
            <a:solidFill>
              <a:srgbClr val="0AB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3" name="Google Shape;1113;p137"/>
          <p:cNvSpPr txBox="1"/>
          <p:nvPr/>
        </p:nvSpPr>
        <p:spPr>
          <a:xfrm>
            <a:off x="7770000" y="2256825"/>
            <a:ext cx="1681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Warehouse </a:t>
            </a:r>
            <a:r>
              <a:rPr lang="en" sz="1300" dirty="0" err="1">
                <a:solidFill>
                  <a:schemeClr val="dk2"/>
                </a:solidFill>
              </a:rPr>
              <a:t>Efficien</a:t>
            </a:r>
            <a:r>
              <a:rPr lang="en-US" sz="1300" dirty="0">
                <a:solidFill>
                  <a:schemeClr val="dk2"/>
                </a:solidFill>
              </a:rPr>
              <a:t>PY</a:t>
            </a:r>
            <a:r>
              <a:rPr lang="en" sz="1300" dirty="0">
                <a:solidFill>
                  <a:schemeClr val="dk2"/>
                </a:solidFill>
              </a:rPr>
              <a:t> %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 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114" name="Google Shape;1114;p137"/>
          <p:cNvSpPr txBox="1"/>
          <p:nvPr/>
        </p:nvSpPr>
        <p:spPr>
          <a:xfrm>
            <a:off x="4626863" y="3064563"/>
            <a:ext cx="1681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Warehouse Idle %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 </a:t>
            </a:r>
            <a:endParaRPr sz="1300" dirty="0">
              <a:solidFill>
                <a:schemeClr val="dk2"/>
              </a:solidFill>
            </a:endParaRPr>
          </a:p>
        </p:txBody>
      </p:sp>
      <p:grpSp>
        <p:nvGrpSpPr>
          <p:cNvPr id="1115" name="Google Shape;1115;p137"/>
          <p:cNvGrpSpPr/>
          <p:nvPr/>
        </p:nvGrpSpPr>
        <p:grpSpPr>
          <a:xfrm>
            <a:off x="4539875" y="1272775"/>
            <a:ext cx="2464800" cy="501300"/>
            <a:chOff x="4539875" y="1272775"/>
            <a:chExt cx="2464800" cy="501300"/>
          </a:xfrm>
        </p:grpSpPr>
        <p:sp>
          <p:nvSpPr>
            <p:cNvPr id="1116" name="Google Shape;1116;p137"/>
            <p:cNvSpPr txBox="1"/>
            <p:nvPr/>
          </p:nvSpPr>
          <p:spPr>
            <a:xfrm>
              <a:off x="4539875" y="1272775"/>
              <a:ext cx="24648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Credits</a:t>
              </a:r>
              <a:endParaRPr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1000 Execution Jobs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117" name="Google Shape;1117;p137"/>
            <p:cNvCxnSpPr/>
            <p:nvPr/>
          </p:nvCxnSpPr>
          <p:spPr>
            <a:xfrm>
              <a:off x="4995600" y="1577566"/>
              <a:ext cx="159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8" name="Google Shape;1118;p137"/>
          <p:cNvGrpSpPr/>
          <p:nvPr/>
        </p:nvGrpSpPr>
        <p:grpSpPr>
          <a:xfrm>
            <a:off x="7420700" y="1460760"/>
            <a:ext cx="1681200" cy="548700"/>
            <a:chOff x="7420700" y="1460760"/>
            <a:chExt cx="1681200" cy="548700"/>
          </a:xfrm>
        </p:grpSpPr>
        <p:sp>
          <p:nvSpPr>
            <p:cNvPr id="1119" name="Google Shape;1119;p137"/>
            <p:cNvSpPr txBox="1"/>
            <p:nvPr/>
          </p:nvSpPr>
          <p:spPr>
            <a:xfrm>
              <a:off x="7420700" y="1460760"/>
              <a:ext cx="1681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</a:rPr>
                <a:t>Credits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</a:rPr>
                <a:t>TB Scanned</a:t>
              </a:r>
              <a:endParaRPr sz="1300">
                <a:solidFill>
                  <a:schemeClr val="dk2"/>
                </a:solidFill>
              </a:endParaRPr>
            </a:p>
          </p:txBody>
        </p:sp>
        <p:cxnSp>
          <p:nvCxnSpPr>
            <p:cNvPr id="1120" name="Google Shape;1120;p137"/>
            <p:cNvCxnSpPr/>
            <p:nvPr/>
          </p:nvCxnSpPr>
          <p:spPr>
            <a:xfrm>
              <a:off x="7838500" y="1756809"/>
              <a:ext cx="875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1" name="Google Shape;1121;p137"/>
          <p:cNvGrpSpPr/>
          <p:nvPr/>
        </p:nvGrpSpPr>
        <p:grpSpPr>
          <a:xfrm>
            <a:off x="4421850" y="2297399"/>
            <a:ext cx="1681200" cy="548700"/>
            <a:chOff x="4421850" y="2297399"/>
            <a:chExt cx="1681200" cy="548700"/>
          </a:xfrm>
        </p:grpSpPr>
        <p:sp>
          <p:nvSpPr>
            <p:cNvPr id="1122" name="Google Shape;1122;p137"/>
            <p:cNvSpPr txBox="1"/>
            <p:nvPr/>
          </p:nvSpPr>
          <p:spPr>
            <a:xfrm>
              <a:off x="4421850" y="2297399"/>
              <a:ext cx="16812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</a:rPr>
                <a:t>Execution Hours</a:t>
              </a:r>
              <a:endParaRPr sz="1300"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</a:rPr>
                <a:t>Credits</a:t>
              </a:r>
              <a:endParaRPr sz="1300">
                <a:solidFill>
                  <a:schemeClr val="dk2"/>
                </a:solidFill>
              </a:endParaRPr>
            </a:p>
          </p:txBody>
        </p:sp>
        <p:cxnSp>
          <p:nvCxnSpPr>
            <p:cNvPr id="1123" name="Google Shape;1123;p137"/>
            <p:cNvCxnSpPr/>
            <p:nvPr/>
          </p:nvCxnSpPr>
          <p:spPr>
            <a:xfrm>
              <a:off x="4617651" y="2590942"/>
              <a:ext cx="129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4" name="Google Shape;1124;p137"/>
          <p:cNvGrpSpPr/>
          <p:nvPr/>
        </p:nvGrpSpPr>
        <p:grpSpPr>
          <a:xfrm>
            <a:off x="6795000" y="3154400"/>
            <a:ext cx="1963800" cy="548700"/>
            <a:chOff x="6795000" y="3154400"/>
            <a:chExt cx="1963800" cy="548700"/>
          </a:xfrm>
        </p:grpSpPr>
        <p:sp>
          <p:nvSpPr>
            <p:cNvPr id="1125" name="Google Shape;1125;p137"/>
            <p:cNvSpPr txBox="1"/>
            <p:nvPr/>
          </p:nvSpPr>
          <p:spPr>
            <a:xfrm>
              <a:off x="6795000" y="3154400"/>
              <a:ext cx="19638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2"/>
                  </a:solidFill>
                </a:rPr>
                <a:t>Compute Growth %</a:t>
              </a:r>
              <a:endParaRPr sz="1300" dirty="0">
                <a:solidFill>
                  <a:schemeClr val="dk2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2"/>
                  </a:solidFill>
                </a:rPr>
                <a:t>Warehouse Growth %</a:t>
              </a:r>
              <a:endParaRPr sz="1300" dirty="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dk2"/>
                  </a:solidFill>
                </a:rPr>
                <a:t> </a:t>
              </a:r>
              <a:endParaRPr sz="1300" dirty="0">
                <a:solidFill>
                  <a:schemeClr val="dk2"/>
                </a:solidFill>
              </a:endParaRPr>
            </a:p>
          </p:txBody>
        </p:sp>
        <p:cxnSp>
          <p:nvCxnSpPr>
            <p:cNvPr id="1126" name="Google Shape;1126;p137"/>
            <p:cNvCxnSpPr/>
            <p:nvPr/>
          </p:nvCxnSpPr>
          <p:spPr>
            <a:xfrm>
              <a:off x="6967550" y="3450225"/>
              <a:ext cx="1670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7" name="Google Shape;1127;p137"/>
          <p:cNvSpPr txBox="1"/>
          <p:nvPr/>
        </p:nvSpPr>
        <p:spPr>
          <a:xfrm>
            <a:off x="4951938" y="3775688"/>
            <a:ext cx="1681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Active Users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 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1128" name="Google Shape;1128;p137"/>
          <p:cNvSpPr txBox="1"/>
          <p:nvPr/>
        </p:nvSpPr>
        <p:spPr>
          <a:xfrm>
            <a:off x="6867188" y="4051963"/>
            <a:ext cx="1681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# of Schemas</a:t>
            </a: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2"/>
                </a:solidFill>
              </a:rPr>
              <a:t> </a:t>
            </a:r>
            <a:endParaRPr sz="13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d017251e63_0_3211"/>
          <p:cNvSpPr txBox="1">
            <a:spLocks noGrp="1"/>
          </p:cNvSpPr>
          <p:nvPr>
            <p:ph type="title"/>
          </p:nvPr>
        </p:nvSpPr>
        <p:spPr>
          <a:xfrm>
            <a:off x="413925" y="2286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 b="1"/>
              <a:t>Unit Economics For Snowflake</a:t>
            </a:r>
            <a:endParaRPr sz="2400" b="1"/>
          </a:p>
        </p:txBody>
      </p:sp>
      <p:sp>
        <p:nvSpPr>
          <p:cNvPr id="1036" name="Google Shape;1036;g2d017251e63_0_3211"/>
          <p:cNvSpPr txBox="1"/>
          <p:nvPr/>
        </p:nvSpPr>
        <p:spPr>
          <a:xfrm>
            <a:off x="365750" y="474019"/>
            <a:ext cx="870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7" name="Google Shape;1037;g2d017251e63_0_3211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g2d017251e63_0_3211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g2d017251e63_0_3211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g2d017251e63_0_3211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2d017251e63_0_3211"/>
          <p:cNvSpPr txBox="1"/>
          <p:nvPr/>
        </p:nvSpPr>
        <p:spPr>
          <a:xfrm>
            <a:off x="413925" y="882325"/>
            <a:ext cx="8653200" cy="698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11567F"/>
                </a:solidFill>
                <a:latin typeface="Arial"/>
                <a:ea typeface="Arial"/>
                <a:cs typeface="Arial"/>
                <a:sym typeface="Arial"/>
              </a:rPr>
              <a:t>Unit Economics bridge the gap by tying cloud spend with business output / units of demand. </a:t>
            </a:r>
            <a:r>
              <a:rPr lang="en" sz="1100" b="0" i="0" u="none" strike="noStrike" cap="none" dirty="0">
                <a:solidFill>
                  <a:srgbClr val="11567F"/>
                </a:solidFill>
                <a:latin typeface="Arial"/>
                <a:ea typeface="Arial"/>
                <a:cs typeface="Arial"/>
                <a:sym typeface="Arial"/>
              </a:rPr>
              <a:t>A demand driver is a factor that is correlated to Snowflake consumption. The quantity of Snowflake credits consumed and the associated cost is directly impacted by increases or decreases in the demand driver.</a:t>
            </a:r>
            <a:endParaRPr sz="1100" b="0" i="0" u="none" strike="noStrike" cap="none" dirty="0">
              <a:solidFill>
                <a:srgbClr val="1156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2" name="Google Shape;1042;g2d017251e63_0_3211"/>
          <p:cNvGrpSpPr/>
          <p:nvPr/>
        </p:nvGrpSpPr>
        <p:grpSpPr>
          <a:xfrm>
            <a:off x="362521" y="2129080"/>
            <a:ext cx="1681220" cy="927067"/>
            <a:chOff x="1874250" y="1685749"/>
            <a:chExt cx="2235963" cy="1236584"/>
          </a:xfrm>
        </p:grpSpPr>
        <p:sp>
          <p:nvSpPr>
            <p:cNvPr id="1043" name="Google Shape;1043;g2d017251e63_0_3211"/>
            <p:cNvSpPr/>
            <p:nvPr/>
          </p:nvSpPr>
          <p:spPr>
            <a:xfrm>
              <a:off x="1874250" y="1685749"/>
              <a:ext cx="2235963" cy="1236584"/>
            </a:xfrm>
            <a:custGeom>
              <a:avLst/>
              <a:gdLst/>
              <a:ahLst/>
              <a:cxnLst/>
              <a:rect l="l" t="t" r="r" b="b"/>
              <a:pathLst>
                <a:path w="291141" h="208004" extrusionOk="0">
                  <a:moveTo>
                    <a:pt x="63715" y="70737"/>
                  </a:moveTo>
                  <a:cubicBezTo>
                    <a:pt x="25863" y="73502"/>
                    <a:pt x="-2580" y="106428"/>
                    <a:pt x="186" y="144279"/>
                  </a:cubicBezTo>
                  <a:cubicBezTo>
                    <a:pt x="2824" y="180399"/>
                    <a:pt x="33042" y="208271"/>
                    <a:pt x="69257" y="207989"/>
                  </a:cubicBezTo>
                  <a:lnTo>
                    <a:pt x="232925" y="207989"/>
                  </a:lnTo>
                  <a:cubicBezTo>
                    <a:pt x="264340" y="208718"/>
                    <a:pt x="290396" y="183843"/>
                    <a:pt x="291126" y="152429"/>
                  </a:cubicBezTo>
                  <a:cubicBezTo>
                    <a:pt x="291557" y="133821"/>
                    <a:pt x="282860" y="116178"/>
                    <a:pt x="267838" y="105188"/>
                  </a:cubicBezTo>
                  <a:cubicBezTo>
                    <a:pt x="267983" y="47240"/>
                    <a:pt x="221125" y="146"/>
                    <a:pt x="163177" y="0"/>
                  </a:cubicBezTo>
                  <a:cubicBezTo>
                    <a:pt x="118309" y="-112"/>
                    <a:pt x="78334" y="28317"/>
                    <a:pt x="63715" y="70737"/>
                  </a:cubicBezTo>
                  <a:close/>
                  <a:moveTo>
                    <a:pt x="244655" y="105188"/>
                  </a:moveTo>
                  <a:cubicBezTo>
                    <a:pt x="244655" y="106574"/>
                    <a:pt x="244655" y="107774"/>
                    <a:pt x="244655" y="109067"/>
                  </a:cubicBezTo>
                  <a:lnTo>
                    <a:pt x="244655" y="110361"/>
                  </a:lnTo>
                  <a:cubicBezTo>
                    <a:pt x="244338" y="114786"/>
                    <a:pt x="246605" y="118996"/>
                    <a:pt x="250474" y="121167"/>
                  </a:cubicBezTo>
                  <a:cubicBezTo>
                    <a:pt x="266969" y="130020"/>
                    <a:pt x="273164" y="150569"/>
                    <a:pt x="264311" y="167064"/>
                  </a:cubicBezTo>
                  <a:cubicBezTo>
                    <a:pt x="258148" y="178549"/>
                    <a:pt x="245945" y="185482"/>
                    <a:pt x="232925" y="184898"/>
                  </a:cubicBezTo>
                  <a:lnTo>
                    <a:pt x="69257" y="184898"/>
                  </a:lnTo>
                  <a:cubicBezTo>
                    <a:pt x="44057" y="184898"/>
                    <a:pt x="23629" y="164470"/>
                    <a:pt x="23629" y="139270"/>
                  </a:cubicBezTo>
                  <a:cubicBezTo>
                    <a:pt x="23629" y="114071"/>
                    <a:pt x="44057" y="93643"/>
                    <a:pt x="69257" y="93643"/>
                  </a:cubicBezTo>
                  <a:lnTo>
                    <a:pt x="69257" y="93643"/>
                  </a:lnTo>
                  <a:lnTo>
                    <a:pt x="71473" y="93643"/>
                  </a:lnTo>
                  <a:cubicBezTo>
                    <a:pt x="76915" y="93855"/>
                    <a:pt x="81765" y="90237"/>
                    <a:pt x="83111" y="84961"/>
                  </a:cubicBezTo>
                  <a:cubicBezTo>
                    <a:pt x="94388" y="41142"/>
                    <a:pt x="139052" y="14761"/>
                    <a:pt x="182871" y="26038"/>
                  </a:cubicBezTo>
                  <a:cubicBezTo>
                    <a:pt x="218938" y="35320"/>
                    <a:pt x="244207" y="67762"/>
                    <a:pt x="244378" y="10500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2d017251e63_0_3211"/>
            <p:cNvSpPr/>
            <p:nvPr/>
          </p:nvSpPr>
          <p:spPr>
            <a:xfrm>
              <a:off x="2727254" y="2005154"/>
              <a:ext cx="757397" cy="694372"/>
            </a:xfrm>
            <a:custGeom>
              <a:avLst/>
              <a:gdLst/>
              <a:ahLst/>
              <a:cxnLst/>
              <a:rect l="l" t="t" r="r" b="b"/>
              <a:pathLst>
                <a:path w="5409981" h="5143500" extrusionOk="0">
                  <a:moveTo>
                    <a:pt x="4983153" y="2221521"/>
                  </a:moveTo>
                  <a:lnTo>
                    <a:pt x="4374172" y="2572015"/>
                  </a:lnTo>
                  <a:lnTo>
                    <a:pt x="4983153" y="2921450"/>
                  </a:lnTo>
                  <a:cubicBezTo>
                    <a:pt x="5136954" y="3010067"/>
                    <a:pt x="5189546" y="3205051"/>
                    <a:pt x="5100656" y="3358310"/>
                  </a:cubicBezTo>
                  <a:cubicBezTo>
                    <a:pt x="5011767" y="3511568"/>
                    <a:pt x="4815574" y="3562963"/>
                    <a:pt x="4662302" y="3474876"/>
                  </a:cubicBezTo>
                  <a:lnTo>
                    <a:pt x="3571781" y="2848198"/>
                  </a:lnTo>
                  <a:cubicBezTo>
                    <a:pt x="3499053" y="2805943"/>
                    <a:pt x="3448581" y="2739977"/>
                    <a:pt x="3426193" y="2665798"/>
                  </a:cubicBezTo>
                  <a:cubicBezTo>
                    <a:pt x="3407864" y="2607519"/>
                    <a:pt x="3406806" y="2545180"/>
                    <a:pt x="3423146" y="2486312"/>
                  </a:cubicBezTo>
                  <a:cubicBezTo>
                    <a:pt x="3445647" y="2405409"/>
                    <a:pt x="3499023" y="2336577"/>
                    <a:pt x="3571781" y="2294640"/>
                  </a:cubicBezTo>
                  <a:lnTo>
                    <a:pt x="4662302" y="1668359"/>
                  </a:lnTo>
                  <a:cubicBezTo>
                    <a:pt x="4815574" y="1580272"/>
                    <a:pt x="5011899" y="1632594"/>
                    <a:pt x="5100656" y="1785456"/>
                  </a:cubicBezTo>
                  <a:cubicBezTo>
                    <a:pt x="5189414" y="1938317"/>
                    <a:pt x="5136954" y="2133168"/>
                    <a:pt x="4983153" y="2221521"/>
                  </a:cubicBezTo>
                  <a:close/>
                  <a:moveTo>
                    <a:pt x="4406628" y="3920213"/>
                  </a:moveTo>
                  <a:lnTo>
                    <a:pt x="3316240" y="3294330"/>
                  </a:lnTo>
                  <a:cubicBezTo>
                    <a:pt x="3260045" y="3261658"/>
                    <a:pt x="3195149" y="3247089"/>
                    <a:pt x="3130380" y="3252605"/>
                  </a:cubicBezTo>
                  <a:cubicBezTo>
                    <a:pt x="2964126" y="3264526"/>
                    <a:pt x="2833507" y="3402684"/>
                    <a:pt x="2833507" y="3570911"/>
                  </a:cubicBezTo>
                  <a:lnTo>
                    <a:pt x="2833507" y="4823869"/>
                  </a:lnTo>
                  <a:cubicBezTo>
                    <a:pt x="2833507" y="5000441"/>
                    <a:pt x="2976578" y="5143500"/>
                    <a:pt x="3154225" y="5143500"/>
                  </a:cubicBezTo>
                  <a:cubicBezTo>
                    <a:pt x="3331872" y="5143500"/>
                    <a:pt x="3475473" y="5000441"/>
                    <a:pt x="3475473" y="4823869"/>
                  </a:cubicBezTo>
                  <a:lnTo>
                    <a:pt x="3475473" y="4123013"/>
                  </a:lnTo>
                  <a:lnTo>
                    <a:pt x="4086043" y="4473772"/>
                  </a:lnTo>
                  <a:cubicBezTo>
                    <a:pt x="4239447" y="4562389"/>
                    <a:pt x="4435640" y="4509934"/>
                    <a:pt x="4524132" y="4357471"/>
                  </a:cubicBezTo>
                  <a:cubicBezTo>
                    <a:pt x="4612625" y="4205007"/>
                    <a:pt x="4560298" y="4008566"/>
                    <a:pt x="4406628" y="3920213"/>
                  </a:cubicBezTo>
                  <a:close/>
                  <a:moveTo>
                    <a:pt x="3148529" y="2694410"/>
                  </a:moveTo>
                  <a:lnTo>
                    <a:pt x="2695205" y="3144913"/>
                  </a:lnTo>
                  <a:cubicBezTo>
                    <a:pt x="2682222" y="3158159"/>
                    <a:pt x="2657185" y="3169021"/>
                    <a:pt x="2638374" y="3169021"/>
                  </a:cubicBezTo>
                  <a:lnTo>
                    <a:pt x="2504973" y="3169021"/>
                  </a:lnTo>
                  <a:cubicBezTo>
                    <a:pt x="2486692" y="3169021"/>
                    <a:pt x="2461257" y="3158159"/>
                    <a:pt x="2448142" y="3144913"/>
                  </a:cubicBezTo>
                  <a:lnTo>
                    <a:pt x="1995083" y="2694410"/>
                  </a:lnTo>
                  <a:cubicBezTo>
                    <a:pt x="1982100" y="2681694"/>
                    <a:pt x="1971635" y="2656261"/>
                    <a:pt x="1971635" y="2638246"/>
                  </a:cubicBezTo>
                  <a:lnTo>
                    <a:pt x="1971635" y="2505387"/>
                  </a:lnTo>
                  <a:cubicBezTo>
                    <a:pt x="1971635" y="2486974"/>
                    <a:pt x="1982100" y="2461409"/>
                    <a:pt x="1995083" y="2448560"/>
                  </a:cubicBezTo>
                  <a:lnTo>
                    <a:pt x="2448142" y="1998057"/>
                  </a:lnTo>
                  <a:cubicBezTo>
                    <a:pt x="2461257" y="1984811"/>
                    <a:pt x="2486692" y="1974346"/>
                    <a:pt x="2504973" y="1974346"/>
                  </a:cubicBezTo>
                  <a:lnTo>
                    <a:pt x="2638374" y="1974346"/>
                  </a:lnTo>
                  <a:cubicBezTo>
                    <a:pt x="2656787" y="1974346"/>
                    <a:pt x="2682222" y="1984811"/>
                    <a:pt x="2695205" y="1998057"/>
                  </a:cubicBezTo>
                  <a:lnTo>
                    <a:pt x="3148529" y="2448560"/>
                  </a:lnTo>
                  <a:cubicBezTo>
                    <a:pt x="3161379" y="2461409"/>
                    <a:pt x="3171844" y="2486974"/>
                    <a:pt x="3171844" y="2505387"/>
                  </a:cubicBezTo>
                  <a:lnTo>
                    <a:pt x="3171844" y="2638246"/>
                  </a:lnTo>
                  <a:cubicBezTo>
                    <a:pt x="3171844" y="2656261"/>
                    <a:pt x="3161379" y="2681694"/>
                    <a:pt x="3148529" y="2694410"/>
                  </a:cubicBezTo>
                  <a:close/>
                  <a:moveTo>
                    <a:pt x="2786214" y="2569366"/>
                  </a:moveTo>
                  <a:cubicBezTo>
                    <a:pt x="2786214" y="2551086"/>
                    <a:pt x="2775086" y="2525786"/>
                    <a:pt x="2762236" y="2512275"/>
                  </a:cubicBezTo>
                  <a:lnTo>
                    <a:pt x="2630955" y="2382329"/>
                  </a:lnTo>
                  <a:cubicBezTo>
                    <a:pt x="2617973" y="2369481"/>
                    <a:pt x="2592538" y="2358751"/>
                    <a:pt x="2574257" y="2358751"/>
                  </a:cubicBezTo>
                  <a:lnTo>
                    <a:pt x="2569090" y="2358751"/>
                  </a:lnTo>
                  <a:cubicBezTo>
                    <a:pt x="2550809" y="2358751"/>
                    <a:pt x="2525374" y="2369481"/>
                    <a:pt x="2512656" y="2382329"/>
                  </a:cubicBezTo>
                  <a:lnTo>
                    <a:pt x="2381375" y="2512275"/>
                  </a:lnTo>
                  <a:cubicBezTo>
                    <a:pt x="2368260" y="2525786"/>
                    <a:pt x="2358192" y="2551086"/>
                    <a:pt x="2358192" y="2569366"/>
                  </a:cubicBezTo>
                  <a:lnTo>
                    <a:pt x="2358192" y="2574399"/>
                  </a:lnTo>
                  <a:cubicBezTo>
                    <a:pt x="2358192" y="2592414"/>
                    <a:pt x="2368260" y="2617582"/>
                    <a:pt x="2381375" y="2630696"/>
                  </a:cubicBezTo>
                  <a:lnTo>
                    <a:pt x="2512656" y="2761038"/>
                  </a:lnTo>
                  <a:cubicBezTo>
                    <a:pt x="2525506" y="2773887"/>
                    <a:pt x="2550809" y="2784617"/>
                    <a:pt x="2569090" y="2784617"/>
                  </a:cubicBezTo>
                  <a:lnTo>
                    <a:pt x="2574257" y="2784617"/>
                  </a:lnTo>
                  <a:cubicBezTo>
                    <a:pt x="2592538" y="2784617"/>
                    <a:pt x="2617973" y="2773887"/>
                    <a:pt x="2630955" y="2761038"/>
                  </a:cubicBezTo>
                  <a:lnTo>
                    <a:pt x="2762236" y="2630696"/>
                  </a:lnTo>
                  <a:cubicBezTo>
                    <a:pt x="2775086" y="2617582"/>
                    <a:pt x="2786214" y="2592414"/>
                    <a:pt x="2786214" y="2574399"/>
                  </a:cubicBezTo>
                  <a:close/>
                  <a:moveTo>
                    <a:pt x="736718" y="1222757"/>
                  </a:moveTo>
                  <a:lnTo>
                    <a:pt x="1827239" y="1849170"/>
                  </a:lnTo>
                  <a:cubicBezTo>
                    <a:pt x="1883672" y="1881603"/>
                    <a:pt x="1948619" y="1896152"/>
                    <a:pt x="2013497" y="1890895"/>
                  </a:cubicBezTo>
                  <a:cubicBezTo>
                    <a:pt x="2179486" y="1878709"/>
                    <a:pt x="2310502" y="1740286"/>
                    <a:pt x="2310502" y="1572324"/>
                  </a:cubicBezTo>
                  <a:lnTo>
                    <a:pt x="2310502" y="319233"/>
                  </a:lnTo>
                  <a:cubicBezTo>
                    <a:pt x="2310502" y="143059"/>
                    <a:pt x="2166503" y="0"/>
                    <a:pt x="1989651" y="0"/>
                  </a:cubicBezTo>
                  <a:cubicBezTo>
                    <a:pt x="1812799" y="0"/>
                    <a:pt x="1668536" y="143059"/>
                    <a:pt x="1668536" y="319233"/>
                  </a:cubicBezTo>
                  <a:lnTo>
                    <a:pt x="1668536" y="1020355"/>
                  </a:lnTo>
                  <a:lnTo>
                    <a:pt x="1057436" y="669198"/>
                  </a:lnTo>
                  <a:cubicBezTo>
                    <a:pt x="904297" y="580978"/>
                    <a:pt x="708369" y="633301"/>
                    <a:pt x="619347" y="785897"/>
                  </a:cubicBezTo>
                  <a:cubicBezTo>
                    <a:pt x="530985" y="938468"/>
                    <a:pt x="583048" y="1133777"/>
                    <a:pt x="735632" y="1222131"/>
                  </a:cubicBezTo>
                  <a:cubicBezTo>
                    <a:pt x="735994" y="1222340"/>
                    <a:pt x="736356" y="1222549"/>
                    <a:pt x="736718" y="1222757"/>
                  </a:cubicBezTo>
                  <a:close/>
                  <a:moveTo>
                    <a:pt x="3130380" y="1890895"/>
                  </a:moveTo>
                  <a:cubicBezTo>
                    <a:pt x="3195131" y="1896154"/>
                    <a:pt x="3259952" y="1881602"/>
                    <a:pt x="3316240" y="1849170"/>
                  </a:cubicBezTo>
                  <a:lnTo>
                    <a:pt x="4406628" y="1222757"/>
                  </a:lnTo>
                  <a:cubicBezTo>
                    <a:pt x="4559590" y="1135057"/>
                    <a:pt x="4612489" y="939974"/>
                    <a:pt x="4524782" y="787025"/>
                  </a:cubicBezTo>
                  <a:cubicBezTo>
                    <a:pt x="4524567" y="786649"/>
                    <a:pt x="4524350" y="786273"/>
                    <a:pt x="4524132" y="785897"/>
                  </a:cubicBezTo>
                  <a:cubicBezTo>
                    <a:pt x="4435640" y="633301"/>
                    <a:pt x="4239447" y="580978"/>
                    <a:pt x="4086043" y="669198"/>
                  </a:cubicBezTo>
                  <a:lnTo>
                    <a:pt x="3475473" y="1020355"/>
                  </a:lnTo>
                  <a:lnTo>
                    <a:pt x="3475473" y="319233"/>
                  </a:lnTo>
                  <a:cubicBezTo>
                    <a:pt x="3475473" y="143059"/>
                    <a:pt x="3331872" y="0"/>
                    <a:pt x="3154225" y="0"/>
                  </a:cubicBezTo>
                  <a:cubicBezTo>
                    <a:pt x="2976578" y="0"/>
                    <a:pt x="2833507" y="143059"/>
                    <a:pt x="2833507" y="319233"/>
                  </a:cubicBezTo>
                  <a:lnTo>
                    <a:pt x="2833507" y="1572324"/>
                  </a:lnTo>
                  <a:cubicBezTo>
                    <a:pt x="2833507" y="1740286"/>
                    <a:pt x="2964126" y="1878709"/>
                    <a:pt x="3130380" y="1890895"/>
                  </a:cubicBezTo>
                  <a:close/>
                  <a:moveTo>
                    <a:pt x="2013497" y="3252605"/>
                  </a:moveTo>
                  <a:cubicBezTo>
                    <a:pt x="1948600" y="3247084"/>
                    <a:pt x="1883576" y="3261651"/>
                    <a:pt x="1827239" y="3294330"/>
                  </a:cubicBezTo>
                  <a:lnTo>
                    <a:pt x="736718" y="3920213"/>
                  </a:lnTo>
                  <a:cubicBezTo>
                    <a:pt x="583314" y="4008566"/>
                    <a:pt x="530854" y="4204477"/>
                    <a:pt x="619347" y="4357471"/>
                  </a:cubicBezTo>
                  <a:cubicBezTo>
                    <a:pt x="707839" y="4510464"/>
                    <a:pt x="904297" y="4562389"/>
                    <a:pt x="1057436" y="4473772"/>
                  </a:cubicBezTo>
                  <a:lnTo>
                    <a:pt x="1668536" y="4123013"/>
                  </a:lnTo>
                  <a:lnTo>
                    <a:pt x="1668536" y="4823869"/>
                  </a:lnTo>
                  <a:cubicBezTo>
                    <a:pt x="1668536" y="5000441"/>
                    <a:pt x="1812137" y="5143500"/>
                    <a:pt x="1989651" y="5143500"/>
                  </a:cubicBezTo>
                  <a:cubicBezTo>
                    <a:pt x="2167166" y="5143500"/>
                    <a:pt x="2310502" y="5000441"/>
                    <a:pt x="2310502" y="4823869"/>
                  </a:cubicBezTo>
                  <a:lnTo>
                    <a:pt x="2310502" y="3570911"/>
                  </a:lnTo>
                  <a:cubicBezTo>
                    <a:pt x="2310502" y="3402684"/>
                    <a:pt x="2179486" y="3264526"/>
                    <a:pt x="2013497" y="3252605"/>
                  </a:cubicBezTo>
                  <a:close/>
                  <a:moveTo>
                    <a:pt x="1717816" y="2665798"/>
                  </a:moveTo>
                  <a:cubicBezTo>
                    <a:pt x="1728394" y="2632182"/>
                    <a:pt x="1733318" y="2597044"/>
                    <a:pt x="1732388" y="2561815"/>
                  </a:cubicBezTo>
                  <a:cubicBezTo>
                    <a:pt x="1731063" y="2536648"/>
                    <a:pt x="1727884" y="2511480"/>
                    <a:pt x="1720730" y="2486312"/>
                  </a:cubicBezTo>
                  <a:cubicBezTo>
                    <a:pt x="1699137" y="2408292"/>
                    <a:pt x="1648002" y="2338617"/>
                    <a:pt x="1571300" y="2294640"/>
                  </a:cubicBezTo>
                  <a:lnTo>
                    <a:pt x="481574" y="1668359"/>
                  </a:lnTo>
                  <a:cubicBezTo>
                    <a:pt x="327773" y="1580272"/>
                    <a:pt x="131580" y="1632594"/>
                    <a:pt x="43352" y="1785456"/>
                  </a:cubicBezTo>
                  <a:cubicBezTo>
                    <a:pt x="-44875" y="1938317"/>
                    <a:pt x="6790" y="2133168"/>
                    <a:pt x="160591" y="2221521"/>
                  </a:cubicBezTo>
                  <a:lnTo>
                    <a:pt x="769571" y="2572015"/>
                  </a:lnTo>
                  <a:lnTo>
                    <a:pt x="160591" y="2921450"/>
                  </a:lnTo>
                  <a:cubicBezTo>
                    <a:pt x="6790" y="3010067"/>
                    <a:pt x="-45670" y="3205051"/>
                    <a:pt x="43352" y="3358310"/>
                  </a:cubicBezTo>
                  <a:cubicBezTo>
                    <a:pt x="132374" y="3511568"/>
                    <a:pt x="327773" y="3562963"/>
                    <a:pt x="481574" y="3474876"/>
                  </a:cubicBezTo>
                  <a:lnTo>
                    <a:pt x="1571300" y="2848198"/>
                  </a:lnTo>
                  <a:cubicBezTo>
                    <a:pt x="1641515" y="2808189"/>
                    <a:pt x="1693892" y="2742984"/>
                    <a:pt x="1717816" y="2665798"/>
                  </a:cubicBezTo>
                  <a:close/>
                  <a:moveTo>
                    <a:pt x="5160799" y="588131"/>
                  </a:moveTo>
                  <a:lnTo>
                    <a:pt x="5112049" y="588131"/>
                  </a:lnTo>
                  <a:lnTo>
                    <a:pt x="5112049" y="648137"/>
                  </a:lnTo>
                  <a:lnTo>
                    <a:pt x="5160799" y="648137"/>
                  </a:lnTo>
                  <a:cubicBezTo>
                    <a:pt x="5183452" y="648137"/>
                    <a:pt x="5198157" y="637937"/>
                    <a:pt x="5198157" y="618730"/>
                  </a:cubicBezTo>
                  <a:cubicBezTo>
                    <a:pt x="5198157" y="599523"/>
                    <a:pt x="5184512" y="588131"/>
                    <a:pt x="5160799" y="588131"/>
                  </a:cubicBezTo>
                  <a:close/>
                  <a:moveTo>
                    <a:pt x="5052039" y="532630"/>
                  </a:moveTo>
                  <a:lnTo>
                    <a:pt x="5161859" y="532630"/>
                  </a:lnTo>
                  <a:cubicBezTo>
                    <a:pt x="5222002" y="532630"/>
                    <a:pt x="5261612" y="565480"/>
                    <a:pt x="5261612" y="616346"/>
                  </a:cubicBezTo>
                  <a:cubicBezTo>
                    <a:pt x="5261612" y="648137"/>
                    <a:pt x="5245715" y="671847"/>
                    <a:pt x="5222002" y="686683"/>
                  </a:cubicBezTo>
                  <a:lnTo>
                    <a:pt x="5265056" y="748940"/>
                  </a:lnTo>
                  <a:lnTo>
                    <a:pt x="5265056" y="761392"/>
                  </a:lnTo>
                  <a:lnTo>
                    <a:pt x="5202661" y="761392"/>
                  </a:lnTo>
                  <a:lnTo>
                    <a:pt x="5160799" y="701386"/>
                  </a:lnTo>
                  <a:lnTo>
                    <a:pt x="5112049" y="701386"/>
                  </a:lnTo>
                  <a:lnTo>
                    <a:pt x="5112049" y="761392"/>
                  </a:lnTo>
                  <a:lnTo>
                    <a:pt x="5052039" y="761392"/>
                  </a:lnTo>
                  <a:close/>
                  <a:moveTo>
                    <a:pt x="5358979" y="651581"/>
                  </a:moveTo>
                  <a:cubicBezTo>
                    <a:pt x="5358979" y="529186"/>
                    <a:pt x="5277508" y="436330"/>
                    <a:pt x="5152851" y="436330"/>
                  </a:cubicBezTo>
                  <a:cubicBezTo>
                    <a:pt x="5030445" y="436330"/>
                    <a:pt x="4948842" y="524682"/>
                    <a:pt x="4948842" y="651581"/>
                  </a:cubicBezTo>
                  <a:cubicBezTo>
                    <a:pt x="4948842" y="772783"/>
                    <a:pt x="5030445" y="866699"/>
                    <a:pt x="5152851" y="866699"/>
                  </a:cubicBezTo>
                  <a:cubicBezTo>
                    <a:pt x="5277508" y="866699"/>
                    <a:pt x="5358979" y="773843"/>
                    <a:pt x="5358979" y="651581"/>
                  </a:cubicBezTo>
                  <a:close/>
                  <a:moveTo>
                    <a:pt x="5409982" y="651581"/>
                  </a:moveTo>
                  <a:cubicBezTo>
                    <a:pt x="5409982" y="795434"/>
                    <a:pt x="5313674" y="915445"/>
                    <a:pt x="5152851" y="915445"/>
                  </a:cubicBezTo>
                  <a:cubicBezTo>
                    <a:pt x="4992028" y="915445"/>
                    <a:pt x="4897972" y="794242"/>
                    <a:pt x="4897972" y="651581"/>
                  </a:cubicBezTo>
                  <a:cubicBezTo>
                    <a:pt x="4897972" y="508919"/>
                    <a:pt x="4993088" y="387584"/>
                    <a:pt x="5152851" y="387584"/>
                  </a:cubicBezTo>
                  <a:cubicBezTo>
                    <a:pt x="5312614" y="387584"/>
                    <a:pt x="5409982" y="507594"/>
                    <a:pt x="5409982" y="651581"/>
                  </a:cubicBezTo>
                  <a:close/>
                </a:path>
              </a:pathLst>
            </a:custGeom>
            <a:solidFill>
              <a:srgbClr val="0AB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5" name="Google Shape;1045;g2d017251e63_0_3211"/>
          <p:cNvSpPr txBox="1"/>
          <p:nvPr/>
        </p:nvSpPr>
        <p:spPr>
          <a:xfrm>
            <a:off x="2080925" y="2223175"/>
            <a:ext cx="172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Snowflake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Spend ($)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6" name="Google Shape;1046;g2d017251e63_0_3211"/>
          <p:cNvGrpSpPr/>
          <p:nvPr/>
        </p:nvGrpSpPr>
        <p:grpSpPr>
          <a:xfrm>
            <a:off x="563804" y="3462709"/>
            <a:ext cx="1278648" cy="698385"/>
            <a:chOff x="4701423" y="3071109"/>
            <a:chExt cx="598842" cy="358183"/>
          </a:xfrm>
        </p:grpSpPr>
        <p:sp>
          <p:nvSpPr>
            <p:cNvPr id="1047" name="Google Shape;1047;g2d017251e63_0_3211"/>
            <p:cNvSpPr/>
            <p:nvPr/>
          </p:nvSpPr>
          <p:spPr>
            <a:xfrm>
              <a:off x="4773084" y="3071109"/>
              <a:ext cx="202380" cy="264503"/>
            </a:xfrm>
            <a:custGeom>
              <a:avLst/>
              <a:gdLst/>
              <a:ahLst/>
              <a:cxnLst/>
              <a:rect l="l" t="t" r="r" b="b"/>
              <a:pathLst>
                <a:path w="166911" h="218147" extrusionOk="0">
                  <a:moveTo>
                    <a:pt x="34369" y="185913"/>
                  </a:moveTo>
                  <a:cubicBezTo>
                    <a:pt x="37683" y="188834"/>
                    <a:pt x="40842" y="191916"/>
                    <a:pt x="43837" y="195149"/>
                  </a:cubicBezTo>
                  <a:cubicBezTo>
                    <a:pt x="55008" y="205956"/>
                    <a:pt x="67694" y="218148"/>
                    <a:pt x="83126" y="218148"/>
                  </a:cubicBezTo>
                  <a:cubicBezTo>
                    <a:pt x="98557" y="218148"/>
                    <a:pt x="111528" y="205956"/>
                    <a:pt x="122415" y="195057"/>
                  </a:cubicBezTo>
                  <a:cubicBezTo>
                    <a:pt x="125405" y="191820"/>
                    <a:pt x="128565" y="188737"/>
                    <a:pt x="131882" y="185820"/>
                  </a:cubicBezTo>
                  <a:cubicBezTo>
                    <a:pt x="145526" y="175496"/>
                    <a:pt x="154166" y="160109"/>
                    <a:pt x="155740" y="143333"/>
                  </a:cubicBezTo>
                  <a:cubicBezTo>
                    <a:pt x="162917" y="136215"/>
                    <a:pt x="166930" y="126624"/>
                    <a:pt x="166911" y="116640"/>
                  </a:cubicBezTo>
                  <a:lnTo>
                    <a:pt x="166911" y="110821"/>
                  </a:lnTo>
                  <a:cubicBezTo>
                    <a:pt x="166891" y="102400"/>
                    <a:pt x="164030" y="94220"/>
                    <a:pt x="158769" y="87545"/>
                  </a:cubicBezTo>
                  <a:cubicBezTo>
                    <a:pt x="158107" y="55865"/>
                    <a:pt x="150154" y="32127"/>
                    <a:pt x="135101" y="17903"/>
                  </a:cubicBezTo>
                  <a:cubicBezTo>
                    <a:pt x="121438" y="5383"/>
                    <a:pt x="103060" y="-1039"/>
                    <a:pt x="84356" y="169"/>
                  </a:cubicBezTo>
                  <a:lnTo>
                    <a:pt x="82463" y="169"/>
                  </a:lnTo>
                  <a:cubicBezTo>
                    <a:pt x="63769" y="-1140"/>
                    <a:pt x="45357" y="5183"/>
                    <a:pt x="31624" y="17626"/>
                  </a:cubicBezTo>
                  <a:cubicBezTo>
                    <a:pt x="16665" y="32497"/>
                    <a:pt x="8808" y="55588"/>
                    <a:pt x="8145" y="87268"/>
                  </a:cubicBezTo>
                  <a:cubicBezTo>
                    <a:pt x="2846" y="93924"/>
                    <a:pt x="-20" y="102117"/>
                    <a:pt x="3" y="110544"/>
                  </a:cubicBezTo>
                  <a:lnTo>
                    <a:pt x="3" y="116363"/>
                  </a:lnTo>
                  <a:cubicBezTo>
                    <a:pt x="-127" y="126432"/>
                    <a:pt x="3859" y="136137"/>
                    <a:pt x="11080" y="143333"/>
                  </a:cubicBezTo>
                  <a:cubicBezTo>
                    <a:pt x="12464" y="160060"/>
                    <a:pt x="20897" y="175478"/>
                    <a:pt x="34369" y="185913"/>
                  </a:cubicBezTo>
                  <a:close/>
                  <a:moveTo>
                    <a:pt x="22819" y="110544"/>
                  </a:moveTo>
                  <a:cubicBezTo>
                    <a:pt x="22804" y="106352"/>
                    <a:pt x="24509" y="102327"/>
                    <a:pt x="27553" y="99368"/>
                  </a:cubicBezTo>
                  <a:cubicBezTo>
                    <a:pt x="29696" y="97256"/>
                    <a:pt x="30888" y="94397"/>
                    <a:pt x="30866" y="91425"/>
                  </a:cubicBezTo>
                  <a:cubicBezTo>
                    <a:pt x="30866" y="63716"/>
                    <a:pt x="36641" y="44319"/>
                    <a:pt x="47813" y="33328"/>
                  </a:cubicBezTo>
                  <a:cubicBezTo>
                    <a:pt x="56958" y="25392"/>
                    <a:pt x="69034" y="21454"/>
                    <a:pt x="81232" y="22429"/>
                  </a:cubicBezTo>
                  <a:lnTo>
                    <a:pt x="84451" y="22429"/>
                  </a:lnTo>
                  <a:cubicBezTo>
                    <a:pt x="97026" y="21184"/>
                    <a:pt x="109559" y="25137"/>
                    <a:pt x="119007" y="33328"/>
                  </a:cubicBezTo>
                  <a:cubicBezTo>
                    <a:pt x="130273" y="44319"/>
                    <a:pt x="135764" y="63808"/>
                    <a:pt x="135764" y="91425"/>
                  </a:cubicBezTo>
                  <a:cubicBezTo>
                    <a:pt x="135782" y="94389"/>
                    <a:pt x="136968" y="97233"/>
                    <a:pt x="139077" y="99368"/>
                  </a:cubicBezTo>
                  <a:cubicBezTo>
                    <a:pt x="142184" y="102294"/>
                    <a:pt x="143928" y="106331"/>
                    <a:pt x="143906" y="110544"/>
                  </a:cubicBezTo>
                  <a:lnTo>
                    <a:pt x="143906" y="116363"/>
                  </a:lnTo>
                  <a:cubicBezTo>
                    <a:pt x="143932" y="120603"/>
                    <a:pt x="142188" y="124671"/>
                    <a:pt x="139077" y="127631"/>
                  </a:cubicBezTo>
                  <a:lnTo>
                    <a:pt x="136332" y="130402"/>
                  </a:lnTo>
                  <a:cubicBezTo>
                    <a:pt x="134151" y="132459"/>
                    <a:pt x="132920" y="135293"/>
                    <a:pt x="132924" y="138253"/>
                  </a:cubicBezTo>
                  <a:cubicBezTo>
                    <a:pt x="132983" y="149945"/>
                    <a:pt x="127582" y="161028"/>
                    <a:pt x="118249" y="168364"/>
                  </a:cubicBezTo>
                  <a:cubicBezTo>
                    <a:pt x="114368" y="171319"/>
                    <a:pt x="110581" y="175106"/>
                    <a:pt x="106415" y="178985"/>
                  </a:cubicBezTo>
                  <a:cubicBezTo>
                    <a:pt x="99599" y="185636"/>
                    <a:pt x="89279" y="195611"/>
                    <a:pt x="83220" y="195611"/>
                  </a:cubicBezTo>
                  <a:cubicBezTo>
                    <a:pt x="77161" y="195611"/>
                    <a:pt x="66842" y="185636"/>
                    <a:pt x="60026" y="178985"/>
                  </a:cubicBezTo>
                  <a:cubicBezTo>
                    <a:pt x="56277" y="175243"/>
                    <a:pt x="52326" y="171697"/>
                    <a:pt x="48192" y="168364"/>
                  </a:cubicBezTo>
                  <a:cubicBezTo>
                    <a:pt x="38859" y="161028"/>
                    <a:pt x="33458" y="149945"/>
                    <a:pt x="33517" y="138253"/>
                  </a:cubicBezTo>
                  <a:cubicBezTo>
                    <a:pt x="33514" y="135313"/>
                    <a:pt x="32323" y="132492"/>
                    <a:pt x="30204" y="130402"/>
                  </a:cubicBezTo>
                  <a:lnTo>
                    <a:pt x="27364" y="127631"/>
                  </a:lnTo>
                  <a:cubicBezTo>
                    <a:pt x="24314" y="124638"/>
                    <a:pt x="22611" y="120583"/>
                    <a:pt x="22630" y="11636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2d017251e63_0_3211"/>
            <p:cNvSpPr/>
            <p:nvPr/>
          </p:nvSpPr>
          <p:spPr>
            <a:xfrm>
              <a:off x="4815183" y="3120690"/>
              <a:ext cx="118256" cy="58908"/>
            </a:xfrm>
            <a:custGeom>
              <a:avLst/>
              <a:gdLst/>
              <a:ahLst/>
              <a:cxnLst/>
              <a:rect l="l" t="t" r="r" b="b"/>
              <a:pathLst>
                <a:path w="97531" h="48584" extrusionOk="0">
                  <a:moveTo>
                    <a:pt x="6362" y="48584"/>
                  </a:moveTo>
                  <a:cubicBezTo>
                    <a:pt x="7367" y="48579"/>
                    <a:pt x="8362" y="48392"/>
                    <a:pt x="9297" y="48030"/>
                  </a:cubicBezTo>
                  <a:cubicBezTo>
                    <a:pt x="20437" y="43529"/>
                    <a:pt x="28632" y="34018"/>
                    <a:pt x="31261" y="22538"/>
                  </a:cubicBezTo>
                  <a:cubicBezTo>
                    <a:pt x="47701" y="36422"/>
                    <a:pt x="68512" y="44406"/>
                    <a:pt x="90242" y="45167"/>
                  </a:cubicBezTo>
                  <a:cubicBezTo>
                    <a:pt x="94268" y="45167"/>
                    <a:pt x="97532" y="41982"/>
                    <a:pt x="97532" y="38055"/>
                  </a:cubicBezTo>
                  <a:cubicBezTo>
                    <a:pt x="97532" y="34127"/>
                    <a:pt x="94268" y="30943"/>
                    <a:pt x="90242" y="30943"/>
                  </a:cubicBezTo>
                  <a:cubicBezTo>
                    <a:pt x="56823" y="30943"/>
                    <a:pt x="30882" y="2495"/>
                    <a:pt x="30693" y="2218"/>
                  </a:cubicBezTo>
                  <a:cubicBezTo>
                    <a:pt x="28439" y="-101"/>
                    <a:pt x="24875" y="-668"/>
                    <a:pt x="21983" y="832"/>
                  </a:cubicBezTo>
                  <a:cubicBezTo>
                    <a:pt x="18983" y="2214"/>
                    <a:pt x="17340" y="5419"/>
                    <a:pt x="18007" y="8591"/>
                  </a:cubicBezTo>
                  <a:cubicBezTo>
                    <a:pt x="20130" y="19616"/>
                    <a:pt x="14270" y="30632"/>
                    <a:pt x="3806" y="35284"/>
                  </a:cubicBezTo>
                  <a:cubicBezTo>
                    <a:pt x="270" y="37162"/>
                    <a:pt x="-1037" y="41481"/>
                    <a:pt x="889" y="44931"/>
                  </a:cubicBezTo>
                  <a:cubicBezTo>
                    <a:pt x="2007" y="46934"/>
                    <a:pt x="4043" y="48293"/>
                    <a:pt x="6362" y="48584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2d017251e63_0_3211"/>
            <p:cNvSpPr/>
            <p:nvPr/>
          </p:nvSpPr>
          <p:spPr>
            <a:xfrm>
              <a:off x="4949465" y="3074914"/>
              <a:ext cx="152229" cy="257339"/>
            </a:xfrm>
            <a:custGeom>
              <a:avLst/>
              <a:gdLst/>
              <a:ahLst/>
              <a:cxnLst/>
              <a:rect l="l" t="t" r="r" b="b"/>
              <a:pathLst>
                <a:path w="125550" h="212238" extrusionOk="0">
                  <a:moveTo>
                    <a:pt x="18664" y="28250"/>
                  </a:moveTo>
                  <a:cubicBezTo>
                    <a:pt x="24978" y="23619"/>
                    <a:pt x="32877" y="21536"/>
                    <a:pt x="40722" y="22431"/>
                  </a:cubicBezTo>
                  <a:lnTo>
                    <a:pt x="44888" y="22431"/>
                  </a:lnTo>
                  <a:cubicBezTo>
                    <a:pt x="57021" y="21200"/>
                    <a:pt x="69122" y="25024"/>
                    <a:pt x="78213" y="32960"/>
                  </a:cubicBezTo>
                  <a:cubicBezTo>
                    <a:pt x="89289" y="43490"/>
                    <a:pt x="94402" y="62332"/>
                    <a:pt x="94402" y="89025"/>
                  </a:cubicBezTo>
                  <a:cubicBezTo>
                    <a:pt x="94394" y="92013"/>
                    <a:pt x="95623" y="94877"/>
                    <a:pt x="97810" y="96968"/>
                  </a:cubicBezTo>
                  <a:cubicBezTo>
                    <a:pt x="100715" y="99776"/>
                    <a:pt x="102351" y="103600"/>
                    <a:pt x="102354" y="107590"/>
                  </a:cubicBezTo>
                  <a:lnTo>
                    <a:pt x="102354" y="113224"/>
                  </a:lnTo>
                  <a:cubicBezTo>
                    <a:pt x="102367" y="117244"/>
                    <a:pt x="100731" y="121102"/>
                    <a:pt x="97810" y="123938"/>
                  </a:cubicBezTo>
                  <a:lnTo>
                    <a:pt x="95064" y="126617"/>
                  </a:lnTo>
                  <a:cubicBezTo>
                    <a:pt x="92945" y="128707"/>
                    <a:pt x="91754" y="131528"/>
                    <a:pt x="91751" y="134468"/>
                  </a:cubicBezTo>
                  <a:cubicBezTo>
                    <a:pt x="91801" y="145743"/>
                    <a:pt x="86571" y="156424"/>
                    <a:pt x="77550" y="163470"/>
                  </a:cubicBezTo>
                  <a:cubicBezTo>
                    <a:pt x="73540" y="166678"/>
                    <a:pt x="69715" y="170101"/>
                    <a:pt x="66095" y="173722"/>
                  </a:cubicBezTo>
                  <a:cubicBezTo>
                    <a:pt x="59562" y="180096"/>
                    <a:pt x="49622" y="189794"/>
                    <a:pt x="43846" y="189794"/>
                  </a:cubicBezTo>
                  <a:cubicBezTo>
                    <a:pt x="38071" y="189794"/>
                    <a:pt x="34379" y="185730"/>
                    <a:pt x="28415" y="178987"/>
                  </a:cubicBezTo>
                  <a:cubicBezTo>
                    <a:pt x="24979" y="175286"/>
                    <a:pt x="21277" y="171829"/>
                    <a:pt x="17338" y="168642"/>
                  </a:cubicBezTo>
                  <a:cubicBezTo>
                    <a:pt x="11910" y="165473"/>
                    <a:pt x="4874" y="167197"/>
                    <a:pt x="1626" y="172494"/>
                  </a:cubicBezTo>
                  <a:cubicBezTo>
                    <a:pt x="-1139" y="177001"/>
                    <a:pt x="-313" y="182779"/>
                    <a:pt x="3611" y="186376"/>
                  </a:cubicBezTo>
                  <a:cubicBezTo>
                    <a:pt x="6662" y="188833"/>
                    <a:pt x="9511" y="191520"/>
                    <a:pt x="12131" y="194412"/>
                  </a:cubicBezTo>
                  <a:cubicBezTo>
                    <a:pt x="19642" y="204647"/>
                    <a:pt x="31370" y="211160"/>
                    <a:pt x="44225" y="212238"/>
                  </a:cubicBezTo>
                  <a:cubicBezTo>
                    <a:pt x="59373" y="212238"/>
                    <a:pt x="71680" y="200323"/>
                    <a:pt x="82568" y="189794"/>
                  </a:cubicBezTo>
                  <a:cubicBezTo>
                    <a:pt x="85565" y="186740"/>
                    <a:pt x="88725" y="183842"/>
                    <a:pt x="92035" y="181112"/>
                  </a:cubicBezTo>
                  <a:cubicBezTo>
                    <a:pt x="105207" y="170905"/>
                    <a:pt x="113438" y="155816"/>
                    <a:pt x="114756" y="139456"/>
                  </a:cubicBezTo>
                  <a:cubicBezTo>
                    <a:pt x="121678" y="132465"/>
                    <a:pt x="125547" y="123128"/>
                    <a:pt x="125549" y="113409"/>
                  </a:cubicBezTo>
                  <a:lnTo>
                    <a:pt x="125549" y="107775"/>
                  </a:lnTo>
                  <a:cubicBezTo>
                    <a:pt x="125629" y="99454"/>
                    <a:pt x="122826" y="91350"/>
                    <a:pt x="117597" y="84776"/>
                  </a:cubicBezTo>
                  <a:cubicBezTo>
                    <a:pt x="116934" y="54019"/>
                    <a:pt x="109265" y="31298"/>
                    <a:pt x="94686" y="17074"/>
                  </a:cubicBezTo>
                  <a:cubicBezTo>
                    <a:pt x="81237" y="5083"/>
                    <a:pt x="63349" y="-1024"/>
                    <a:pt x="45172" y="171"/>
                  </a:cubicBezTo>
                  <a:lnTo>
                    <a:pt x="41574" y="171"/>
                  </a:lnTo>
                  <a:cubicBezTo>
                    <a:pt x="28771" y="-846"/>
                    <a:pt x="16024" y="2698"/>
                    <a:pt x="5693" y="10146"/>
                  </a:cubicBezTo>
                  <a:cubicBezTo>
                    <a:pt x="465" y="13717"/>
                    <a:pt x="-807" y="20747"/>
                    <a:pt x="2853" y="25848"/>
                  </a:cubicBezTo>
                  <a:cubicBezTo>
                    <a:pt x="6513" y="30949"/>
                    <a:pt x="13719" y="32190"/>
                    <a:pt x="18948" y="28619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2d017251e63_0_3211"/>
            <p:cNvSpPr/>
            <p:nvPr/>
          </p:nvSpPr>
          <p:spPr>
            <a:xfrm>
              <a:off x="4967010" y="3123006"/>
              <a:ext cx="93814" cy="53904"/>
            </a:xfrm>
            <a:custGeom>
              <a:avLst/>
              <a:gdLst/>
              <a:ahLst/>
              <a:cxnLst/>
              <a:rect l="l" t="t" r="r" b="b"/>
              <a:pathLst>
                <a:path w="77372" h="44457" extrusionOk="0">
                  <a:moveTo>
                    <a:pt x="77371" y="37253"/>
                  </a:moveTo>
                  <a:cubicBezTo>
                    <a:pt x="77425" y="33446"/>
                    <a:pt x="74360" y="30291"/>
                    <a:pt x="70460" y="30141"/>
                  </a:cubicBezTo>
                  <a:cubicBezTo>
                    <a:pt x="38177" y="30141"/>
                    <a:pt x="13089" y="2432"/>
                    <a:pt x="12805" y="2432"/>
                  </a:cubicBezTo>
                  <a:cubicBezTo>
                    <a:pt x="10156" y="-526"/>
                    <a:pt x="5550" y="-828"/>
                    <a:pt x="2518" y="1757"/>
                  </a:cubicBezTo>
                  <a:cubicBezTo>
                    <a:pt x="2507" y="1766"/>
                    <a:pt x="2497" y="1776"/>
                    <a:pt x="2485" y="1785"/>
                  </a:cubicBezTo>
                  <a:cubicBezTo>
                    <a:pt x="-519" y="4323"/>
                    <a:pt x="-845" y="8757"/>
                    <a:pt x="1756" y="11687"/>
                  </a:cubicBezTo>
                  <a:cubicBezTo>
                    <a:pt x="1778" y="11712"/>
                    <a:pt x="1801" y="11736"/>
                    <a:pt x="1822" y="11761"/>
                  </a:cubicBezTo>
                  <a:cubicBezTo>
                    <a:pt x="2959" y="13146"/>
                    <a:pt x="31360" y="44457"/>
                    <a:pt x="70460" y="44457"/>
                  </a:cubicBezTo>
                  <a:cubicBezTo>
                    <a:pt x="74375" y="44259"/>
                    <a:pt x="77427" y="41077"/>
                    <a:pt x="77371" y="37253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2d017251e63_0_3211"/>
            <p:cNvSpPr/>
            <p:nvPr/>
          </p:nvSpPr>
          <p:spPr>
            <a:xfrm>
              <a:off x="4701423" y="3323083"/>
              <a:ext cx="472449" cy="106209"/>
            </a:xfrm>
            <a:custGeom>
              <a:avLst/>
              <a:gdLst/>
              <a:ahLst/>
              <a:cxnLst/>
              <a:rect l="l" t="t" r="r" b="b"/>
              <a:pathLst>
                <a:path w="389649" h="87595" extrusionOk="0">
                  <a:moveTo>
                    <a:pt x="366047" y="64781"/>
                  </a:moveTo>
                  <a:cubicBezTo>
                    <a:pt x="366047" y="68014"/>
                    <a:pt x="366709" y="71062"/>
                    <a:pt x="367088" y="73464"/>
                  </a:cubicBezTo>
                  <a:cubicBezTo>
                    <a:pt x="368052" y="78799"/>
                    <a:pt x="372801" y="82693"/>
                    <a:pt x="378354" y="82700"/>
                  </a:cubicBezTo>
                  <a:lnTo>
                    <a:pt x="380058" y="82700"/>
                  </a:lnTo>
                  <a:cubicBezTo>
                    <a:pt x="386223" y="81707"/>
                    <a:pt x="390435" y="76078"/>
                    <a:pt x="389526" y="70046"/>
                  </a:cubicBezTo>
                  <a:cubicBezTo>
                    <a:pt x="389526" y="67922"/>
                    <a:pt x="388863" y="65243"/>
                    <a:pt x="388579" y="62288"/>
                  </a:cubicBezTo>
                  <a:cubicBezTo>
                    <a:pt x="387953" y="52236"/>
                    <a:pt x="386012" y="42303"/>
                    <a:pt x="382804" y="32731"/>
                  </a:cubicBezTo>
                  <a:cubicBezTo>
                    <a:pt x="381100" y="28575"/>
                    <a:pt x="376934" y="18784"/>
                    <a:pt x="311231" y="404"/>
                  </a:cubicBezTo>
                  <a:cubicBezTo>
                    <a:pt x="307773" y="-521"/>
                    <a:pt x="304071" y="161"/>
                    <a:pt x="301196" y="2251"/>
                  </a:cubicBezTo>
                  <a:lnTo>
                    <a:pt x="280084" y="17584"/>
                  </a:lnTo>
                  <a:cubicBezTo>
                    <a:pt x="275375" y="21124"/>
                    <a:pt x="274261" y="27609"/>
                    <a:pt x="277528" y="32454"/>
                  </a:cubicBezTo>
                  <a:cubicBezTo>
                    <a:pt x="272510" y="27005"/>
                    <a:pt x="257646" y="17861"/>
                    <a:pt x="206618" y="3637"/>
                  </a:cubicBezTo>
                  <a:cubicBezTo>
                    <a:pt x="202881" y="2602"/>
                    <a:pt x="198861" y="3470"/>
                    <a:pt x="195920" y="5946"/>
                  </a:cubicBezTo>
                  <a:lnTo>
                    <a:pt x="143755" y="50927"/>
                  </a:lnTo>
                  <a:lnTo>
                    <a:pt x="91306" y="5946"/>
                  </a:lnTo>
                  <a:cubicBezTo>
                    <a:pt x="88365" y="3470"/>
                    <a:pt x="84345" y="2602"/>
                    <a:pt x="80608" y="3637"/>
                  </a:cubicBezTo>
                  <a:cubicBezTo>
                    <a:pt x="13012" y="22109"/>
                    <a:pt x="8847" y="32454"/>
                    <a:pt x="7048" y="36703"/>
                  </a:cubicBezTo>
                  <a:cubicBezTo>
                    <a:pt x="3866" y="46091"/>
                    <a:pt x="1925" y="55837"/>
                    <a:pt x="1273" y="65705"/>
                  </a:cubicBezTo>
                  <a:cubicBezTo>
                    <a:pt x="1273" y="69215"/>
                    <a:pt x="610" y="72355"/>
                    <a:pt x="137" y="74941"/>
                  </a:cubicBezTo>
                  <a:cubicBezTo>
                    <a:pt x="-827" y="80986"/>
                    <a:pt x="3410" y="86649"/>
                    <a:pt x="9604" y="87595"/>
                  </a:cubicBezTo>
                  <a:lnTo>
                    <a:pt x="11403" y="87595"/>
                  </a:lnTo>
                  <a:cubicBezTo>
                    <a:pt x="16943" y="87551"/>
                    <a:pt x="21670" y="83675"/>
                    <a:pt x="22669" y="78359"/>
                  </a:cubicBezTo>
                  <a:cubicBezTo>
                    <a:pt x="22669" y="75403"/>
                    <a:pt x="23521" y="71893"/>
                    <a:pt x="23900" y="68014"/>
                  </a:cubicBezTo>
                  <a:cubicBezTo>
                    <a:pt x="24502" y="60691"/>
                    <a:pt x="25737" y="53430"/>
                    <a:pt x="27592" y="46309"/>
                  </a:cubicBezTo>
                  <a:cubicBezTo>
                    <a:pt x="44728" y="37954"/>
                    <a:pt x="62721" y="31391"/>
                    <a:pt x="81271" y="26728"/>
                  </a:cubicBezTo>
                  <a:lnTo>
                    <a:pt x="135708" y="74018"/>
                  </a:lnTo>
                  <a:cubicBezTo>
                    <a:pt x="137789" y="75687"/>
                    <a:pt x="140398" y="76601"/>
                    <a:pt x="143092" y="76604"/>
                  </a:cubicBezTo>
                  <a:lnTo>
                    <a:pt x="144418" y="76604"/>
                  </a:lnTo>
                  <a:cubicBezTo>
                    <a:pt x="147118" y="76633"/>
                    <a:pt x="149738" y="75715"/>
                    <a:pt x="151802" y="74018"/>
                  </a:cubicBezTo>
                  <a:lnTo>
                    <a:pt x="206618" y="27005"/>
                  </a:lnTo>
                  <a:cubicBezTo>
                    <a:pt x="225033" y="31587"/>
                    <a:pt x="242899" y="38058"/>
                    <a:pt x="259919" y="46309"/>
                  </a:cubicBezTo>
                  <a:cubicBezTo>
                    <a:pt x="261907" y="53782"/>
                    <a:pt x="263174" y="61419"/>
                    <a:pt x="263706" y="69123"/>
                  </a:cubicBezTo>
                  <a:cubicBezTo>
                    <a:pt x="263706" y="72540"/>
                    <a:pt x="264463" y="75680"/>
                    <a:pt x="264842" y="78359"/>
                  </a:cubicBezTo>
                  <a:cubicBezTo>
                    <a:pt x="265769" y="83715"/>
                    <a:pt x="270540" y="87626"/>
                    <a:pt x="276108" y="87595"/>
                  </a:cubicBezTo>
                  <a:lnTo>
                    <a:pt x="277717" y="87595"/>
                  </a:lnTo>
                  <a:cubicBezTo>
                    <a:pt x="283882" y="86602"/>
                    <a:pt x="288094" y="80973"/>
                    <a:pt x="287184" y="74941"/>
                  </a:cubicBezTo>
                  <a:cubicBezTo>
                    <a:pt x="287184" y="72725"/>
                    <a:pt x="286616" y="69861"/>
                    <a:pt x="286238" y="66813"/>
                  </a:cubicBezTo>
                  <a:cubicBezTo>
                    <a:pt x="285637" y="56706"/>
                    <a:pt x="283729" y="46712"/>
                    <a:pt x="280557" y="37072"/>
                  </a:cubicBezTo>
                  <a:cubicBezTo>
                    <a:pt x="280127" y="36082"/>
                    <a:pt x="279620" y="35125"/>
                    <a:pt x="279043" y="34209"/>
                  </a:cubicBezTo>
                  <a:cubicBezTo>
                    <a:pt x="282886" y="38531"/>
                    <a:pt x="289501" y="39216"/>
                    <a:pt x="294190" y="35779"/>
                  </a:cubicBezTo>
                  <a:lnTo>
                    <a:pt x="310569" y="23772"/>
                  </a:lnTo>
                  <a:cubicBezTo>
                    <a:pt x="328482" y="28292"/>
                    <a:pt x="345867" y="34607"/>
                    <a:pt x="362449" y="42614"/>
                  </a:cubicBezTo>
                  <a:cubicBezTo>
                    <a:pt x="364299" y="49889"/>
                    <a:pt x="365502" y="57306"/>
                    <a:pt x="366047" y="64781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2d017251e63_0_3211"/>
            <p:cNvSpPr/>
            <p:nvPr/>
          </p:nvSpPr>
          <p:spPr>
            <a:xfrm>
              <a:off x="5080587" y="3079048"/>
              <a:ext cx="150329" cy="249843"/>
            </a:xfrm>
            <a:custGeom>
              <a:avLst/>
              <a:gdLst/>
              <a:ahLst/>
              <a:cxnLst/>
              <a:rect l="l" t="t" r="r" b="b"/>
              <a:pathLst>
                <a:path w="123983" h="206056" extrusionOk="0">
                  <a:moveTo>
                    <a:pt x="19654" y="27980"/>
                  </a:moveTo>
                  <a:cubicBezTo>
                    <a:pt x="25734" y="23544"/>
                    <a:pt x="33315" y="21530"/>
                    <a:pt x="40860" y="22345"/>
                  </a:cubicBezTo>
                  <a:lnTo>
                    <a:pt x="44931" y="22345"/>
                  </a:lnTo>
                  <a:cubicBezTo>
                    <a:pt x="56602" y="21174"/>
                    <a:pt x="68242" y="24825"/>
                    <a:pt x="77025" y="32413"/>
                  </a:cubicBezTo>
                  <a:cubicBezTo>
                    <a:pt x="87439" y="42573"/>
                    <a:pt x="92741" y="60769"/>
                    <a:pt x="92741" y="86630"/>
                  </a:cubicBezTo>
                  <a:cubicBezTo>
                    <a:pt x="92744" y="89570"/>
                    <a:pt x="93935" y="92391"/>
                    <a:pt x="96055" y="94481"/>
                  </a:cubicBezTo>
                  <a:cubicBezTo>
                    <a:pt x="98873" y="97141"/>
                    <a:pt x="100448" y="100816"/>
                    <a:pt x="100410" y="104641"/>
                  </a:cubicBezTo>
                  <a:lnTo>
                    <a:pt x="100410" y="110091"/>
                  </a:lnTo>
                  <a:cubicBezTo>
                    <a:pt x="100433" y="113887"/>
                    <a:pt x="98859" y="117526"/>
                    <a:pt x="96055" y="120158"/>
                  </a:cubicBezTo>
                  <a:lnTo>
                    <a:pt x="93404" y="122745"/>
                  </a:lnTo>
                  <a:cubicBezTo>
                    <a:pt x="91301" y="124846"/>
                    <a:pt x="90113" y="127659"/>
                    <a:pt x="90090" y="130596"/>
                  </a:cubicBezTo>
                  <a:cubicBezTo>
                    <a:pt x="90121" y="141358"/>
                    <a:pt x="85140" y="151550"/>
                    <a:pt x="76552" y="158305"/>
                  </a:cubicBezTo>
                  <a:cubicBezTo>
                    <a:pt x="72616" y="161428"/>
                    <a:pt x="68885" y="164791"/>
                    <a:pt x="65381" y="168372"/>
                  </a:cubicBezTo>
                  <a:cubicBezTo>
                    <a:pt x="59038" y="174468"/>
                    <a:pt x="49381" y="183797"/>
                    <a:pt x="43985" y="183797"/>
                  </a:cubicBezTo>
                  <a:cubicBezTo>
                    <a:pt x="38588" y="183797"/>
                    <a:pt x="35369" y="179825"/>
                    <a:pt x="29216" y="173452"/>
                  </a:cubicBezTo>
                  <a:cubicBezTo>
                    <a:pt x="25957" y="169798"/>
                    <a:pt x="22378" y="166430"/>
                    <a:pt x="18518" y="163385"/>
                  </a:cubicBezTo>
                  <a:cubicBezTo>
                    <a:pt x="13536" y="159609"/>
                    <a:pt x="6371" y="160432"/>
                    <a:pt x="2423" y="165232"/>
                  </a:cubicBezTo>
                  <a:cubicBezTo>
                    <a:pt x="-1450" y="170048"/>
                    <a:pt x="-588" y="177015"/>
                    <a:pt x="4349" y="180793"/>
                  </a:cubicBezTo>
                  <a:cubicBezTo>
                    <a:pt x="4370" y="180810"/>
                    <a:pt x="4391" y="180826"/>
                    <a:pt x="4411" y="180841"/>
                  </a:cubicBezTo>
                  <a:cubicBezTo>
                    <a:pt x="7290" y="183291"/>
                    <a:pt x="10009" y="185913"/>
                    <a:pt x="12553" y="188692"/>
                  </a:cubicBezTo>
                  <a:cubicBezTo>
                    <a:pt x="19952" y="198656"/>
                    <a:pt x="31422" y="204993"/>
                    <a:pt x="43985" y="206057"/>
                  </a:cubicBezTo>
                  <a:cubicBezTo>
                    <a:pt x="58848" y="206057"/>
                    <a:pt x="70872" y="194419"/>
                    <a:pt x="81854" y="184166"/>
                  </a:cubicBezTo>
                  <a:cubicBezTo>
                    <a:pt x="84849" y="181227"/>
                    <a:pt x="88009" y="178451"/>
                    <a:pt x="91321" y="175854"/>
                  </a:cubicBezTo>
                  <a:cubicBezTo>
                    <a:pt x="104162" y="165890"/>
                    <a:pt x="112185" y="151171"/>
                    <a:pt x="113474" y="135214"/>
                  </a:cubicBezTo>
                  <a:cubicBezTo>
                    <a:pt x="120245" y="128450"/>
                    <a:pt x="124020" y="119360"/>
                    <a:pt x="123983" y="109906"/>
                  </a:cubicBezTo>
                  <a:lnTo>
                    <a:pt x="123983" y="104457"/>
                  </a:lnTo>
                  <a:cubicBezTo>
                    <a:pt x="123977" y="96421"/>
                    <a:pt x="121284" y="88606"/>
                    <a:pt x="116315" y="82197"/>
                  </a:cubicBezTo>
                  <a:cubicBezTo>
                    <a:pt x="114895" y="52733"/>
                    <a:pt x="107321" y="30566"/>
                    <a:pt x="93120" y="16711"/>
                  </a:cubicBezTo>
                  <a:cubicBezTo>
                    <a:pt x="79767" y="4846"/>
                    <a:pt x="61996" y="-1134"/>
                    <a:pt x="43985" y="178"/>
                  </a:cubicBezTo>
                  <a:lnTo>
                    <a:pt x="41429" y="178"/>
                  </a:lnTo>
                  <a:cubicBezTo>
                    <a:pt x="28930" y="-731"/>
                    <a:pt x="16509" y="2741"/>
                    <a:pt x="6400" y="9969"/>
                  </a:cubicBezTo>
                  <a:cubicBezTo>
                    <a:pt x="1171" y="13539"/>
                    <a:pt x="-101" y="20569"/>
                    <a:pt x="3559" y="25670"/>
                  </a:cubicBezTo>
                  <a:cubicBezTo>
                    <a:pt x="7219" y="30772"/>
                    <a:pt x="14425" y="32012"/>
                    <a:pt x="19654" y="28441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2d017251e63_0_3211"/>
            <p:cNvSpPr/>
            <p:nvPr/>
          </p:nvSpPr>
          <p:spPr>
            <a:xfrm>
              <a:off x="5098072" y="3125702"/>
              <a:ext cx="92091" cy="52802"/>
            </a:xfrm>
            <a:custGeom>
              <a:avLst/>
              <a:gdLst/>
              <a:ahLst/>
              <a:cxnLst/>
              <a:rect l="l" t="t" r="r" b="b"/>
              <a:pathLst>
                <a:path w="75951" h="43548" extrusionOk="0">
                  <a:moveTo>
                    <a:pt x="75951" y="36414"/>
                  </a:moveTo>
                  <a:cubicBezTo>
                    <a:pt x="75899" y="32472"/>
                    <a:pt x="72608" y="29302"/>
                    <a:pt x="68567" y="29302"/>
                  </a:cubicBezTo>
                  <a:cubicBezTo>
                    <a:pt x="37324" y="29302"/>
                    <a:pt x="13088" y="2702"/>
                    <a:pt x="12804" y="2424"/>
                  </a:cubicBezTo>
                  <a:cubicBezTo>
                    <a:pt x="10203" y="-506"/>
                    <a:pt x="5659" y="-825"/>
                    <a:pt x="2655" y="1713"/>
                  </a:cubicBezTo>
                  <a:cubicBezTo>
                    <a:pt x="2630" y="1735"/>
                    <a:pt x="2604" y="1756"/>
                    <a:pt x="2580" y="1778"/>
                  </a:cubicBezTo>
                  <a:cubicBezTo>
                    <a:pt x="-444" y="4214"/>
                    <a:pt x="-871" y="8580"/>
                    <a:pt x="1625" y="11530"/>
                  </a:cubicBezTo>
                  <a:cubicBezTo>
                    <a:pt x="1690" y="11606"/>
                    <a:pt x="1755" y="11680"/>
                    <a:pt x="1822" y="11753"/>
                  </a:cubicBezTo>
                  <a:cubicBezTo>
                    <a:pt x="2958" y="13046"/>
                    <a:pt x="30224" y="43526"/>
                    <a:pt x="68093" y="43526"/>
                  </a:cubicBezTo>
                  <a:cubicBezTo>
                    <a:pt x="72107" y="43832"/>
                    <a:pt x="75615" y="40906"/>
                    <a:pt x="75929" y="36990"/>
                  </a:cubicBezTo>
                  <a:cubicBezTo>
                    <a:pt x="75944" y="36799"/>
                    <a:pt x="75952" y="36606"/>
                    <a:pt x="75951" y="36414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2d017251e63_0_3211"/>
            <p:cNvSpPr/>
            <p:nvPr/>
          </p:nvSpPr>
          <p:spPr>
            <a:xfrm>
              <a:off x="5166410" y="3320122"/>
              <a:ext cx="133855" cy="98084"/>
            </a:xfrm>
            <a:custGeom>
              <a:avLst/>
              <a:gdLst/>
              <a:ahLst/>
              <a:cxnLst/>
              <a:rect l="l" t="t" r="r" b="b"/>
              <a:pathLst>
                <a:path w="110396" h="80894" extrusionOk="0">
                  <a:moveTo>
                    <a:pt x="23648" y="2570"/>
                  </a:moveTo>
                  <a:lnTo>
                    <a:pt x="4713" y="17810"/>
                  </a:lnTo>
                  <a:cubicBezTo>
                    <a:pt x="-401" y="21443"/>
                    <a:pt x="-1528" y="28434"/>
                    <a:pt x="2195" y="33423"/>
                  </a:cubicBezTo>
                  <a:cubicBezTo>
                    <a:pt x="5919" y="38413"/>
                    <a:pt x="13084" y="39513"/>
                    <a:pt x="18199" y="35880"/>
                  </a:cubicBezTo>
                  <a:cubicBezTo>
                    <a:pt x="18547" y="35632"/>
                    <a:pt x="18881" y="35366"/>
                    <a:pt x="19198" y="35082"/>
                  </a:cubicBezTo>
                  <a:lnTo>
                    <a:pt x="33683" y="23536"/>
                  </a:lnTo>
                  <a:cubicBezTo>
                    <a:pt x="50849" y="28036"/>
                    <a:pt x="67502" y="34226"/>
                    <a:pt x="83386" y="42009"/>
                  </a:cubicBezTo>
                  <a:cubicBezTo>
                    <a:pt x="85142" y="48955"/>
                    <a:pt x="86314" y="56029"/>
                    <a:pt x="86889" y="63160"/>
                  </a:cubicBezTo>
                  <a:cubicBezTo>
                    <a:pt x="86889" y="66393"/>
                    <a:pt x="87552" y="69256"/>
                    <a:pt x="87836" y="71658"/>
                  </a:cubicBezTo>
                  <a:cubicBezTo>
                    <a:pt x="88800" y="76994"/>
                    <a:pt x="93549" y="80887"/>
                    <a:pt x="99102" y="80894"/>
                  </a:cubicBezTo>
                  <a:lnTo>
                    <a:pt x="100806" y="80894"/>
                  </a:lnTo>
                  <a:cubicBezTo>
                    <a:pt x="106971" y="79901"/>
                    <a:pt x="111183" y="74272"/>
                    <a:pt x="110273" y="68240"/>
                  </a:cubicBezTo>
                  <a:cubicBezTo>
                    <a:pt x="110273" y="66116"/>
                    <a:pt x="109705" y="63530"/>
                    <a:pt x="109327" y="60574"/>
                  </a:cubicBezTo>
                  <a:cubicBezTo>
                    <a:pt x="108737" y="50805"/>
                    <a:pt x="106860" y="41150"/>
                    <a:pt x="103741" y="31849"/>
                  </a:cubicBezTo>
                  <a:cubicBezTo>
                    <a:pt x="102037" y="27785"/>
                    <a:pt x="97966" y="18272"/>
                    <a:pt x="34062" y="446"/>
                  </a:cubicBezTo>
                  <a:cubicBezTo>
                    <a:pt x="30444" y="-591"/>
                    <a:pt x="26536" y="206"/>
                    <a:pt x="23648" y="2570"/>
                  </a:cubicBezTo>
                  <a:close/>
                </a:path>
              </a:pathLst>
            </a:custGeom>
            <a:solidFill>
              <a:srgbClr val="2AB5E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Google Shape;1055;g2d017251e63_0_3211"/>
          <p:cNvSpPr txBox="1"/>
          <p:nvPr/>
        </p:nvSpPr>
        <p:spPr>
          <a:xfrm>
            <a:off x="2067675" y="3488650"/>
            <a:ext cx="172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Demand Unit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6" name="Google Shape;1056;g2d017251e63_0_3211"/>
          <p:cNvCxnSpPr/>
          <p:nvPr/>
        </p:nvCxnSpPr>
        <p:spPr>
          <a:xfrm>
            <a:off x="64825" y="3275116"/>
            <a:ext cx="3571800" cy="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7" name="Google Shape;1057;g2d017251e63_0_3211"/>
          <p:cNvSpPr txBox="1"/>
          <p:nvPr/>
        </p:nvSpPr>
        <p:spPr>
          <a:xfrm>
            <a:off x="4203125" y="2926963"/>
            <a:ext cx="148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Unit </a:t>
            </a:r>
            <a:endParaRPr sz="1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Economics</a:t>
            </a:r>
            <a:endParaRPr sz="1200" b="1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2d017251e63_0_3211"/>
          <p:cNvSpPr/>
          <p:nvPr/>
        </p:nvSpPr>
        <p:spPr>
          <a:xfrm>
            <a:off x="3775000" y="3091948"/>
            <a:ext cx="428100" cy="396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2d017251e63_0_3211"/>
          <p:cNvSpPr/>
          <p:nvPr/>
        </p:nvSpPr>
        <p:spPr>
          <a:xfrm rot="-5400000">
            <a:off x="4399175" y="3066200"/>
            <a:ext cx="3156900" cy="396000"/>
          </a:xfrm>
          <a:prstGeom prst="rect">
            <a:avLst/>
          </a:prstGeom>
          <a:solidFill>
            <a:srgbClr val="27B1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g2d017251e63_0_3211"/>
          <p:cNvSpPr/>
          <p:nvPr/>
        </p:nvSpPr>
        <p:spPr>
          <a:xfrm>
            <a:off x="6665350" y="1808000"/>
            <a:ext cx="1572900" cy="287100"/>
          </a:xfrm>
          <a:prstGeom prst="rect">
            <a:avLst/>
          </a:prstGeom>
          <a:solidFill>
            <a:srgbClr val="27B1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2d017251e63_0_3211"/>
          <p:cNvSpPr/>
          <p:nvPr/>
        </p:nvSpPr>
        <p:spPr>
          <a:xfrm>
            <a:off x="6665350" y="3332000"/>
            <a:ext cx="1572900" cy="287100"/>
          </a:xfrm>
          <a:prstGeom prst="rect">
            <a:avLst/>
          </a:prstGeom>
          <a:solidFill>
            <a:srgbClr val="27B1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2d017251e63_0_3211"/>
          <p:cNvSpPr txBox="1"/>
          <p:nvPr/>
        </p:nvSpPr>
        <p:spPr>
          <a:xfrm>
            <a:off x="6665350" y="2223175"/>
            <a:ext cx="172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 of jobs run, amount of data scanned, # of end users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2d017251e63_0_3211"/>
          <p:cNvSpPr txBox="1"/>
          <p:nvPr/>
        </p:nvSpPr>
        <p:spPr>
          <a:xfrm>
            <a:off x="6665350" y="3734375"/>
            <a:ext cx="1725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# of Projects, # of customers, # of orders, $’s in inventory</a:t>
            </a:r>
            <a:endParaRPr sz="1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7ABF77FA-DD87-D470-D030-1526B048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">
            <a:extLst>
              <a:ext uri="{FF2B5EF4-FFF2-40B4-BE49-F238E27FC236}">
                <a16:creationId xmlns:a16="http://schemas.microsoft.com/office/drawing/2014/main" id="{21F97AB0-0F55-C534-103C-D07F86223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rtl="0">
              <a:spcAft>
                <a:spcPts val="1000"/>
              </a:spcAft>
            </a:pPr>
            <a:r>
              <a:rPr lang="en-US" sz="2400" b="1" i="0" u="none" strike="noStrike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ALL - Unit Economic Views - Quarter View</a:t>
            </a:r>
            <a:br>
              <a:rPr lang="en-US" sz="2400" b="0" dirty="0">
                <a:effectLst/>
              </a:rPr>
            </a:br>
            <a:br>
              <a:rPr lang="en-US" sz="2400" dirty="0"/>
            </a:br>
            <a:endParaRPr lang="en-US" sz="2400" b="1" dirty="0">
              <a:solidFill>
                <a:schemeClr val="dk1"/>
              </a:solidFill>
            </a:endParaRPr>
          </a:p>
        </p:txBody>
      </p:sp>
      <p:pic>
        <p:nvPicPr>
          <p:cNvPr id="1224" name="Google Shape;1224;p7">
            <a:extLst>
              <a:ext uri="{FF2B5EF4-FFF2-40B4-BE49-F238E27FC236}">
                <a16:creationId xmlns:a16="http://schemas.microsoft.com/office/drawing/2014/main" id="{91D08B08-5709-4823-E5AE-2623074261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">
            <a:extLst>
              <a:ext uri="{FF2B5EF4-FFF2-40B4-BE49-F238E27FC236}">
                <a16:creationId xmlns:a16="http://schemas.microsoft.com/office/drawing/2014/main" id="{FDD78067-BB5E-346F-4A9F-990658AC4AA1}"/>
              </a:ext>
            </a:extLst>
          </p:cNvPr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7">
            <a:extLst>
              <a:ext uri="{FF2B5EF4-FFF2-40B4-BE49-F238E27FC236}">
                <a16:creationId xmlns:a16="http://schemas.microsoft.com/office/drawing/2014/main" id="{E3D165A4-83E3-F405-F479-BEC35916CE98}"/>
              </a:ext>
            </a:extLst>
          </p:cNvPr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7">
            <a:extLst>
              <a:ext uri="{FF2B5EF4-FFF2-40B4-BE49-F238E27FC236}">
                <a16:creationId xmlns:a16="http://schemas.microsoft.com/office/drawing/2014/main" id="{500E6452-3D6F-2008-7C84-6133D95AB351}"/>
              </a:ext>
            </a:extLst>
          </p:cNvPr>
          <p:cNvCxnSpPr/>
          <p:nvPr/>
        </p:nvCxnSpPr>
        <p:spPr>
          <a:xfrm>
            <a:off x="2402950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3" name="Google Shape;1243;p7">
            <a:extLst>
              <a:ext uri="{FF2B5EF4-FFF2-40B4-BE49-F238E27FC236}">
                <a16:creationId xmlns:a16="http://schemas.microsoft.com/office/drawing/2014/main" id="{27D22E22-1B9B-F477-BBAA-3F2486DCAC08}"/>
              </a:ext>
            </a:extLst>
          </p:cNvPr>
          <p:cNvSpPr/>
          <p:nvPr/>
        </p:nvSpPr>
        <p:spPr>
          <a:xfrm>
            <a:off x="3685116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7">
            <a:extLst>
              <a:ext uri="{FF2B5EF4-FFF2-40B4-BE49-F238E27FC236}">
                <a16:creationId xmlns:a16="http://schemas.microsoft.com/office/drawing/2014/main" id="{46746821-055A-C75B-599F-883422FE55BD}"/>
              </a:ext>
            </a:extLst>
          </p:cNvPr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1092;g2d0fb2c891f_1_38">
            <a:extLst>
              <a:ext uri="{FF2B5EF4-FFF2-40B4-BE49-F238E27FC236}">
                <a16:creationId xmlns:a16="http://schemas.microsoft.com/office/drawing/2014/main" id="{4291B655-EA62-B4D8-A895-4FA40A121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993876"/>
              </p:ext>
            </p:extLst>
          </p:nvPr>
        </p:nvGraphicFramePr>
        <p:xfrm>
          <a:off x="4553505" y="889000"/>
          <a:ext cx="4153644" cy="3585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3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sym typeface="Arial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bg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bg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bg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chemeClr val="bg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300592516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</a:t>
                      </a:r>
                      <a:r>
                        <a:rPr lang="en" sz="900" b="0" i="0" u="none" strike="noStrike" cap="none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1000 Queries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&lt;CR/Q%&gt;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754043744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67820302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 TB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&lt;CR/TB%&gt;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981853442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62913197"/>
                  </a:ext>
                </a:extLst>
              </a:tr>
              <a:tr h="2560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 H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</a:t>
                      </a:r>
                      <a:r>
                        <a:rPr lang="en-US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i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&lt;CR/H%&gt;</a:t>
                      </a:r>
                      <a:endParaRPr sz="900" b="0" i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7"/>
                    </a:solidFill>
                    <a:extLst>
                      <a:ext uri="http://customooxmlschemas.google.com/">
  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1093;g2d0fb2c891f_1_38">
            <a:extLst>
              <a:ext uri="{FF2B5EF4-FFF2-40B4-BE49-F238E27FC236}">
                <a16:creationId xmlns:a16="http://schemas.microsoft.com/office/drawing/2014/main" id="{8207FE53-07DC-0CF7-0091-709127F014F6}"/>
              </a:ext>
            </a:extLst>
          </p:cNvPr>
          <p:cNvSpPr txBox="1"/>
          <p:nvPr/>
        </p:nvSpPr>
        <p:spPr>
          <a:xfrm>
            <a:off x="4559050" y="1142032"/>
            <a:ext cx="4148101" cy="772693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94;g2d0fb2c891f_1_38">
            <a:extLst>
              <a:ext uri="{FF2B5EF4-FFF2-40B4-BE49-F238E27FC236}">
                <a16:creationId xmlns:a16="http://schemas.microsoft.com/office/drawing/2014/main" id="{37F44B88-E68E-421F-4F42-DB8018C4342D}"/>
              </a:ext>
            </a:extLst>
          </p:cNvPr>
          <p:cNvSpPr txBox="1"/>
          <p:nvPr/>
        </p:nvSpPr>
        <p:spPr>
          <a:xfrm>
            <a:off x="4559050" y="2681595"/>
            <a:ext cx="4148100" cy="25350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00;g2d0fb2c891f_1_38">
            <a:extLst>
              <a:ext uri="{FF2B5EF4-FFF2-40B4-BE49-F238E27FC236}">
                <a16:creationId xmlns:a16="http://schemas.microsoft.com/office/drawing/2014/main" id="{A993786A-5B68-C9B7-9C1F-CEE914D9215A}"/>
              </a:ext>
            </a:extLst>
          </p:cNvPr>
          <p:cNvSpPr/>
          <p:nvPr/>
        </p:nvSpPr>
        <p:spPr>
          <a:xfrm>
            <a:off x="5417003" y="1668694"/>
            <a:ext cx="20534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352A3-A28E-C883-BE5D-EE45A1B4CEC6}"/>
              </a:ext>
            </a:extLst>
          </p:cNvPr>
          <p:cNvSpPr txBox="1"/>
          <p:nvPr/>
        </p:nvSpPr>
        <p:spPr>
          <a:xfrm>
            <a:off x="10400306" y="-12722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482621-A1C3-EB6E-0A16-F775F0DA7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442684"/>
              </p:ext>
            </p:extLst>
          </p:nvPr>
        </p:nvGraphicFramePr>
        <p:xfrm>
          <a:off x="137100" y="859484"/>
          <a:ext cx="4410862" cy="374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039;g2d017251e63_0_3211">
            <a:extLst>
              <a:ext uri="{FF2B5EF4-FFF2-40B4-BE49-F238E27FC236}">
                <a16:creationId xmlns:a16="http://schemas.microsoft.com/office/drawing/2014/main" id="{1B07E9AF-24CA-CE5D-453A-CFF5DF21ECBF}"/>
              </a:ext>
            </a:extLst>
          </p:cNvPr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70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d0fb2c891f_1_38"/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Unit Economics</a:t>
            </a: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1082" name="Google Shape;1082;g2d0fb2c891f_1_38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g2d0fb2c891f_1_38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g2d0fb2c891f_1_38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g2d0fb2c891f_1_38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g2d0fb2c891f_1_38"/>
          <p:cNvSpPr/>
          <p:nvPr/>
        </p:nvSpPr>
        <p:spPr>
          <a:xfrm>
            <a:off x="305070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 per 1000 Queries 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Overview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2d0fb2c891f_1_38"/>
          <p:cNvSpPr/>
          <p:nvPr/>
        </p:nvSpPr>
        <p:spPr>
          <a:xfrm>
            <a:off x="885600" y="3824201"/>
            <a:ext cx="7372800" cy="949800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2d0fb2c891f_1_38"/>
          <p:cNvSpPr/>
          <p:nvPr/>
        </p:nvSpPr>
        <p:spPr>
          <a:xfrm>
            <a:off x="4650117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g2d0fb2c891f_1_38"/>
          <p:cNvSpPr/>
          <p:nvPr/>
        </p:nvSpPr>
        <p:spPr>
          <a:xfrm>
            <a:off x="1022595" y="1730093"/>
            <a:ext cx="1006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g2d0fb2c891f_1_38"/>
          <p:cNvSpPr/>
          <p:nvPr/>
        </p:nvSpPr>
        <p:spPr>
          <a:xfrm>
            <a:off x="2587604" y="1730663"/>
            <a:ext cx="130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1" name="Google Shape;1091;g2d0fb2c891f_1_38"/>
          <p:cNvCxnSpPr/>
          <p:nvPr/>
        </p:nvCxnSpPr>
        <p:spPr>
          <a:xfrm>
            <a:off x="2294095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92" name="Google Shape;1092;g2d0fb2c891f_1_38"/>
          <p:cNvGraphicFramePr/>
          <p:nvPr>
            <p:extLst>
              <p:ext uri="{D42A27DB-BD31-4B8C-83A1-F6EECF244321}">
                <p14:modId xmlns:p14="http://schemas.microsoft.com/office/powerpoint/2010/main" val="4139216017"/>
              </p:ext>
            </p:extLst>
          </p:nvPr>
        </p:nvGraphicFramePr>
        <p:xfrm>
          <a:off x="4653393" y="1463487"/>
          <a:ext cx="4148100" cy="2241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(Crd.)</a:t>
                      </a:r>
                      <a:endParaRPr sz="900" b="0" u="none" strike="noStrike" cap="none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dirty="0">
                        <a:latin typeface="+mn-lt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 1000 Jobs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93" name="Google Shape;1093;g2d0fb2c891f_1_38"/>
          <p:cNvSpPr txBox="1"/>
          <p:nvPr/>
        </p:nvSpPr>
        <p:spPr>
          <a:xfrm>
            <a:off x="4653393" y="1726260"/>
            <a:ext cx="4151376" cy="73152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g2d0fb2c891f_1_38"/>
          <p:cNvSpPr txBox="1"/>
          <p:nvPr/>
        </p:nvSpPr>
        <p:spPr>
          <a:xfrm>
            <a:off x="4653393" y="2964326"/>
            <a:ext cx="4148100" cy="247495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9" name="Google Shape;1099;g2d0fb2c891f_1_38"/>
          <p:cNvGraphicFramePr/>
          <p:nvPr>
            <p:extLst>
              <p:ext uri="{D42A27DB-BD31-4B8C-83A1-F6EECF244321}">
                <p14:modId xmlns:p14="http://schemas.microsoft.com/office/powerpoint/2010/main" val="2484681850"/>
              </p:ext>
            </p:extLst>
          </p:nvPr>
        </p:nvGraphicFramePr>
        <p:xfrm>
          <a:off x="301793" y="1533272"/>
          <a:ext cx="4067009" cy="215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00" name="Google Shape;1100;g2d0fb2c891f_1_38"/>
          <p:cNvSpPr/>
          <p:nvPr/>
        </p:nvSpPr>
        <p:spPr>
          <a:xfrm>
            <a:off x="5511346" y="1668694"/>
            <a:ext cx="20534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g2d0fb2c891f_1_38"/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g2d0fb2c891f_1_38"/>
          <p:cNvSpPr/>
          <p:nvPr/>
        </p:nvSpPr>
        <p:spPr>
          <a:xfrm>
            <a:off x="3576261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g2d0fb2c891f_1_38"/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5" name="Google Shape;1105;g2d0fb2c891f_1_38"/>
          <p:cNvCxnSpPr/>
          <p:nvPr/>
        </p:nvCxnSpPr>
        <p:spPr>
          <a:xfrm rot="-5400000">
            <a:off x="8258443" y="255083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06" name="Google Shape;1106;g2d0fb2c891f_1_38"/>
          <p:cNvCxnSpPr/>
          <p:nvPr/>
        </p:nvCxnSpPr>
        <p:spPr>
          <a:xfrm rot="-5400000">
            <a:off x="8258443" y="254637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"/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/>
              <a:t>Unit Economics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112" name="Google Shape;1112;p3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3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"/>
          <p:cNvSpPr/>
          <p:nvPr/>
        </p:nvSpPr>
        <p:spPr>
          <a:xfrm>
            <a:off x="1131450" y="1730093"/>
            <a:ext cx="1006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"/>
          <p:cNvSpPr/>
          <p:nvPr/>
        </p:nvSpPr>
        <p:spPr>
          <a:xfrm>
            <a:off x="2696459" y="1730663"/>
            <a:ext cx="130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1" name="Google Shape;1121;p3"/>
          <p:cNvCxnSpPr/>
          <p:nvPr/>
        </p:nvCxnSpPr>
        <p:spPr>
          <a:xfrm>
            <a:off x="2402950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8" name="Google Shape;1128;p3"/>
          <p:cNvGraphicFramePr/>
          <p:nvPr>
            <p:extLst>
              <p:ext uri="{D42A27DB-BD31-4B8C-83A1-F6EECF244321}">
                <p14:modId xmlns:p14="http://schemas.microsoft.com/office/powerpoint/2010/main" val="1419310955"/>
              </p:ext>
            </p:extLst>
          </p:nvPr>
        </p:nvGraphicFramePr>
        <p:xfrm>
          <a:off x="549867" y="1548801"/>
          <a:ext cx="3787688" cy="215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30" name="Google Shape;1130;p3"/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3"/>
          <p:cNvSpPr/>
          <p:nvPr/>
        </p:nvSpPr>
        <p:spPr>
          <a:xfrm>
            <a:off x="3685116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3"/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87;g2d0fb2c891f_1_38">
            <a:extLst>
              <a:ext uri="{FF2B5EF4-FFF2-40B4-BE49-F238E27FC236}">
                <a16:creationId xmlns:a16="http://schemas.microsoft.com/office/drawing/2014/main" id="{6C76A40F-39D2-A4D7-7700-C066033C9256}"/>
              </a:ext>
            </a:extLst>
          </p:cNvPr>
          <p:cNvSpPr/>
          <p:nvPr/>
        </p:nvSpPr>
        <p:spPr>
          <a:xfrm>
            <a:off x="885600" y="3824201"/>
            <a:ext cx="7372800" cy="949800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86;g2d0fb2c891f_1_38">
            <a:extLst>
              <a:ext uri="{FF2B5EF4-FFF2-40B4-BE49-F238E27FC236}">
                <a16:creationId xmlns:a16="http://schemas.microsoft.com/office/drawing/2014/main" id="{C3419A84-A60E-F918-D683-BEB85A143CB4}"/>
              </a:ext>
            </a:extLst>
          </p:cNvPr>
          <p:cNvSpPr/>
          <p:nvPr/>
        </p:nvSpPr>
        <p:spPr>
          <a:xfrm>
            <a:off x="305070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 per 1000 Queries 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Overview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88;g2d0fb2c891f_1_38">
            <a:extLst>
              <a:ext uri="{FF2B5EF4-FFF2-40B4-BE49-F238E27FC236}">
                <a16:creationId xmlns:a16="http://schemas.microsoft.com/office/drawing/2014/main" id="{ED4EC5FC-478C-5424-E68E-2D2FC90D7156}"/>
              </a:ext>
            </a:extLst>
          </p:cNvPr>
          <p:cNvSpPr/>
          <p:nvPr/>
        </p:nvSpPr>
        <p:spPr>
          <a:xfrm>
            <a:off x="4650117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1092;g2d0fb2c891f_1_38">
            <a:extLst>
              <a:ext uri="{FF2B5EF4-FFF2-40B4-BE49-F238E27FC236}">
                <a16:creationId xmlns:a16="http://schemas.microsoft.com/office/drawing/2014/main" id="{F1EB397D-16AA-7FCC-2168-B1299F438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1067891"/>
              </p:ext>
            </p:extLst>
          </p:nvPr>
        </p:nvGraphicFramePr>
        <p:xfrm>
          <a:off x="4653393" y="1463487"/>
          <a:ext cx="4148100" cy="2241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(Crd.)</a:t>
                      </a:r>
                      <a:endParaRPr sz="900" b="0" u="none" strike="noStrike" cap="none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1200" b="0" dirty="0">
                        <a:latin typeface="+mn-lt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 1000 Jobs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&lt;CR/Q%&gt;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Google Shape;1093;g2d0fb2c891f_1_38">
            <a:extLst>
              <a:ext uri="{FF2B5EF4-FFF2-40B4-BE49-F238E27FC236}">
                <a16:creationId xmlns:a16="http://schemas.microsoft.com/office/drawing/2014/main" id="{ECC5229A-F675-3FFF-6F1F-90D36BA3BCBF}"/>
              </a:ext>
            </a:extLst>
          </p:cNvPr>
          <p:cNvSpPr txBox="1"/>
          <p:nvPr/>
        </p:nvSpPr>
        <p:spPr>
          <a:xfrm>
            <a:off x="4653393" y="1726260"/>
            <a:ext cx="4151376" cy="73152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094;g2d0fb2c891f_1_38">
            <a:extLst>
              <a:ext uri="{FF2B5EF4-FFF2-40B4-BE49-F238E27FC236}">
                <a16:creationId xmlns:a16="http://schemas.microsoft.com/office/drawing/2014/main" id="{4EA9F6C4-53FF-5A93-5514-7EDFCCB21B6F}"/>
              </a:ext>
            </a:extLst>
          </p:cNvPr>
          <p:cNvSpPr txBox="1"/>
          <p:nvPr/>
        </p:nvSpPr>
        <p:spPr>
          <a:xfrm>
            <a:off x="4653393" y="2964326"/>
            <a:ext cx="4148100" cy="247495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106;g2d0fb2c891f_1_38">
            <a:extLst>
              <a:ext uri="{FF2B5EF4-FFF2-40B4-BE49-F238E27FC236}">
                <a16:creationId xmlns:a16="http://schemas.microsoft.com/office/drawing/2014/main" id="{4091B97C-34C2-BE02-AF70-0C76728E2616}"/>
              </a:ext>
            </a:extLst>
          </p:cNvPr>
          <p:cNvCxnSpPr/>
          <p:nvPr/>
        </p:nvCxnSpPr>
        <p:spPr>
          <a:xfrm rot="-5400000">
            <a:off x="8258443" y="254637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"/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/>
              <a:t>Unit Economics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139" name="Google Shape;1139;p4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4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4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4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"/>
          <p:cNvSpPr/>
          <p:nvPr/>
        </p:nvSpPr>
        <p:spPr>
          <a:xfrm>
            <a:off x="1131450" y="1730093"/>
            <a:ext cx="1006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4"/>
          <p:cNvSpPr/>
          <p:nvPr/>
        </p:nvSpPr>
        <p:spPr>
          <a:xfrm>
            <a:off x="2696459" y="1730663"/>
            <a:ext cx="130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4"/>
          <p:cNvCxnSpPr/>
          <p:nvPr/>
        </p:nvCxnSpPr>
        <p:spPr>
          <a:xfrm>
            <a:off x="2402950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56" name="Google Shape;1156;p4"/>
          <p:cNvGraphicFramePr/>
          <p:nvPr/>
        </p:nvGraphicFramePr>
        <p:xfrm>
          <a:off x="549867" y="1548801"/>
          <a:ext cx="3787688" cy="215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58" name="Google Shape;1158;p4"/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4"/>
          <p:cNvSpPr/>
          <p:nvPr/>
        </p:nvSpPr>
        <p:spPr>
          <a:xfrm>
            <a:off x="3685116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4"/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87;g2d0fb2c891f_1_38">
            <a:extLst>
              <a:ext uri="{FF2B5EF4-FFF2-40B4-BE49-F238E27FC236}">
                <a16:creationId xmlns:a16="http://schemas.microsoft.com/office/drawing/2014/main" id="{A7563ABE-5274-78C2-DC7F-226254C21784}"/>
              </a:ext>
            </a:extLst>
          </p:cNvPr>
          <p:cNvSpPr/>
          <p:nvPr/>
        </p:nvSpPr>
        <p:spPr>
          <a:xfrm>
            <a:off x="885600" y="3824201"/>
            <a:ext cx="7372800" cy="949800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86;g2d0fb2c891f_1_38">
            <a:extLst>
              <a:ext uri="{FF2B5EF4-FFF2-40B4-BE49-F238E27FC236}">
                <a16:creationId xmlns:a16="http://schemas.microsoft.com/office/drawing/2014/main" id="{A0AAAC26-1EEB-B115-2B62-56F5474B4C16}"/>
              </a:ext>
            </a:extLst>
          </p:cNvPr>
          <p:cNvSpPr/>
          <p:nvPr/>
        </p:nvSpPr>
        <p:spPr>
          <a:xfrm>
            <a:off x="305070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 per </a:t>
            </a:r>
            <a:r>
              <a:rPr lang="en" b="1" dirty="0">
                <a:solidFill>
                  <a:srgbClr val="FFFFFF"/>
                </a:solidFill>
              </a:rPr>
              <a:t>TB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Scanned 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Overview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88;g2d0fb2c891f_1_38">
            <a:extLst>
              <a:ext uri="{FF2B5EF4-FFF2-40B4-BE49-F238E27FC236}">
                <a16:creationId xmlns:a16="http://schemas.microsoft.com/office/drawing/2014/main" id="{71655DE7-4D62-1268-C10C-84CACBBB1725}"/>
              </a:ext>
            </a:extLst>
          </p:cNvPr>
          <p:cNvSpPr/>
          <p:nvPr/>
        </p:nvSpPr>
        <p:spPr>
          <a:xfrm>
            <a:off x="4650117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Google Shape;1092;g2d0fb2c891f_1_38">
            <a:extLst>
              <a:ext uri="{FF2B5EF4-FFF2-40B4-BE49-F238E27FC236}">
                <a16:creationId xmlns:a16="http://schemas.microsoft.com/office/drawing/2014/main" id="{6CDC2494-A593-0F0B-C1DC-7EBC1FDA5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065517"/>
              </p:ext>
            </p:extLst>
          </p:nvPr>
        </p:nvGraphicFramePr>
        <p:xfrm>
          <a:off x="4653393" y="1463487"/>
          <a:ext cx="4148100" cy="2241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(Crd.)</a:t>
                      </a:r>
                      <a:endParaRPr sz="900" b="0" u="none" strike="noStrike" cap="none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1200" b="0" dirty="0">
                        <a:latin typeface="+mn-lt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 TB Scanned</a:t>
                      </a: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Google Shape;1093;g2d0fb2c891f_1_38">
            <a:extLst>
              <a:ext uri="{FF2B5EF4-FFF2-40B4-BE49-F238E27FC236}">
                <a16:creationId xmlns:a16="http://schemas.microsoft.com/office/drawing/2014/main" id="{20F50106-D7EE-5A8A-6E5F-E2C939999CEF}"/>
              </a:ext>
            </a:extLst>
          </p:cNvPr>
          <p:cNvSpPr txBox="1"/>
          <p:nvPr/>
        </p:nvSpPr>
        <p:spPr>
          <a:xfrm>
            <a:off x="4653393" y="1726260"/>
            <a:ext cx="4151376" cy="73152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94;g2d0fb2c891f_1_38">
            <a:extLst>
              <a:ext uri="{FF2B5EF4-FFF2-40B4-BE49-F238E27FC236}">
                <a16:creationId xmlns:a16="http://schemas.microsoft.com/office/drawing/2014/main" id="{BDB76EF8-8725-3D22-4ADD-CD6E09C34C5A}"/>
              </a:ext>
            </a:extLst>
          </p:cNvPr>
          <p:cNvSpPr txBox="1"/>
          <p:nvPr/>
        </p:nvSpPr>
        <p:spPr>
          <a:xfrm>
            <a:off x="4653393" y="2964326"/>
            <a:ext cx="4148100" cy="247495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106;g2d0fb2c891f_1_38">
            <a:extLst>
              <a:ext uri="{FF2B5EF4-FFF2-40B4-BE49-F238E27FC236}">
                <a16:creationId xmlns:a16="http://schemas.microsoft.com/office/drawing/2014/main" id="{EDB4A2B5-362A-9263-173A-7E73919EBABE}"/>
              </a:ext>
            </a:extLst>
          </p:cNvPr>
          <p:cNvCxnSpPr/>
          <p:nvPr/>
        </p:nvCxnSpPr>
        <p:spPr>
          <a:xfrm rot="-5400000">
            <a:off x="8258443" y="254637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"/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/>
              <a:t>Unit Economics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168" name="Google Shape;1168;p5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5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"/>
          <p:cNvSpPr/>
          <p:nvPr/>
        </p:nvSpPr>
        <p:spPr>
          <a:xfrm>
            <a:off x="1131450" y="1730093"/>
            <a:ext cx="1006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"/>
          <p:cNvSpPr/>
          <p:nvPr/>
        </p:nvSpPr>
        <p:spPr>
          <a:xfrm>
            <a:off x="2696459" y="1730663"/>
            <a:ext cx="130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7" name="Google Shape;1177;p5"/>
          <p:cNvCxnSpPr/>
          <p:nvPr/>
        </p:nvCxnSpPr>
        <p:spPr>
          <a:xfrm>
            <a:off x="2402950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84" name="Google Shape;1184;p5"/>
          <p:cNvGraphicFramePr/>
          <p:nvPr/>
        </p:nvGraphicFramePr>
        <p:xfrm>
          <a:off x="549867" y="1548801"/>
          <a:ext cx="3787688" cy="215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86" name="Google Shape;1186;p5"/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"/>
          <p:cNvSpPr/>
          <p:nvPr/>
        </p:nvSpPr>
        <p:spPr>
          <a:xfrm>
            <a:off x="3685116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5"/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00;g2d0fb2c891f_1_38">
            <a:extLst>
              <a:ext uri="{FF2B5EF4-FFF2-40B4-BE49-F238E27FC236}">
                <a16:creationId xmlns:a16="http://schemas.microsoft.com/office/drawing/2014/main" id="{8AF3F1A4-9CED-60D2-53BA-81CC0346428F}"/>
              </a:ext>
            </a:extLst>
          </p:cNvPr>
          <p:cNvSpPr/>
          <p:nvPr/>
        </p:nvSpPr>
        <p:spPr>
          <a:xfrm>
            <a:off x="5417003" y="1668694"/>
            <a:ext cx="20534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87;g2d0fb2c891f_1_38">
            <a:extLst>
              <a:ext uri="{FF2B5EF4-FFF2-40B4-BE49-F238E27FC236}">
                <a16:creationId xmlns:a16="http://schemas.microsoft.com/office/drawing/2014/main" id="{C74B3F49-D0C9-2E27-BECB-5C1C54E1BC2D}"/>
              </a:ext>
            </a:extLst>
          </p:cNvPr>
          <p:cNvSpPr/>
          <p:nvPr/>
        </p:nvSpPr>
        <p:spPr>
          <a:xfrm>
            <a:off x="885600" y="3824201"/>
            <a:ext cx="7372800" cy="949800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106;g2d0fb2c891f_1_38">
            <a:extLst>
              <a:ext uri="{FF2B5EF4-FFF2-40B4-BE49-F238E27FC236}">
                <a16:creationId xmlns:a16="http://schemas.microsoft.com/office/drawing/2014/main" id="{95FEBD89-95C6-ED54-6B51-C9DC1176839B}"/>
              </a:ext>
            </a:extLst>
          </p:cNvPr>
          <p:cNvCxnSpPr/>
          <p:nvPr/>
        </p:nvCxnSpPr>
        <p:spPr>
          <a:xfrm rot="-5400000">
            <a:off x="8258443" y="254637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" name="Google Shape;1086;g2d0fb2c891f_1_38">
            <a:extLst>
              <a:ext uri="{FF2B5EF4-FFF2-40B4-BE49-F238E27FC236}">
                <a16:creationId xmlns:a16="http://schemas.microsoft.com/office/drawing/2014/main" id="{3D7FE584-34FC-63EF-300A-D9E77A98D15E}"/>
              </a:ext>
            </a:extLst>
          </p:cNvPr>
          <p:cNvSpPr/>
          <p:nvPr/>
        </p:nvSpPr>
        <p:spPr>
          <a:xfrm>
            <a:off x="305070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 per </a:t>
            </a:r>
            <a:r>
              <a:rPr lang="en" b="1" dirty="0">
                <a:solidFill>
                  <a:srgbClr val="FFFFFF"/>
                </a:solidFill>
              </a:rPr>
              <a:t>TB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Scanned 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Overview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88;g2d0fb2c891f_1_38">
            <a:extLst>
              <a:ext uri="{FF2B5EF4-FFF2-40B4-BE49-F238E27FC236}">
                <a16:creationId xmlns:a16="http://schemas.microsoft.com/office/drawing/2014/main" id="{E12995EC-808B-AA46-0F7D-4579C0306F86}"/>
              </a:ext>
            </a:extLst>
          </p:cNvPr>
          <p:cNvSpPr/>
          <p:nvPr/>
        </p:nvSpPr>
        <p:spPr>
          <a:xfrm>
            <a:off x="4650117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092;g2d0fb2c891f_1_38">
            <a:extLst>
              <a:ext uri="{FF2B5EF4-FFF2-40B4-BE49-F238E27FC236}">
                <a16:creationId xmlns:a16="http://schemas.microsoft.com/office/drawing/2014/main" id="{DCA90F65-111B-B0C4-7557-EC3225486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05988"/>
              </p:ext>
            </p:extLst>
          </p:nvPr>
        </p:nvGraphicFramePr>
        <p:xfrm>
          <a:off x="4653393" y="1463487"/>
          <a:ext cx="4148100" cy="2241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(Crd.)</a:t>
                      </a:r>
                      <a:endParaRPr sz="900" b="0" u="none" strike="noStrike" cap="none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1200" b="0" dirty="0">
                        <a:latin typeface="+mn-lt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Cr/ TB Scanned</a:t>
                      </a: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&lt;CR/TB%&gt;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1093;g2d0fb2c891f_1_38">
            <a:extLst>
              <a:ext uri="{FF2B5EF4-FFF2-40B4-BE49-F238E27FC236}">
                <a16:creationId xmlns:a16="http://schemas.microsoft.com/office/drawing/2014/main" id="{735AE8C5-701B-1646-C011-436B07936C42}"/>
              </a:ext>
            </a:extLst>
          </p:cNvPr>
          <p:cNvSpPr txBox="1"/>
          <p:nvPr/>
        </p:nvSpPr>
        <p:spPr>
          <a:xfrm>
            <a:off x="4653393" y="1726260"/>
            <a:ext cx="4151376" cy="73152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94;g2d0fb2c891f_1_38">
            <a:extLst>
              <a:ext uri="{FF2B5EF4-FFF2-40B4-BE49-F238E27FC236}">
                <a16:creationId xmlns:a16="http://schemas.microsoft.com/office/drawing/2014/main" id="{ADDDF8AE-FE97-7357-9EB7-610AFBA63180}"/>
              </a:ext>
            </a:extLst>
          </p:cNvPr>
          <p:cNvSpPr txBox="1"/>
          <p:nvPr/>
        </p:nvSpPr>
        <p:spPr>
          <a:xfrm>
            <a:off x="4653393" y="2964326"/>
            <a:ext cx="4148100" cy="247495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6"/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/>
              <a:t>Unit Economics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195" name="Google Shape;1195;p6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6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6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6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6"/>
          <p:cNvSpPr/>
          <p:nvPr/>
        </p:nvSpPr>
        <p:spPr>
          <a:xfrm>
            <a:off x="1131450" y="1730093"/>
            <a:ext cx="1006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6"/>
          <p:cNvSpPr/>
          <p:nvPr/>
        </p:nvSpPr>
        <p:spPr>
          <a:xfrm>
            <a:off x="2696459" y="1730663"/>
            <a:ext cx="130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4" name="Google Shape;1204;p6"/>
          <p:cNvCxnSpPr/>
          <p:nvPr/>
        </p:nvCxnSpPr>
        <p:spPr>
          <a:xfrm>
            <a:off x="2402950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12" name="Google Shape;1212;p6"/>
          <p:cNvGraphicFramePr/>
          <p:nvPr/>
        </p:nvGraphicFramePr>
        <p:xfrm>
          <a:off x="549867" y="1548801"/>
          <a:ext cx="3787688" cy="215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14" name="Google Shape;1214;p6"/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"/>
          <p:cNvSpPr/>
          <p:nvPr/>
        </p:nvSpPr>
        <p:spPr>
          <a:xfrm>
            <a:off x="3685116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"/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87;g2d0fb2c891f_1_38">
            <a:extLst>
              <a:ext uri="{FF2B5EF4-FFF2-40B4-BE49-F238E27FC236}">
                <a16:creationId xmlns:a16="http://schemas.microsoft.com/office/drawing/2014/main" id="{040FE76D-6284-5742-EA5E-3FC8012EDD67}"/>
              </a:ext>
            </a:extLst>
          </p:cNvPr>
          <p:cNvSpPr/>
          <p:nvPr/>
        </p:nvSpPr>
        <p:spPr>
          <a:xfrm>
            <a:off x="885600" y="3824201"/>
            <a:ext cx="7372800" cy="949800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106;g2d0fb2c891f_1_38">
            <a:extLst>
              <a:ext uri="{FF2B5EF4-FFF2-40B4-BE49-F238E27FC236}">
                <a16:creationId xmlns:a16="http://schemas.microsoft.com/office/drawing/2014/main" id="{32D8D882-A67F-429D-B865-5738BEBCA3C8}"/>
              </a:ext>
            </a:extLst>
          </p:cNvPr>
          <p:cNvCxnSpPr/>
          <p:nvPr/>
        </p:nvCxnSpPr>
        <p:spPr>
          <a:xfrm rot="-5400000">
            <a:off x="8258443" y="254637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" name="Google Shape;1086;g2d0fb2c891f_1_38">
            <a:extLst>
              <a:ext uri="{FF2B5EF4-FFF2-40B4-BE49-F238E27FC236}">
                <a16:creationId xmlns:a16="http://schemas.microsoft.com/office/drawing/2014/main" id="{1F4F6268-590A-A421-E4D0-708A8A3DB8F6}"/>
              </a:ext>
            </a:extLst>
          </p:cNvPr>
          <p:cNvSpPr/>
          <p:nvPr/>
        </p:nvSpPr>
        <p:spPr>
          <a:xfrm>
            <a:off x="305070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 per Hour 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Overview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88;g2d0fb2c891f_1_38">
            <a:extLst>
              <a:ext uri="{FF2B5EF4-FFF2-40B4-BE49-F238E27FC236}">
                <a16:creationId xmlns:a16="http://schemas.microsoft.com/office/drawing/2014/main" id="{A37A2158-1F19-B05B-D3CD-E15EA3A77039}"/>
              </a:ext>
            </a:extLst>
          </p:cNvPr>
          <p:cNvSpPr/>
          <p:nvPr/>
        </p:nvSpPr>
        <p:spPr>
          <a:xfrm>
            <a:off x="4650117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092;g2d0fb2c891f_1_38">
            <a:extLst>
              <a:ext uri="{FF2B5EF4-FFF2-40B4-BE49-F238E27FC236}">
                <a16:creationId xmlns:a16="http://schemas.microsoft.com/office/drawing/2014/main" id="{70F936FB-DC4C-AA27-5527-B1BB1540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047652"/>
              </p:ext>
            </p:extLst>
          </p:nvPr>
        </p:nvGraphicFramePr>
        <p:xfrm>
          <a:off x="4653393" y="1463487"/>
          <a:ext cx="4148100" cy="2241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(Crd.)</a:t>
                      </a:r>
                      <a:endParaRPr sz="900" b="0" u="none" strike="noStrike" cap="none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1200" b="0" dirty="0">
                        <a:latin typeface="+mn-lt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 / </a:t>
                      </a:r>
                      <a:r>
                        <a:rPr lang="en-US" sz="900" b="0" u="none" strike="noStrike" cap="none" dirty="0" err="1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Hr</a:t>
                      </a:r>
                      <a:endParaRPr lang="en-US"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1093;g2d0fb2c891f_1_38">
            <a:extLst>
              <a:ext uri="{FF2B5EF4-FFF2-40B4-BE49-F238E27FC236}">
                <a16:creationId xmlns:a16="http://schemas.microsoft.com/office/drawing/2014/main" id="{A2E6CBF0-ACB4-3C20-DADA-3541F96BB7BC}"/>
              </a:ext>
            </a:extLst>
          </p:cNvPr>
          <p:cNvSpPr txBox="1"/>
          <p:nvPr/>
        </p:nvSpPr>
        <p:spPr>
          <a:xfrm>
            <a:off x="4653393" y="1726260"/>
            <a:ext cx="4151376" cy="73152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94;g2d0fb2c891f_1_38">
            <a:extLst>
              <a:ext uri="{FF2B5EF4-FFF2-40B4-BE49-F238E27FC236}">
                <a16:creationId xmlns:a16="http://schemas.microsoft.com/office/drawing/2014/main" id="{C0729F2E-D3E7-8A98-83B3-B8EE4926EF72}"/>
              </a:ext>
            </a:extLst>
          </p:cNvPr>
          <p:cNvSpPr txBox="1"/>
          <p:nvPr/>
        </p:nvSpPr>
        <p:spPr>
          <a:xfrm>
            <a:off x="4653393" y="2964326"/>
            <a:ext cx="4148100" cy="247495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7"/>
          <p:cNvSpPr txBox="1">
            <a:spLocks noGrp="1"/>
          </p:cNvSpPr>
          <p:nvPr>
            <p:ph type="title"/>
          </p:nvPr>
        </p:nvSpPr>
        <p:spPr>
          <a:xfrm>
            <a:off x="413925" y="280000"/>
            <a:ext cx="873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 b="1"/>
              <a:t>Unit Economics</a:t>
            </a:r>
            <a:endParaRPr sz="2400" b="1">
              <a:solidFill>
                <a:schemeClr val="dk1"/>
              </a:solidFill>
            </a:endParaRPr>
          </a:p>
        </p:txBody>
      </p:sp>
      <p:pic>
        <p:nvPicPr>
          <p:cNvPr id="1224" name="Google Shape;1224;p7"/>
          <p:cNvPicPr preferRelativeResize="0"/>
          <p:nvPr/>
        </p:nvPicPr>
        <p:blipFill rotWithShape="1">
          <a:blip r:embed="rId3">
            <a:alphaModFix/>
          </a:blip>
          <a:srcRect r="23041"/>
          <a:stretch/>
        </p:blipFill>
        <p:spPr>
          <a:xfrm>
            <a:off x="8345949" y="4848046"/>
            <a:ext cx="798050" cy="2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"/>
          <p:cNvSpPr/>
          <p:nvPr/>
        </p:nvSpPr>
        <p:spPr>
          <a:xfrm>
            <a:off x="457195" y="4846320"/>
            <a:ext cx="135250" cy="128588"/>
          </a:xfrm>
          <a:custGeom>
            <a:avLst/>
            <a:gdLst/>
            <a:ahLst/>
            <a:cxnLst/>
            <a:rect l="l" t="t" r="r" b="b"/>
            <a:pathLst>
              <a:path w="5409981" h="5143500" extrusionOk="0">
                <a:moveTo>
                  <a:pt x="4983153" y="2221521"/>
                </a:moveTo>
                <a:lnTo>
                  <a:pt x="4374172" y="2572015"/>
                </a:lnTo>
                <a:lnTo>
                  <a:pt x="4983153" y="2921450"/>
                </a:lnTo>
                <a:cubicBezTo>
                  <a:pt x="5136954" y="3010067"/>
                  <a:pt x="5189546" y="3205051"/>
                  <a:pt x="5100656" y="3358310"/>
                </a:cubicBezTo>
                <a:cubicBezTo>
                  <a:pt x="5011767" y="3511568"/>
                  <a:pt x="4815574" y="3562963"/>
                  <a:pt x="4662302" y="3474876"/>
                </a:cubicBezTo>
                <a:lnTo>
                  <a:pt x="3571781" y="2848198"/>
                </a:lnTo>
                <a:cubicBezTo>
                  <a:pt x="3499053" y="2805943"/>
                  <a:pt x="3448581" y="2739977"/>
                  <a:pt x="3426193" y="2665798"/>
                </a:cubicBezTo>
                <a:cubicBezTo>
                  <a:pt x="3407864" y="2607519"/>
                  <a:pt x="3406806" y="2545180"/>
                  <a:pt x="3423146" y="2486312"/>
                </a:cubicBezTo>
                <a:cubicBezTo>
                  <a:pt x="3445647" y="2405409"/>
                  <a:pt x="3499023" y="2336577"/>
                  <a:pt x="3571781" y="2294640"/>
                </a:cubicBezTo>
                <a:lnTo>
                  <a:pt x="4662302" y="1668359"/>
                </a:lnTo>
                <a:cubicBezTo>
                  <a:pt x="4815574" y="1580272"/>
                  <a:pt x="5011899" y="1632594"/>
                  <a:pt x="5100656" y="1785456"/>
                </a:cubicBezTo>
                <a:cubicBezTo>
                  <a:pt x="5189414" y="1938317"/>
                  <a:pt x="5136954" y="2133168"/>
                  <a:pt x="4983153" y="2221521"/>
                </a:cubicBezTo>
                <a:close/>
                <a:moveTo>
                  <a:pt x="4406628" y="3920213"/>
                </a:moveTo>
                <a:lnTo>
                  <a:pt x="3316240" y="3294330"/>
                </a:lnTo>
                <a:cubicBezTo>
                  <a:pt x="3260045" y="3261658"/>
                  <a:pt x="3195149" y="3247089"/>
                  <a:pt x="3130380" y="3252605"/>
                </a:cubicBezTo>
                <a:cubicBezTo>
                  <a:pt x="2964126" y="3264526"/>
                  <a:pt x="2833507" y="3402684"/>
                  <a:pt x="2833507" y="3570911"/>
                </a:cubicBezTo>
                <a:lnTo>
                  <a:pt x="2833507" y="4823869"/>
                </a:lnTo>
                <a:cubicBezTo>
                  <a:pt x="2833507" y="5000441"/>
                  <a:pt x="2976578" y="5143500"/>
                  <a:pt x="3154225" y="5143500"/>
                </a:cubicBezTo>
                <a:cubicBezTo>
                  <a:pt x="3331872" y="5143500"/>
                  <a:pt x="3475473" y="5000441"/>
                  <a:pt x="3475473" y="4823869"/>
                </a:cubicBezTo>
                <a:lnTo>
                  <a:pt x="3475473" y="4123013"/>
                </a:lnTo>
                <a:lnTo>
                  <a:pt x="4086043" y="4473772"/>
                </a:lnTo>
                <a:cubicBezTo>
                  <a:pt x="4239447" y="4562389"/>
                  <a:pt x="4435640" y="4509934"/>
                  <a:pt x="4524132" y="4357471"/>
                </a:cubicBezTo>
                <a:cubicBezTo>
                  <a:pt x="4612625" y="4205007"/>
                  <a:pt x="4560298" y="4008566"/>
                  <a:pt x="4406628" y="3920213"/>
                </a:cubicBezTo>
                <a:close/>
                <a:moveTo>
                  <a:pt x="3148529" y="2694410"/>
                </a:moveTo>
                <a:lnTo>
                  <a:pt x="2695205" y="3144913"/>
                </a:lnTo>
                <a:cubicBezTo>
                  <a:pt x="2682222" y="3158159"/>
                  <a:pt x="2657185" y="3169021"/>
                  <a:pt x="2638374" y="3169021"/>
                </a:cubicBezTo>
                <a:lnTo>
                  <a:pt x="2504973" y="3169021"/>
                </a:lnTo>
                <a:cubicBezTo>
                  <a:pt x="2486692" y="3169021"/>
                  <a:pt x="2461257" y="3158159"/>
                  <a:pt x="2448142" y="3144913"/>
                </a:cubicBezTo>
                <a:lnTo>
                  <a:pt x="1995083" y="2694410"/>
                </a:lnTo>
                <a:cubicBezTo>
                  <a:pt x="1982100" y="2681694"/>
                  <a:pt x="1971635" y="2656261"/>
                  <a:pt x="1971635" y="2638246"/>
                </a:cubicBezTo>
                <a:lnTo>
                  <a:pt x="1971635" y="2505387"/>
                </a:lnTo>
                <a:cubicBezTo>
                  <a:pt x="1971635" y="2486974"/>
                  <a:pt x="1982100" y="2461409"/>
                  <a:pt x="1995083" y="2448560"/>
                </a:cubicBezTo>
                <a:lnTo>
                  <a:pt x="2448142" y="1998057"/>
                </a:lnTo>
                <a:cubicBezTo>
                  <a:pt x="2461257" y="1984811"/>
                  <a:pt x="2486692" y="1974346"/>
                  <a:pt x="2504973" y="1974346"/>
                </a:cubicBezTo>
                <a:lnTo>
                  <a:pt x="2638374" y="1974346"/>
                </a:lnTo>
                <a:cubicBezTo>
                  <a:pt x="2656787" y="1974346"/>
                  <a:pt x="2682222" y="1984811"/>
                  <a:pt x="2695205" y="1998057"/>
                </a:cubicBezTo>
                <a:lnTo>
                  <a:pt x="3148529" y="2448560"/>
                </a:lnTo>
                <a:cubicBezTo>
                  <a:pt x="3161379" y="2461409"/>
                  <a:pt x="3171844" y="2486974"/>
                  <a:pt x="3171844" y="2505387"/>
                </a:cubicBezTo>
                <a:lnTo>
                  <a:pt x="3171844" y="2638246"/>
                </a:lnTo>
                <a:cubicBezTo>
                  <a:pt x="3171844" y="2656261"/>
                  <a:pt x="3161379" y="2681694"/>
                  <a:pt x="3148529" y="2694410"/>
                </a:cubicBezTo>
                <a:close/>
                <a:moveTo>
                  <a:pt x="2786214" y="2569366"/>
                </a:moveTo>
                <a:cubicBezTo>
                  <a:pt x="2786214" y="2551086"/>
                  <a:pt x="2775086" y="2525786"/>
                  <a:pt x="2762236" y="2512275"/>
                </a:cubicBezTo>
                <a:lnTo>
                  <a:pt x="2630955" y="2382329"/>
                </a:lnTo>
                <a:cubicBezTo>
                  <a:pt x="2617973" y="2369481"/>
                  <a:pt x="2592538" y="2358751"/>
                  <a:pt x="2574257" y="2358751"/>
                </a:cubicBezTo>
                <a:lnTo>
                  <a:pt x="2569090" y="2358751"/>
                </a:lnTo>
                <a:cubicBezTo>
                  <a:pt x="2550809" y="2358751"/>
                  <a:pt x="2525374" y="2369481"/>
                  <a:pt x="2512656" y="2382329"/>
                </a:cubicBezTo>
                <a:lnTo>
                  <a:pt x="2381375" y="2512275"/>
                </a:lnTo>
                <a:cubicBezTo>
                  <a:pt x="2368260" y="2525786"/>
                  <a:pt x="2358192" y="2551086"/>
                  <a:pt x="2358192" y="2569366"/>
                </a:cubicBezTo>
                <a:lnTo>
                  <a:pt x="2358192" y="2574399"/>
                </a:lnTo>
                <a:cubicBezTo>
                  <a:pt x="2358192" y="2592414"/>
                  <a:pt x="2368260" y="2617582"/>
                  <a:pt x="2381375" y="2630696"/>
                </a:cubicBezTo>
                <a:lnTo>
                  <a:pt x="2512656" y="2761038"/>
                </a:lnTo>
                <a:cubicBezTo>
                  <a:pt x="2525506" y="2773887"/>
                  <a:pt x="2550809" y="2784617"/>
                  <a:pt x="2569090" y="2784617"/>
                </a:cubicBezTo>
                <a:lnTo>
                  <a:pt x="2574257" y="2784617"/>
                </a:lnTo>
                <a:cubicBezTo>
                  <a:pt x="2592538" y="2784617"/>
                  <a:pt x="2617973" y="2773887"/>
                  <a:pt x="2630955" y="2761038"/>
                </a:cubicBezTo>
                <a:lnTo>
                  <a:pt x="2762236" y="2630696"/>
                </a:lnTo>
                <a:cubicBezTo>
                  <a:pt x="2775086" y="2617582"/>
                  <a:pt x="2786214" y="2592414"/>
                  <a:pt x="2786214" y="2574399"/>
                </a:cubicBezTo>
                <a:close/>
                <a:moveTo>
                  <a:pt x="736718" y="1222757"/>
                </a:moveTo>
                <a:lnTo>
                  <a:pt x="1827239" y="1849170"/>
                </a:lnTo>
                <a:cubicBezTo>
                  <a:pt x="1883672" y="1881603"/>
                  <a:pt x="1948619" y="1896152"/>
                  <a:pt x="2013497" y="1890895"/>
                </a:cubicBezTo>
                <a:cubicBezTo>
                  <a:pt x="2179486" y="1878709"/>
                  <a:pt x="2310502" y="1740286"/>
                  <a:pt x="2310502" y="1572324"/>
                </a:cubicBezTo>
                <a:lnTo>
                  <a:pt x="2310502" y="319233"/>
                </a:lnTo>
                <a:cubicBezTo>
                  <a:pt x="2310502" y="143059"/>
                  <a:pt x="2166503" y="0"/>
                  <a:pt x="1989651" y="0"/>
                </a:cubicBezTo>
                <a:cubicBezTo>
                  <a:pt x="1812799" y="0"/>
                  <a:pt x="1668536" y="143059"/>
                  <a:pt x="1668536" y="319233"/>
                </a:cubicBezTo>
                <a:lnTo>
                  <a:pt x="1668536" y="1020355"/>
                </a:lnTo>
                <a:lnTo>
                  <a:pt x="1057436" y="669198"/>
                </a:lnTo>
                <a:cubicBezTo>
                  <a:pt x="904297" y="580978"/>
                  <a:pt x="708369" y="633301"/>
                  <a:pt x="619347" y="785897"/>
                </a:cubicBezTo>
                <a:cubicBezTo>
                  <a:pt x="530985" y="938468"/>
                  <a:pt x="583048" y="1133777"/>
                  <a:pt x="735632" y="1222131"/>
                </a:cubicBezTo>
                <a:cubicBezTo>
                  <a:pt x="735994" y="1222340"/>
                  <a:pt x="736356" y="1222549"/>
                  <a:pt x="736718" y="1222757"/>
                </a:cubicBezTo>
                <a:close/>
                <a:moveTo>
                  <a:pt x="3130380" y="1890895"/>
                </a:moveTo>
                <a:cubicBezTo>
                  <a:pt x="3195131" y="1896154"/>
                  <a:pt x="3259952" y="1881602"/>
                  <a:pt x="3316240" y="1849170"/>
                </a:cubicBezTo>
                <a:lnTo>
                  <a:pt x="4406628" y="1222757"/>
                </a:lnTo>
                <a:cubicBezTo>
                  <a:pt x="4559590" y="1135057"/>
                  <a:pt x="4612489" y="939974"/>
                  <a:pt x="4524782" y="787025"/>
                </a:cubicBezTo>
                <a:cubicBezTo>
                  <a:pt x="4524567" y="786649"/>
                  <a:pt x="4524350" y="786273"/>
                  <a:pt x="4524132" y="785897"/>
                </a:cubicBezTo>
                <a:cubicBezTo>
                  <a:pt x="4435640" y="633301"/>
                  <a:pt x="4239447" y="580978"/>
                  <a:pt x="4086043" y="669198"/>
                </a:cubicBezTo>
                <a:lnTo>
                  <a:pt x="3475473" y="1020355"/>
                </a:lnTo>
                <a:lnTo>
                  <a:pt x="3475473" y="319233"/>
                </a:lnTo>
                <a:cubicBezTo>
                  <a:pt x="3475473" y="143059"/>
                  <a:pt x="3331872" y="0"/>
                  <a:pt x="3154225" y="0"/>
                </a:cubicBezTo>
                <a:cubicBezTo>
                  <a:pt x="2976578" y="0"/>
                  <a:pt x="2833507" y="143059"/>
                  <a:pt x="2833507" y="319233"/>
                </a:cubicBezTo>
                <a:lnTo>
                  <a:pt x="2833507" y="1572324"/>
                </a:lnTo>
                <a:cubicBezTo>
                  <a:pt x="2833507" y="1740286"/>
                  <a:pt x="2964126" y="1878709"/>
                  <a:pt x="3130380" y="1890895"/>
                </a:cubicBezTo>
                <a:close/>
                <a:moveTo>
                  <a:pt x="2013497" y="3252605"/>
                </a:moveTo>
                <a:cubicBezTo>
                  <a:pt x="1948600" y="3247084"/>
                  <a:pt x="1883576" y="3261651"/>
                  <a:pt x="1827239" y="3294330"/>
                </a:cubicBezTo>
                <a:lnTo>
                  <a:pt x="736718" y="3920213"/>
                </a:lnTo>
                <a:cubicBezTo>
                  <a:pt x="583314" y="4008566"/>
                  <a:pt x="530854" y="4204477"/>
                  <a:pt x="619347" y="4357471"/>
                </a:cubicBezTo>
                <a:cubicBezTo>
                  <a:pt x="707839" y="4510464"/>
                  <a:pt x="904297" y="4562389"/>
                  <a:pt x="1057436" y="4473772"/>
                </a:cubicBezTo>
                <a:lnTo>
                  <a:pt x="1668536" y="4123013"/>
                </a:lnTo>
                <a:lnTo>
                  <a:pt x="1668536" y="4823869"/>
                </a:lnTo>
                <a:cubicBezTo>
                  <a:pt x="1668536" y="5000441"/>
                  <a:pt x="1812137" y="5143500"/>
                  <a:pt x="1989651" y="5143500"/>
                </a:cubicBezTo>
                <a:cubicBezTo>
                  <a:pt x="2167166" y="5143500"/>
                  <a:pt x="2310502" y="5000441"/>
                  <a:pt x="2310502" y="4823869"/>
                </a:cubicBezTo>
                <a:lnTo>
                  <a:pt x="2310502" y="3570911"/>
                </a:lnTo>
                <a:cubicBezTo>
                  <a:pt x="2310502" y="3402684"/>
                  <a:pt x="2179486" y="3264526"/>
                  <a:pt x="2013497" y="3252605"/>
                </a:cubicBezTo>
                <a:close/>
                <a:moveTo>
                  <a:pt x="1717816" y="2665798"/>
                </a:moveTo>
                <a:cubicBezTo>
                  <a:pt x="1728394" y="2632182"/>
                  <a:pt x="1733318" y="2597044"/>
                  <a:pt x="1732388" y="2561815"/>
                </a:cubicBezTo>
                <a:cubicBezTo>
                  <a:pt x="1731063" y="2536648"/>
                  <a:pt x="1727884" y="2511480"/>
                  <a:pt x="1720730" y="2486312"/>
                </a:cubicBezTo>
                <a:cubicBezTo>
                  <a:pt x="1699137" y="2408292"/>
                  <a:pt x="1648002" y="2338617"/>
                  <a:pt x="1571300" y="2294640"/>
                </a:cubicBezTo>
                <a:lnTo>
                  <a:pt x="481574" y="1668359"/>
                </a:lnTo>
                <a:cubicBezTo>
                  <a:pt x="327773" y="1580272"/>
                  <a:pt x="131580" y="1632594"/>
                  <a:pt x="43352" y="1785456"/>
                </a:cubicBezTo>
                <a:cubicBezTo>
                  <a:pt x="-44875" y="1938317"/>
                  <a:pt x="6790" y="2133168"/>
                  <a:pt x="160591" y="2221521"/>
                </a:cubicBezTo>
                <a:lnTo>
                  <a:pt x="769571" y="2572015"/>
                </a:lnTo>
                <a:lnTo>
                  <a:pt x="160591" y="2921450"/>
                </a:lnTo>
                <a:cubicBezTo>
                  <a:pt x="6790" y="3010067"/>
                  <a:pt x="-45670" y="3205051"/>
                  <a:pt x="43352" y="3358310"/>
                </a:cubicBezTo>
                <a:cubicBezTo>
                  <a:pt x="132374" y="3511568"/>
                  <a:pt x="327773" y="3562963"/>
                  <a:pt x="481574" y="3474876"/>
                </a:cubicBezTo>
                <a:lnTo>
                  <a:pt x="1571300" y="2848198"/>
                </a:lnTo>
                <a:cubicBezTo>
                  <a:pt x="1641515" y="2808189"/>
                  <a:pt x="1693892" y="2742984"/>
                  <a:pt x="1717816" y="2665798"/>
                </a:cubicBezTo>
                <a:close/>
                <a:moveTo>
                  <a:pt x="5160799" y="588131"/>
                </a:moveTo>
                <a:lnTo>
                  <a:pt x="5112049" y="588131"/>
                </a:lnTo>
                <a:lnTo>
                  <a:pt x="5112049" y="648137"/>
                </a:lnTo>
                <a:lnTo>
                  <a:pt x="5160799" y="648137"/>
                </a:lnTo>
                <a:cubicBezTo>
                  <a:pt x="5183452" y="648137"/>
                  <a:pt x="5198157" y="637937"/>
                  <a:pt x="5198157" y="618730"/>
                </a:cubicBezTo>
                <a:cubicBezTo>
                  <a:pt x="5198157" y="599523"/>
                  <a:pt x="5184512" y="588131"/>
                  <a:pt x="5160799" y="588131"/>
                </a:cubicBezTo>
                <a:close/>
                <a:moveTo>
                  <a:pt x="5052039" y="532630"/>
                </a:moveTo>
                <a:lnTo>
                  <a:pt x="5161859" y="532630"/>
                </a:lnTo>
                <a:cubicBezTo>
                  <a:pt x="5222002" y="532630"/>
                  <a:pt x="5261612" y="565480"/>
                  <a:pt x="5261612" y="616346"/>
                </a:cubicBezTo>
                <a:cubicBezTo>
                  <a:pt x="5261612" y="648137"/>
                  <a:pt x="5245715" y="671847"/>
                  <a:pt x="5222002" y="686683"/>
                </a:cubicBezTo>
                <a:lnTo>
                  <a:pt x="5265056" y="748940"/>
                </a:lnTo>
                <a:lnTo>
                  <a:pt x="5265056" y="761392"/>
                </a:lnTo>
                <a:lnTo>
                  <a:pt x="5202661" y="761392"/>
                </a:lnTo>
                <a:lnTo>
                  <a:pt x="5160799" y="701386"/>
                </a:lnTo>
                <a:lnTo>
                  <a:pt x="5112049" y="701386"/>
                </a:lnTo>
                <a:lnTo>
                  <a:pt x="5112049" y="761392"/>
                </a:lnTo>
                <a:lnTo>
                  <a:pt x="5052039" y="761392"/>
                </a:lnTo>
                <a:close/>
                <a:moveTo>
                  <a:pt x="5358979" y="651581"/>
                </a:moveTo>
                <a:cubicBezTo>
                  <a:pt x="5358979" y="529186"/>
                  <a:pt x="5277508" y="436330"/>
                  <a:pt x="5152851" y="436330"/>
                </a:cubicBezTo>
                <a:cubicBezTo>
                  <a:pt x="5030445" y="436330"/>
                  <a:pt x="4948842" y="524682"/>
                  <a:pt x="4948842" y="651581"/>
                </a:cubicBezTo>
                <a:cubicBezTo>
                  <a:pt x="4948842" y="772783"/>
                  <a:pt x="5030445" y="866699"/>
                  <a:pt x="5152851" y="866699"/>
                </a:cubicBezTo>
                <a:cubicBezTo>
                  <a:pt x="5277508" y="866699"/>
                  <a:pt x="5358979" y="773843"/>
                  <a:pt x="5358979" y="651581"/>
                </a:cubicBezTo>
                <a:close/>
                <a:moveTo>
                  <a:pt x="5409982" y="651581"/>
                </a:moveTo>
                <a:cubicBezTo>
                  <a:pt x="5409982" y="795434"/>
                  <a:pt x="5313674" y="915445"/>
                  <a:pt x="5152851" y="915445"/>
                </a:cubicBezTo>
                <a:cubicBezTo>
                  <a:pt x="4992028" y="915445"/>
                  <a:pt x="4897972" y="794242"/>
                  <a:pt x="4897972" y="651581"/>
                </a:cubicBezTo>
                <a:cubicBezTo>
                  <a:pt x="4897972" y="508919"/>
                  <a:pt x="4993088" y="387584"/>
                  <a:pt x="5152851" y="387584"/>
                </a:cubicBezTo>
                <a:cubicBezTo>
                  <a:pt x="5312614" y="387584"/>
                  <a:pt x="5409982" y="507594"/>
                  <a:pt x="5409982" y="651581"/>
                </a:cubicBezTo>
                <a:close/>
              </a:path>
            </a:pathLst>
          </a:custGeom>
          <a:solidFill>
            <a:srgbClr val="0AB7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7"/>
          <p:cNvSpPr/>
          <p:nvPr/>
        </p:nvSpPr>
        <p:spPr>
          <a:xfrm>
            <a:off x="660651" y="4866916"/>
            <a:ext cx="16812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© 2025 Snowflake Inc. All Rights Reserved</a:t>
            </a:r>
            <a:endParaRPr sz="600" b="0" i="0" u="none" strike="noStrike" cap="none" dirty="0">
              <a:solidFill>
                <a:srgbClr val="9292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7"/>
          <p:cNvSpPr/>
          <p:nvPr/>
        </p:nvSpPr>
        <p:spPr>
          <a:xfrm>
            <a:off x="0" y="343500"/>
            <a:ext cx="137100" cy="365700"/>
          </a:xfrm>
          <a:prstGeom prst="rect">
            <a:avLst/>
          </a:prstGeom>
          <a:solidFill>
            <a:srgbClr val="0AB7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7"/>
          <p:cNvSpPr/>
          <p:nvPr/>
        </p:nvSpPr>
        <p:spPr>
          <a:xfrm>
            <a:off x="1131450" y="1730093"/>
            <a:ext cx="10068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7"/>
          <p:cNvSpPr/>
          <p:nvPr/>
        </p:nvSpPr>
        <p:spPr>
          <a:xfrm>
            <a:off x="2696459" y="1730663"/>
            <a:ext cx="130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3" name="Google Shape;1233;p7"/>
          <p:cNvCxnSpPr/>
          <p:nvPr/>
        </p:nvCxnSpPr>
        <p:spPr>
          <a:xfrm>
            <a:off x="2402950" y="146348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40" name="Google Shape;1240;p7"/>
          <p:cNvGraphicFramePr/>
          <p:nvPr>
            <p:extLst>
              <p:ext uri="{D42A27DB-BD31-4B8C-83A1-F6EECF244321}">
                <p14:modId xmlns:p14="http://schemas.microsoft.com/office/powerpoint/2010/main" val="2081171120"/>
              </p:ext>
            </p:extLst>
          </p:nvPr>
        </p:nvGraphicFramePr>
        <p:xfrm>
          <a:off x="549867" y="1548801"/>
          <a:ext cx="3787688" cy="2155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42" name="Google Shape;1242;p7"/>
          <p:cNvSpPr/>
          <p:nvPr/>
        </p:nvSpPr>
        <p:spPr>
          <a:xfrm>
            <a:off x="3803247" y="422294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7"/>
          <p:cNvSpPr/>
          <p:nvPr/>
        </p:nvSpPr>
        <p:spPr>
          <a:xfrm>
            <a:off x="3685116" y="1719358"/>
            <a:ext cx="430944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7"/>
          <p:cNvSpPr/>
          <p:nvPr/>
        </p:nvSpPr>
        <p:spPr>
          <a:xfrm>
            <a:off x="5347138" y="4227000"/>
            <a:ext cx="29431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00;g2d0fb2c891f_1_38">
            <a:extLst>
              <a:ext uri="{FF2B5EF4-FFF2-40B4-BE49-F238E27FC236}">
                <a16:creationId xmlns:a16="http://schemas.microsoft.com/office/drawing/2014/main" id="{F2012B02-A65C-9999-A3E5-F3F309067CFE}"/>
              </a:ext>
            </a:extLst>
          </p:cNvPr>
          <p:cNvSpPr/>
          <p:nvPr/>
        </p:nvSpPr>
        <p:spPr>
          <a:xfrm>
            <a:off x="5417003" y="1668694"/>
            <a:ext cx="205348" cy="18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87;g2d0fb2c891f_1_38">
            <a:extLst>
              <a:ext uri="{FF2B5EF4-FFF2-40B4-BE49-F238E27FC236}">
                <a16:creationId xmlns:a16="http://schemas.microsoft.com/office/drawing/2014/main" id="{97D39137-E99B-5D48-5394-47CCC35CFF1E}"/>
              </a:ext>
            </a:extLst>
          </p:cNvPr>
          <p:cNvSpPr/>
          <p:nvPr/>
        </p:nvSpPr>
        <p:spPr>
          <a:xfrm>
            <a:off x="885600" y="3824201"/>
            <a:ext cx="7372800" cy="949800"/>
          </a:xfrm>
          <a:prstGeom prst="rect">
            <a:avLst/>
          </a:prstGeom>
          <a:solidFill>
            <a:srgbClr val="29B5E8">
              <a:alpha val="2823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0" u="none" strike="noStrike" cap="none">
              <a:solidFill>
                <a:srgbClr val="12557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106;g2d0fb2c891f_1_38">
            <a:extLst>
              <a:ext uri="{FF2B5EF4-FFF2-40B4-BE49-F238E27FC236}">
                <a16:creationId xmlns:a16="http://schemas.microsoft.com/office/drawing/2014/main" id="{91F8EBB2-FD5F-68DB-9209-D0A38559909B}"/>
              </a:ext>
            </a:extLst>
          </p:cNvPr>
          <p:cNvCxnSpPr/>
          <p:nvPr/>
        </p:nvCxnSpPr>
        <p:spPr>
          <a:xfrm rot="-5400000">
            <a:off x="8258443" y="2546371"/>
            <a:ext cx="1079700" cy="6300"/>
          </a:xfrm>
          <a:prstGeom prst="bentConnector4">
            <a:avLst>
              <a:gd name="adj1" fmla="val 871"/>
              <a:gd name="adj2" fmla="val 3729365"/>
            </a:avLst>
          </a:prstGeom>
          <a:noFill/>
          <a:ln w="9525" cap="flat" cmpd="sng">
            <a:solidFill>
              <a:srgbClr val="FFAB4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" name="Google Shape;1086;g2d0fb2c891f_1_38">
            <a:extLst>
              <a:ext uri="{FF2B5EF4-FFF2-40B4-BE49-F238E27FC236}">
                <a16:creationId xmlns:a16="http://schemas.microsoft.com/office/drawing/2014/main" id="{95317E72-6711-9CDC-936D-6181CB47DE3E}"/>
              </a:ext>
            </a:extLst>
          </p:cNvPr>
          <p:cNvSpPr/>
          <p:nvPr/>
        </p:nvSpPr>
        <p:spPr>
          <a:xfrm>
            <a:off x="305070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Credits per Hour </a:t>
            </a: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Overview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88;g2d0fb2c891f_1_38">
            <a:extLst>
              <a:ext uri="{FF2B5EF4-FFF2-40B4-BE49-F238E27FC236}">
                <a16:creationId xmlns:a16="http://schemas.microsoft.com/office/drawing/2014/main" id="{F4A819A5-48A3-3C46-5C3F-30AA989B093A}"/>
              </a:ext>
            </a:extLst>
          </p:cNvPr>
          <p:cNvSpPr/>
          <p:nvPr/>
        </p:nvSpPr>
        <p:spPr>
          <a:xfrm>
            <a:off x="4650117" y="838684"/>
            <a:ext cx="4151376" cy="431100"/>
          </a:xfrm>
          <a:prstGeom prst="rect">
            <a:avLst/>
          </a:prstGeom>
          <a:solidFill>
            <a:srgbClr val="1156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2024-Q1</a:t>
            </a:r>
            <a:r>
              <a:rPr lang="en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vs.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2025-Q1</a:t>
            </a:r>
            <a:endParaRPr sz="9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092;g2d0fb2c891f_1_38">
            <a:extLst>
              <a:ext uri="{FF2B5EF4-FFF2-40B4-BE49-F238E27FC236}">
                <a16:creationId xmlns:a16="http://schemas.microsoft.com/office/drawing/2014/main" id="{9A2C6349-0E1D-9102-0579-E3B7C4424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52965"/>
              </p:ext>
            </p:extLst>
          </p:nvPr>
        </p:nvGraphicFramePr>
        <p:xfrm>
          <a:off x="4653393" y="1463487"/>
          <a:ext cx="4148100" cy="22411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Metrics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2024-Q1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2025-Q1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1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YoY%</a:t>
                      </a:r>
                      <a:endParaRPr sz="900" b="1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CDBF6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0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Exec. Queries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M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&lt;Q%&gt;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1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TB Scanned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TB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&lt;TB%&gt;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2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Duration (H)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 H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3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Job Users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&lt;JU%&gt;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4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 Schema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&lt;SCPY&gt;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&lt;SC%&gt;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5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11567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#Warehouses</a:t>
                      </a:r>
                      <a:endParaRPr sz="900" b="0" u="none" strike="noStrike" cap="none" dirty="0">
                        <a:solidFill>
                          <a:srgbClr val="11567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</a:t>
                      </a:r>
                      <a:r>
                        <a:rPr lang="en-US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&lt;WH%&gt;</a:t>
                      </a:r>
                      <a:endParaRPr sz="900" b="0" u="none" strike="noStrike" cap="none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6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Compute (Crd.)</a:t>
                      </a:r>
                      <a:endParaRPr sz="900" b="0" u="none" strike="noStrike" cap="none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1200" b="0" dirty="0">
                        <a:latin typeface="+mn-lt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7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Cr / </a:t>
                      </a:r>
                      <a:r>
                        <a:rPr lang="en-US" sz="900" b="0" u="none" strike="noStrike" cap="none" dirty="0" err="1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Hr</a:t>
                      </a:r>
                      <a:endParaRPr lang="en-US"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PY</a:t>
                      </a: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</a:t>
                      </a:r>
                      <a:r>
                        <a:rPr lang="en-US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CY&gt;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b="0" u="none" strike="noStrike" cap="none" dirty="0">
                          <a:solidFill>
                            <a:srgbClr val="FFFFFF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&lt;CR/H%&gt;</a:t>
                      </a:r>
                      <a:endParaRPr sz="900" b="0" u="none" strike="noStrike" cap="none" dirty="0">
                        <a:solidFill>
                          <a:srgbClr val="FFFFFF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1567F"/>
                    </a:solidFill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ellId="1092:8:3"/>
                      </a:ext>
                    </a:extLs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1093;g2d0fb2c891f_1_38">
            <a:extLst>
              <a:ext uri="{FF2B5EF4-FFF2-40B4-BE49-F238E27FC236}">
                <a16:creationId xmlns:a16="http://schemas.microsoft.com/office/drawing/2014/main" id="{E76F4886-6510-2A54-F78F-09EE66029076}"/>
              </a:ext>
            </a:extLst>
          </p:cNvPr>
          <p:cNvSpPr txBox="1"/>
          <p:nvPr/>
        </p:nvSpPr>
        <p:spPr>
          <a:xfrm>
            <a:off x="4653393" y="1726260"/>
            <a:ext cx="4151376" cy="731520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94;g2d0fb2c891f_1_38">
            <a:extLst>
              <a:ext uri="{FF2B5EF4-FFF2-40B4-BE49-F238E27FC236}">
                <a16:creationId xmlns:a16="http://schemas.microsoft.com/office/drawing/2014/main" id="{5193AD8E-0596-0044-ECE2-266E852C333B}"/>
              </a:ext>
            </a:extLst>
          </p:cNvPr>
          <p:cNvSpPr txBox="1"/>
          <p:nvPr/>
        </p:nvSpPr>
        <p:spPr>
          <a:xfrm>
            <a:off x="4653393" y="2964326"/>
            <a:ext cx="4148100" cy="247495"/>
          </a:xfrm>
          <a:prstGeom prst="rect">
            <a:avLst/>
          </a:prstGeom>
          <a:noFill/>
          <a:ln w="19050" cap="flat" cmpd="sng">
            <a:solidFill>
              <a:srgbClr val="FF9F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nowflake">
  <a:themeElements>
    <a:clrScheme name="Snowflake 2018">
      <a:dk1>
        <a:srgbClr val="262626"/>
      </a:dk1>
      <a:lt1>
        <a:srgbClr val="FFFFFF"/>
      </a:lt1>
      <a:dk2>
        <a:srgbClr val="105780"/>
      </a:dk2>
      <a:lt2>
        <a:srgbClr val="FFFFFF"/>
      </a:lt2>
      <a:accent1>
        <a:srgbClr val="29B5E8"/>
      </a:accent1>
      <a:accent2>
        <a:srgbClr val="11577F"/>
      </a:accent2>
      <a:accent3>
        <a:srgbClr val="75CDD7"/>
      </a:accent3>
      <a:accent4>
        <a:srgbClr val="FF9F36"/>
      </a:accent4>
      <a:accent5>
        <a:srgbClr val="7254A3"/>
      </a:accent5>
      <a:accent6>
        <a:srgbClr val="D45B90"/>
      </a:accent6>
      <a:hlink>
        <a:srgbClr val="3DA8E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10047</TotalTime>
  <Words>1714</Words>
  <Application>Microsoft Macintosh PowerPoint</Application>
  <PresentationFormat>On-screen Show (16:9)</PresentationFormat>
  <Paragraphs>426</Paragraphs>
  <Slides>14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Montserrat</vt:lpstr>
      <vt:lpstr>Avenir</vt:lpstr>
      <vt:lpstr>Snowflake</vt:lpstr>
      <vt:lpstr>Snowflake</vt:lpstr>
      <vt:lpstr>Simple Light</vt:lpstr>
      <vt:lpstr>Snowflake</vt:lpstr>
      <vt:lpstr>FinOps Analysis</vt:lpstr>
      <vt:lpstr>Unit Economics For Snowflake</vt:lpstr>
      <vt:lpstr>ALL - Unit Economic Views - Quarter View  </vt:lpstr>
      <vt:lpstr>Unit Economics</vt:lpstr>
      <vt:lpstr>Unit Economics</vt:lpstr>
      <vt:lpstr>Unit Economics</vt:lpstr>
      <vt:lpstr>Unit Economics</vt:lpstr>
      <vt:lpstr>Unit Economics</vt:lpstr>
      <vt:lpstr>Unit Economics</vt:lpstr>
      <vt:lpstr>Total Spend by Categories  </vt:lpstr>
      <vt:lpstr>How Customers Spend Money?</vt:lpstr>
      <vt:lpstr>PowerPoint Presentation</vt:lpstr>
      <vt:lpstr>Unit Economics For Snowflake (Definitions) </vt:lpstr>
      <vt:lpstr>Which KPI to Choose?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Analysis</dc:title>
  <cp:lastModifiedBy>Simar Arora</cp:lastModifiedBy>
  <cp:revision>76</cp:revision>
  <dcterms:modified xsi:type="dcterms:W3CDTF">2025-05-05T22:18:17Z</dcterms:modified>
</cp:coreProperties>
</file>