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Adaptive Warehouse Right-Sizing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1800"/>
              <a:t>Computes hour-by-hour sizing policy from metering (credits_used)</a:t>
            </a:r>
          </a:p>
          <a:p>
            <a:pPr/>
            <a:r>
              <a:rPr sz="1800"/>
              <a:t>Dynamic Table: RIGHT_SIZING_POLICY_DT</a:t>
            </a:r>
          </a:p>
          <a:p>
            <a:pPr/>
            <a:r>
              <a:rPr sz="1800"/>
              <a:t>Executor: APPLY_RIGHT_SIZING() + scheduled task</a:t>
            </a:r>
          </a:p>
          <a:p>
            <a:pPr/>
            <a:r>
              <a:rPr sz="1800"/>
              <a:t>Seed script generates bursty workload to trigger scaling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