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Adaptive Warehouse Right-Sizing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1800"/>
              <a:t>Auto-rightsizes warehouses by hourly load</a:t>
            </a:r>
          </a:p>
          <a:p>
            <a:pPr/>
            <a:r>
              <a:rPr sz="1800"/>
              <a:t>Policy DT derives size from credits_used</a:t>
            </a:r>
          </a:p>
          <a:p>
            <a:pPr/>
            <a:r>
              <a:rPr sz="1800"/>
              <a:t>Executor task applies changes and logs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