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Self-Optimizing Performance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Stages WAREHOUSE_METERING into TECHUP.AUDIT.WAREHOUSE_METERING_STG</a:t>
            </a:r>
          </a:p>
          <a:p>
            <a:pPr/>
            <a:r>
              <a:rPr sz="1800"/>
              <a:t>WAREHOUSE_PERFORMANCE_DT joins query + metering signals</a:t>
            </a:r>
          </a:p>
          <a:p>
            <a:pPr/>
            <a:r>
              <a:rPr sz="1800"/>
              <a:t>OPTIMIZATION_RECOMMENDATIONS_DT proposes improvements</a:t>
            </a:r>
          </a:p>
          <a:p>
            <a:pPr/>
            <a:r>
              <a:rPr sz="1800"/>
              <a:t>PENDING_DDL_ACTIONS_DT + RUN_PENDING_ACTIONS() for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Ingestion task maintains metering staging with change tracking</a:t>
            </a:r>
          </a:p>
          <a:p>
            <a:pPr/>
            <a:r>
              <a:rPr sz="1800"/>
              <a:t>Performance DT correlates bytes_scanned/spillage with time/warehouse</a:t>
            </a:r>
          </a:p>
          <a:p>
            <a:pPr/>
            <a:r>
              <a:rPr sz="1800"/>
              <a:t>Recommendations DT flags high spillage/scans/utilization (credits_used)</a:t>
            </a:r>
          </a:p>
          <a:p>
            <a:pPr/>
            <a:r>
              <a:rPr sz="1800"/>
              <a:t>Executor procedure applies actions; ACTION_LOG records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