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Natural Language to SQL Pipeline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Streamlit app uses Cortex to generate validated SQL</a:t>
            </a:r>
          </a:p>
          <a:p>
            <a:pPr/>
            <a:r>
              <a:rPr sz="1800"/>
              <a:t>Writes SQL into PIPELINE_CONFIG (db-level target DT)</a:t>
            </a:r>
          </a:p>
          <a:p>
            <a:pPr/>
            <a:r>
              <a:rPr sz="1800"/>
              <a:t>RUN_PIPELINE_FACTORY creates/refreshes Dynamic Tables</a:t>
            </a:r>
          </a:p>
          <a:p>
            <a:pPr/>
            <a:r>
              <a:rPr sz="1800"/>
              <a:t>Searchable DB/Schema, allowed tables multi-select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Discovers schema via INFORMATION_SCHEMA with token-safe truncation</a:t>
            </a:r>
          </a:p>
          <a:p>
            <a:pPr/>
            <a:r>
              <a:rPr sz="1800"/>
              <a:t>Cortex generates SQL; validation fixes joins/columns; preview 3 rows</a:t>
            </a:r>
          </a:p>
          <a:p>
            <a:pPr/>
            <a:r>
              <a:rPr sz="1800"/>
              <a:t>Insert snippet with target_dt_database + target_dt_name</a:t>
            </a:r>
          </a:p>
          <a:p>
            <a:pPr/>
            <a:r>
              <a:rPr sz="1800"/>
              <a:t>RUN_PIPELINE_FACTORY builds DT: create or replace dynamic table &lt;db&gt;..&lt;name&gt;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