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Pattern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Stages QUERY_HISTORY into TECHUP.QPO_AUDIT.QUERY_HISTORY_STG</a:t>
            </a:r>
          </a:p>
          <a:p>
            <a:pPr/>
            <a:r>
              <a:rPr sz="1800"/>
              <a:t>Aggregates patterns and flags heavy scans/spillage</a:t>
            </a:r>
          </a:p>
          <a:p>
            <a:pPr/>
            <a:r>
              <a:rPr sz="1800"/>
              <a:t>Recommendations DT emits suggested DDL actions</a:t>
            </a:r>
          </a:p>
          <a:p>
            <a:pPr/>
            <a:r>
              <a:rPr sz="1800"/>
              <a:t>Executor procedure applies reviewed actions via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Task merges ACCOUNT_USAGE.QUERY_HISTORY → QUERY_HISTORY_STG (DT-safe)</a:t>
            </a:r>
          </a:p>
          <a:p>
            <a:pPr/>
            <a:r>
              <a:rPr sz="1800"/>
              <a:t>QPO_USAGE aggregation DT extracts tables, bytes_scanned, patterns</a:t>
            </a:r>
          </a:p>
          <a:p>
            <a:pPr/>
            <a:r>
              <a:rPr sz="1800"/>
              <a:t>Recommendations DT proposes clustering or warehouse sizing</a:t>
            </a:r>
          </a:p>
          <a:p>
            <a:pPr/>
            <a:r>
              <a:rPr sz="1800"/>
              <a:t>Pending DDL DT + QPO_RUN_ACTIONS() execute reviewed DDL (logs)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