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2000-33F2-4F86-8EB8-468CDE986220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46A8-71BC-4F2A-B1EB-EE29AFD6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914400" y="914400"/>
            <a:ext cx="1371600" cy="182880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CSVs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6858000" y="914400"/>
            <a:ext cx="1371600" cy="18288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CSVs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2286000" y="1828800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1"/>
          </p:cNvCxnSpPr>
          <p:nvPr/>
        </p:nvCxnSpPr>
        <p:spPr>
          <a:xfrm>
            <a:off x="5715000" y="1828800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048000" y="2101362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7812557">
            <a:off x="3018692" y="4539809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576649">
            <a:off x="5076092" y="4763585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6766881">
            <a:off x="5410402" y="2228016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1442782">
            <a:off x="3254036" y="2580629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7702136">
            <a:off x="3505491" y="4326639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166169">
            <a:off x="5410401" y="4098989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7253728">
            <a:off x="4845730" y="2265360"/>
            <a:ext cx="820615" cy="1175238"/>
          </a:xfrm>
          <a:custGeom>
            <a:avLst/>
            <a:gdLst>
              <a:gd name="connsiteX0" fmla="*/ 773723 w 773723"/>
              <a:gd name="connsiteY0" fmla="*/ 0 h 1099038"/>
              <a:gd name="connsiteX1" fmla="*/ 263770 w 773723"/>
              <a:gd name="connsiteY1" fmla="*/ 254976 h 1099038"/>
              <a:gd name="connsiteX2" fmla="*/ 0 w 773723"/>
              <a:gd name="connsiteY2" fmla="*/ 1099038 h 10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1099038">
                <a:moveTo>
                  <a:pt x="773723" y="0"/>
                </a:moveTo>
                <a:cubicBezTo>
                  <a:pt x="583223" y="35901"/>
                  <a:pt x="392724" y="71803"/>
                  <a:pt x="263770" y="254976"/>
                </a:cubicBezTo>
                <a:cubicBezTo>
                  <a:pt x="134816" y="438149"/>
                  <a:pt x="0" y="1099038"/>
                  <a:pt x="0" y="1099038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429000" y="685800"/>
            <a:ext cx="2286000" cy="228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Delay Distribution Generator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57400" y="3276600"/>
            <a:ext cx="1600200" cy="16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Delay Distribution Class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86400" y="3276600"/>
            <a:ext cx="1600200" cy="16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Delay Distribution Class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71900" y="4800600"/>
            <a:ext cx="1600200" cy="16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Delay Distribution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SFCTA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Wickland</dc:creator>
  <cp:lastModifiedBy>Teo Wickland</cp:lastModifiedBy>
  <cp:revision>2</cp:revision>
  <dcterms:created xsi:type="dcterms:W3CDTF">2013-12-19T23:00:04Z</dcterms:created>
  <dcterms:modified xsi:type="dcterms:W3CDTF">2013-12-19T23:10:00Z</dcterms:modified>
</cp:coreProperties>
</file>