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80995-0AD1-0DE9-5354-3242C595E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30384-01B9-F968-2D25-EB71540FC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DDC6D-2D45-6BCE-C587-FAF1E78A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4F282-4E9B-938F-633B-F4066CBE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5E3F3-1370-00A0-0355-E18EBABF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39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1590C-FEBD-EA32-C39B-3D93FF7F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0992D6-AE6E-B496-3607-F2335A447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9DD0B-0D7C-24FD-2667-E4704C10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A281A-DCEF-1673-2E44-2B913276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0FBF7-B104-6F7A-1222-5089F816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9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CC6E7-B871-815A-CD09-A5AA0C5E6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349E4-AACB-049C-D83B-3D89082EC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F5155-690B-3A3F-2F1B-C017D2CC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4FB6B-7657-963D-9F74-2ACDDBC2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1C3B2-31AD-5973-14BA-1DE7A800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87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48E64-6F6D-9FE3-1CD6-E177449C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B5787-21E9-92E9-B749-0B44BAEF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52123-B07B-EF37-1E38-12CE7C7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BECBC-D72F-266B-0DB6-E8D6BC1C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B83A8-E002-3A30-FF2B-24705CEB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3B2DC-1BD2-5D1C-C27F-391B6534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F95EC-A55E-8614-B4FB-EB2B355BB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69BE8-E5C6-8505-8632-249AD0A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EA4AD-9887-ECB2-7BD1-81B19092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35D29-33B0-413E-2831-B57C877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72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59BA4-7496-0A6D-CC73-F63835C6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4F6BB-59C6-0C60-CA7C-6F4C1F1B1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DDEA1A-3C38-1C7B-53F2-46A96A9B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28C77C-F4E4-423C-C255-EFF10497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807769-5A4F-CF58-FCC1-C390BEE9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D32D6-D715-FE9B-9CC0-2D90DB76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62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C1184-7632-D1B1-2B57-9706ADB2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0B888-4EFE-84AF-CC98-64567A922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7A21F8-1FF3-DF5C-D3CA-F2090B624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405E8A-7E4D-8346-24CB-0E922C4C7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C7DDEE-2B45-02CD-FB06-007988A37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A0A4DE-1C5F-84E7-E8B0-1FD3A077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2A038F-F591-981A-166D-26A02474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F0963-32A8-BE6B-1544-3C70D5C1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8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05D5C-C996-ED25-AE20-1DBFEEE7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164B9B-33DC-915A-92FD-22401528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62DCA-1403-9DEF-B09B-332D0EF2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E1F17-F81E-4F1B-867B-0338B2F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21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9147DC-6537-9CFA-73A4-CF5389B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011B78-51FC-D7D6-92FA-A00B5BFC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A07BA4-CAA2-B9C7-C889-016C03ED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3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CCB82-F600-6B11-2B59-2F4738FA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87A2B-2A9F-0BD0-893A-56ED9BE9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836176-E132-6D2F-780E-79E59BC3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C97F73-0CD0-82F1-B701-5284A676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B588B2-B4DD-770B-729B-D2287BC5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BFB48-8F22-5DC7-6D63-A751FDD9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FC9F0-C945-462E-1029-1F712E23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720CB7-17D1-8786-5FA3-4BC07B44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F7E4D4-49DF-6045-93A6-E56F23DC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18459B-D90C-3731-60DC-3EC2DA86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44736E-6308-AC99-E20D-084F2F9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275FF-B671-D424-2F98-6C18307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2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26604D-AF52-B3FA-3F8E-D2BB606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0DAC8-CE95-977B-E7DA-7340B776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BF2169-D357-9C97-EFFE-15711E221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5FC9-8D2C-4DBE-99F5-0028F4BFB12F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75D69-5651-5D9A-CFC0-B8990103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E9F37-5C1B-A216-20BA-834786B0B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8C35-A265-41F1-A6A0-557751014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9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559AC8-E110-DE49-651A-FB37E11CE26A}"/>
              </a:ext>
            </a:extLst>
          </p:cNvPr>
          <p:cNvSpPr/>
          <p:nvPr/>
        </p:nvSpPr>
        <p:spPr>
          <a:xfrm>
            <a:off x="1981746" y="796414"/>
            <a:ext cx="5332588" cy="2064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useTabla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custom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hook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713525-4B77-4E7C-5B59-EEC488E073BF}"/>
              </a:ext>
            </a:extLst>
          </p:cNvPr>
          <p:cNvSpPr/>
          <p:nvPr/>
        </p:nvSpPr>
        <p:spPr>
          <a:xfrm>
            <a:off x="2081634" y="2231661"/>
            <a:ext cx="11552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68B754B2-C009-3739-95E8-A27759AFDCA8}"/>
              </a:ext>
            </a:extLst>
          </p:cNvPr>
          <p:cNvSpPr/>
          <p:nvPr/>
        </p:nvSpPr>
        <p:spPr>
          <a:xfrm>
            <a:off x="2537091" y="1105928"/>
            <a:ext cx="1284529" cy="100780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add</a:t>
            </a:r>
            <a:endParaRPr lang="es-ES" sz="1400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9AA6CBCA-8CAB-011A-8E47-A3ED57768F65}"/>
              </a:ext>
            </a:extLst>
          </p:cNvPr>
          <p:cNvSpPr/>
          <p:nvPr/>
        </p:nvSpPr>
        <p:spPr>
          <a:xfrm>
            <a:off x="3336811" y="1702511"/>
            <a:ext cx="1494505" cy="100780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create</a:t>
            </a:r>
            <a:endParaRPr lang="es-ES" sz="1400" dirty="0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30D3FFFF-064C-1E25-CD3D-28E364EFA560}"/>
              </a:ext>
            </a:extLst>
          </p:cNvPr>
          <p:cNvSpPr/>
          <p:nvPr/>
        </p:nvSpPr>
        <p:spPr>
          <a:xfrm>
            <a:off x="4449642" y="1328640"/>
            <a:ext cx="1361770" cy="100780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delete</a:t>
            </a:r>
            <a:endParaRPr lang="es-ES" sz="1400" dirty="0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F1EB6E84-797A-54FD-0383-9EAA0826D4C4}"/>
              </a:ext>
            </a:extLst>
          </p:cNvPr>
          <p:cNvSpPr/>
          <p:nvPr/>
        </p:nvSpPr>
        <p:spPr>
          <a:xfrm>
            <a:off x="5219015" y="1874756"/>
            <a:ext cx="1543667" cy="100780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update</a:t>
            </a:r>
            <a:endParaRPr lang="es-ES" sz="1400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1AF808DD-BB3E-F72D-6BBB-090D9D75DB12}"/>
              </a:ext>
            </a:extLst>
          </p:cNvPr>
          <p:cNvSpPr/>
          <p:nvPr/>
        </p:nvSpPr>
        <p:spPr>
          <a:xfrm rot="5400000">
            <a:off x="5195563" y="662897"/>
            <a:ext cx="499511" cy="5332586"/>
          </a:xfrm>
          <a:prstGeom prst="rightBrace">
            <a:avLst>
              <a:gd name="adj1" fmla="val 8333"/>
              <a:gd name="adj2" fmla="val 51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2A67AF-2044-2CEB-AAD8-63B5271D6AAB}"/>
              </a:ext>
            </a:extLst>
          </p:cNvPr>
          <p:cNvSpPr txBox="1"/>
          <p:nvPr/>
        </p:nvSpPr>
        <p:spPr>
          <a:xfrm>
            <a:off x="3524557" y="2825364"/>
            <a:ext cx="32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Seteadores</a:t>
            </a:r>
            <a:r>
              <a:rPr lang="es-ES" dirty="0"/>
              <a:t> de estado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7F1DE7-7651-90C2-7C99-C4E5B304FB00}"/>
              </a:ext>
            </a:extLst>
          </p:cNvPr>
          <p:cNvSpPr/>
          <p:nvPr/>
        </p:nvSpPr>
        <p:spPr>
          <a:xfrm>
            <a:off x="8207476" y="4171335"/>
            <a:ext cx="115529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API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4B04643-E808-E270-8F6E-D0BCA3390BC4}"/>
              </a:ext>
            </a:extLst>
          </p:cNvPr>
          <p:cNvSpPr/>
          <p:nvPr/>
        </p:nvSpPr>
        <p:spPr>
          <a:xfrm>
            <a:off x="9158747" y="3429000"/>
            <a:ext cx="1465006" cy="11995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A3C132-3A11-3962-DEA9-E01B2803DC2C}"/>
              </a:ext>
            </a:extLst>
          </p:cNvPr>
          <p:cNvSpPr txBox="1"/>
          <p:nvPr/>
        </p:nvSpPr>
        <p:spPr>
          <a:xfrm>
            <a:off x="6594370" y="4208429"/>
            <a:ext cx="129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GET, POST, PATCH, DELETE</a:t>
            </a:r>
          </a:p>
        </p:txBody>
      </p:sp>
      <p:sp>
        <p:nvSpPr>
          <p:cNvPr id="17" name="Diagrama de flujo: disco magnético 16">
            <a:extLst>
              <a:ext uri="{FF2B5EF4-FFF2-40B4-BE49-F238E27FC236}">
                <a16:creationId xmlns:a16="http://schemas.microsoft.com/office/drawing/2014/main" id="{BFE0490E-6D0F-93C0-DFA5-AA1EBCD79B82}"/>
              </a:ext>
            </a:extLst>
          </p:cNvPr>
          <p:cNvSpPr/>
          <p:nvPr/>
        </p:nvSpPr>
        <p:spPr>
          <a:xfrm>
            <a:off x="10255044" y="2694293"/>
            <a:ext cx="924233" cy="115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BBDD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78F3A5-C989-328D-131E-ADBBD6D431C9}"/>
              </a:ext>
            </a:extLst>
          </p:cNvPr>
          <p:cNvSpPr/>
          <p:nvPr/>
        </p:nvSpPr>
        <p:spPr>
          <a:xfrm>
            <a:off x="5309418" y="4884178"/>
            <a:ext cx="115529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1ADD36C-31D2-AA19-64CE-329F9E780C86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 flipV="1">
            <a:off x="6464708" y="4399935"/>
            <a:ext cx="1742768" cy="71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B44CD6-7A07-D9CD-5FFA-97786C449056}"/>
              </a:ext>
            </a:extLst>
          </p:cNvPr>
          <p:cNvSpPr txBox="1"/>
          <p:nvPr/>
        </p:nvSpPr>
        <p:spPr>
          <a:xfrm>
            <a:off x="6794089" y="4824500"/>
            <a:ext cx="129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Lenguaje REST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D8E404-236B-F1E9-FD22-D0E9CDF08544}"/>
              </a:ext>
            </a:extLst>
          </p:cNvPr>
          <p:cNvSpPr/>
          <p:nvPr/>
        </p:nvSpPr>
        <p:spPr>
          <a:xfrm>
            <a:off x="570271" y="403124"/>
            <a:ext cx="8214850" cy="2831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40E0D2-5707-E01D-5E74-B416E9A7FD44}"/>
              </a:ext>
            </a:extLst>
          </p:cNvPr>
          <p:cNvSpPr txBox="1"/>
          <p:nvPr/>
        </p:nvSpPr>
        <p:spPr>
          <a:xfrm>
            <a:off x="7683909" y="427082"/>
            <a:ext cx="12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Contexto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C2FCDE9-3B8C-B04E-5939-03BE26BA6B44}"/>
              </a:ext>
            </a:extLst>
          </p:cNvPr>
          <p:cNvSpPr/>
          <p:nvPr/>
        </p:nvSpPr>
        <p:spPr>
          <a:xfrm>
            <a:off x="855406" y="4259599"/>
            <a:ext cx="1742768" cy="853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F915003-F6CB-795F-7597-0B5B2A3511C3}"/>
              </a:ext>
            </a:extLst>
          </p:cNvPr>
          <p:cNvSpPr/>
          <p:nvPr/>
        </p:nvSpPr>
        <p:spPr>
          <a:xfrm>
            <a:off x="2828002" y="4243470"/>
            <a:ext cx="1742768" cy="853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17EFC43-438D-37D4-27F0-F4E8F093B2FF}"/>
              </a:ext>
            </a:extLst>
          </p:cNvPr>
          <p:cNvSpPr/>
          <p:nvPr/>
        </p:nvSpPr>
        <p:spPr>
          <a:xfrm>
            <a:off x="1787895" y="5344840"/>
            <a:ext cx="1742768" cy="853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98D4715-B39F-64F7-D466-16148DC5B1DD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V="1">
            <a:off x="1726790" y="2688861"/>
            <a:ext cx="932489" cy="157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1A02DDB-5155-3015-FA2E-7D04BDD2B212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H="1" flipV="1">
            <a:off x="2659279" y="2688861"/>
            <a:ext cx="1040107" cy="155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A1D53A4-BCC9-D069-8E9A-EDC644768290}"/>
              </a:ext>
            </a:extLst>
          </p:cNvPr>
          <p:cNvCxnSpPr>
            <a:cxnSpLocks/>
            <a:stCxn id="27" idx="0"/>
            <a:endCxn id="5" idx="2"/>
          </p:cNvCxnSpPr>
          <p:nvPr/>
        </p:nvCxnSpPr>
        <p:spPr>
          <a:xfrm flipV="1">
            <a:off x="2659279" y="2688861"/>
            <a:ext cx="0" cy="265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43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27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Fernández</dc:creator>
  <cp:lastModifiedBy>Santiago Fernández</cp:lastModifiedBy>
  <cp:revision>1</cp:revision>
  <dcterms:created xsi:type="dcterms:W3CDTF">2023-02-09T09:47:00Z</dcterms:created>
  <dcterms:modified xsi:type="dcterms:W3CDTF">2023-02-09T23:10:42Z</dcterms:modified>
</cp:coreProperties>
</file>