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2" r:id="rId5"/>
    <p:sldId id="263" r:id="rId6"/>
    <p:sldId id="264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4" autoAdjust="0"/>
    <p:restoredTop sz="94660"/>
  </p:normalViewPr>
  <p:slideViewPr>
    <p:cSldViewPr snapToGrid="0">
      <p:cViewPr varScale="1">
        <p:scale>
          <a:sx n="49" d="100"/>
          <a:sy n="49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41A34-DD90-4EAB-91BF-E798E93E9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73445F-BE97-4D80-9EB9-207C35729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3A62AE-A302-4738-9A0C-427A6EF8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A7887A-7A0A-4BC9-B393-73A44EB3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8247D2-DAC7-4136-ABA6-E48735DE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40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C03D4-E533-41FD-ABC4-B6D5504C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D97312-FE1E-4A2F-BB39-9FFA856BE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C45365-49C4-4212-8933-63ED9B55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C36303-8B21-4B42-94D2-4296A803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FB5151-8BB3-485D-9D57-B479C6E1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22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DECC33-9954-4CF3-80B9-C1BB8D4B1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47E71E-1371-4D52-B9A9-35C3F69AD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D852A3-1F0B-4E1E-A82E-552696AC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546A6C-D4A6-4069-BDA5-30ED6291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8A0B01-46EE-4F08-A2EE-D9072D61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53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E02EAB-5B38-48E6-B48E-B1F112AC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246BEF-0AD0-4132-8EEA-AA06B3E08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DB8A1-E3DF-46F6-B261-9802FE36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50C99B-B497-4672-9067-06A8B1B4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CA80B9-D835-4A40-978D-5BCB4585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54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48E30A-7CA1-412C-896E-2FC9EE3A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301953-F4C3-48F3-B8EE-FAEAF2AC4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BBDB7E-C4F3-44AA-9420-4D20C5E0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299645-F650-4A08-AA05-0997D398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B496ED-1814-4E76-87B9-17D681FC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89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A181CF-EE50-47DB-8002-5B31B5BD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CF83C9-FA9C-46E1-97AE-119BE2ABA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0701EC-818C-4A94-AC87-F3101B0E2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E04339-7E75-4B04-B15A-C5208D06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95E308-EE9D-44D1-AAA3-83D549DC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27F565-DC23-46AE-9541-69F3C1FE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76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8D368-24CC-4BA3-BFF7-4E45E673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2EAD65-F0DB-4873-A55F-B62109889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8FD48A-C100-47F4-B9A5-0A7FE1454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599D372-E597-45E0-8089-65B87572F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26DE28-B67E-4776-BAD9-3F465FD64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9F47E3-AB51-48C5-B58A-B3DA3FEB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CD0682-C990-4B6D-A309-2D46B368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000F97-D576-447C-83D8-3AB75076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1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69441-5749-4486-9D70-AAAF1A6B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D26361-49B9-4DC1-8FBE-D97E1754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DC4644-0C6A-4795-9DE9-EB225E2C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150D2E5-BF9B-4C7E-8CE8-305467EF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70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56C214-2A8B-4DB3-9AF2-8ABFF52A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2D91598-E32D-4E6B-A8AC-16B54ABA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4D7140-96F0-45EB-8171-B3B9B02D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30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4A0F95-C291-4E3E-9B37-D8B6DB70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ECFDD9-6359-45C0-9191-8BAA21849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A79A86-B916-4846-8A47-336F38215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2D8E06-8B52-404E-82DA-1ACE2160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D92A6E-D19D-40F3-AAC1-FCA1868D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699C31-EF5D-4F7D-9FBC-2155143E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49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162425-DC5A-4BEE-8864-5D0BFA31E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85131C-50EF-45B9-8A2F-5F7F6092D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75714B-1158-49DC-A978-F30505D8E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523B1D-8D9F-4CB1-91F1-1E65C1FB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3429E0-5BFC-4F30-833A-8488A237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49CEA9-DC73-49D4-A19B-746EB766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7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398E36-B2D8-4C0C-B005-AEBE227C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DEBFAC-F708-45EB-9B24-58B09698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C20209-3C02-4339-B23D-C6AC1703C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0D05E-998B-4495-9E63-BA6A3C0BE714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554940-5AE4-4BCF-84A5-F5F7C4990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0C96B2-71BC-44C3-92AA-6E4241992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5AE61-B628-46CB-879F-1354581C18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28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5F4C5D-3EAD-4468-B42A-78031D746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9421"/>
            <a:ext cx="9144000" cy="1050542"/>
          </a:xfrm>
        </p:spPr>
        <p:txBody>
          <a:bodyPr/>
          <a:lstStyle/>
          <a:p>
            <a:r>
              <a:rPr kumimoji="1" lang="ja-JP" altLang="en-US" dirty="0"/>
              <a:t>ミニバス旅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7C754C-93CE-476C-B409-229595566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/>
              <a:t>groupA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08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51E515-A9E5-4CA9-AB01-E03CF2909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62" y="2938517"/>
            <a:ext cx="9779876" cy="980966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ご清聴ありがとうございました！</a:t>
            </a:r>
          </a:p>
        </p:txBody>
      </p:sp>
    </p:spTree>
    <p:extLst>
      <p:ext uri="{BB962C8B-B14F-4D97-AF65-F5344CB8AC3E}">
        <p14:creationId xmlns:p14="http://schemas.microsoft.com/office/powerpoint/2010/main" val="323777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297465-F645-4842-92E1-E56BAEFB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D105C7-5F1C-40AA-B5E8-C6A13EFD6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529" y="2376022"/>
            <a:ext cx="10728437" cy="14438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4800" dirty="0"/>
              <a:t>日野市の路線バス「ミニバス」</a:t>
            </a:r>
            <a:r>
              <a:rPr lang="en-US" altLang="ja-JP" sz="4800" dirty="0"/>
              <a:t>×</a:t>
            </a:r>
            <a:r>
              <a:rPr lang="ja-JP" altLang="en-US" sz="4800" dirty="0"/>
              <a:t>観光</a:t>
            </a:r>
            <a:endParaRPr lang="en-US" altLang="ja-JP" sz="4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7F1CADC-9A29-49DB-B5E1-E65344F11823}"/>
              </a:ext>
            </a:extLst>
          </p:cNvPr>
          <p:cNvSpPr txBox="1"/>
          <p:nvPr/>
        </p:nvSpPr>
        <p:spPr>
          <a:xfrm>
            <a:off x="1776248" y="3580220"/>
            <a:ext cx="86395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→主に若者のミニバス利用者数増加と</a:t>
            </a:r>
            <a:endParaRPr lang="en-US" altLang="ja-JP" sz="3200" dirty="0"/>
          </a:p>
          <a:p>
            <a:r>
              <a:rPr lang="ja-JP" altLang="en-US" sz="3200" dirty="0"/>
              <a:t>　　　　　　　　　　観光者数増加を目指す</a:t>
            </a:r>
            <a:endParaRPr kumimoji="1" lang="ja-JP" altLang="en-US" sz="32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221025F-6912-4595-B157-8C7F4F689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945" y="4657438"/>
            <a:ext cx="3153105" cy="18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10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0D2EB-7949-421F-9B97-3BD37B3E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B6C05F-1C9C-4553-BF15-0724640D1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ルート周辺の観光スポットをテーマごとに分類</a:t>
            </a:r>
            <a:endParaRPr kumimoji="1" lang="en-US" altLang="ja-JP" dirty="0"/>
          </a:p>
          <a:p>
            <a:r>
              <a:rPr lang="ja-JP" altLang="en-US" dirty="0"/>
              <a:t>観光ルートの作成</a:t>
            </a:r>
            <a:endParaRPr lang="en-US" altLang="ja-JP" dirty="0"/>
          </a:p>
          <a:p>
            <a:r>
              <a:rPr kumimoji="1" lang="ja-JP" altLang="en-US" dirty="0"/>
              <a:t>観光サイトでの提案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550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D92D5D-D5AA-4B57-A30A-B687A596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使用したオープンデータ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874792-4D0A-4AE4-BA28-CE798E16C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ミニバスの路線図に関するデータ</a:t>
            </a:r>
            <a:endParaRPr kumimoji="1" lang="en-US" altLang="ja-JP" dirty="0"/>
          </a:p>
          <a:p>
            <a:r>
              <a:rPr lang="ja-JP" altLang="en-US" dirty="0"/>
              <a:t>ミニバスのバス停に関するデータ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37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30B3AD-BE2C-4E49-802C-EC5A38E1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レイアウトイメージ</a:t>
            </a:r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3A9AEBAA-5576-4B24-8A51-244718778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537" y="2506662"/>
            <a:ext cx="1863964" cy="4351338"/>
          </a:xfr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B9AF202-8749-4910-8AFA-97F1A0FB5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901" y="150545"/>
            <a:ext cx="1564299" cy="6556909"/>
          </a:xfrm>
          <a:prstGeom prst="rect">
            <a:avLst/>
          </a:prstGeom>
        </p:spPr>
      </p:pic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FDBDE2A3-280B-42AE-876C-C463B55374E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dirty="0"/>
          </a:p>
        </p:txBody>
      </p:sp>
      <p:sp>
        <p:nvSpPr>
          <p:cNvPr id="19" name="コンテンツ プレースホルダー 7">
            <a:extLst>
              <a:ext uri="{FF2B5EF4-FFF2-40B4-BE49-F238E27FC236}">
                <a16:creationId xmlns:a16="http://schemas.microsoft.com/office/drawing/2014/main" id="{5D8E1B0C-FD4A-42F2-B0CC-2010C735AFB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水資源豊富な日野市をイメージした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カラーと波模様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優しい色合いと丸みがかったデザインで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若者にも利用しやすく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255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25818-AEEC-489F-AB08-B5719E8C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7924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特徴①　観光ルートの選び方が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通りある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09614B84-2637-4EE5-9455-E90674C7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テーマで選ぶ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→体験できる内容でルートを選べる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→行きたい場所が決まっていないときに便利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出発駅で選ぶ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→出発したい駅名からルートを探せる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→あらかじめ利用する駅が決まっているときに便利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29C45DB-02E5-4BA4-B077-2D7E840F6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94" y="3301054"/>
            <a:ext cx="2937641" cy="34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7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F9C916-80C9-45B8-87E7-390E0B12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8186" cy="1325563"/>
          </a:xfrm>
        </p:spPr>
        <p:txBody>
          <a:bodyPr>
            <a:normAutofit/>
          </a:bodyPr>
          <a:lstStyle/>
          <a:p>
            <a:r>
              <a:rPr kumimoji="1" lang="ja-JP" altLang="en-US" sz="4100" dirty="0"/>
              <a:t>特徴②　観光スポットの情報がまとめて見れる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99937-F424-425F-A2B6-59681B516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得られる情報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→観光スポットの所在地、連絡先、営業時間や定休日、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最寄りのバス停からの行き方、予算など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より詳しく知りたいときは、公式サイトに飛べる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850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BAD79-F002-4873-89D9-1BBD4124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F1C36E-6996-4F25-9E09-8B4427370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560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063546-E25E-48F5-8E10-E5C02D28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F9248D-DA83-482F-92E3-C0708E6E0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32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134</Words>
  <Application>Microsoft Office PowerPoint</Application>
  <PresentationFormat>ワイド画面</PresentationFormat>
  <Paragraphs>35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ミニバス旅</vt:lpstr>
      <vt:lpstr>コンセプト</vt:lpstr>
      <vt:lpstr>概要</vt:lpstr>
      <vt:lpstr>使用したオープンデータ</vt:lpstr>
      <vt:lpstr>レイアウトイメージ</vt:lpstr>
      <vt:lpstr>特徴①　観光ルートの選び方が2通りある</vt:lpstr>
      <vt:lpstr>特徴②　観光スポットの情報がまとめて見れる</vt:lpstr>
      <vt:lpstr>PowerPoint プレゼンテーション</vt:lpstr>
      <vt:lpstr>PowerPoint プレゼンテーション</vt:lpstr>
      <vt:lpstr>ご清聴ありがとうございました！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多田 千尋</dc:creator>
  <cp:lastModifiedBy>多田 千尋</cp:lastModifiedBy>
  <cp:revision>15</cp:revision>
  <dcterms:created xsi:type="dcterms:W3CDTF">2018-06-12T06:01:06Z</dcterms:created>
  <dcterms:modified xsi:type="dcterms:W3CDTF">2018-06-14T17:55:31Z</dcterms:modified>
</cp:coreProperties>
</file>