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70" r:id="rId5"/>
    <p:sldId id="263" r:id="rId6"/>
    <p:sldId id="264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A0339-5C95-43AA-9454-B77E335B7E17}" v="22" dt="2018-06-15T05:14:52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多田 千尋" userId="395fad7551dd02d5" providerId="LiveId" clId="{FABA0339-5C95-43AA-9454-B77E335B7E17}"/>
    <pc:docChg chg="addSld delSld modSld sldOrd">
      <pc:chgData name="多田 千尋" userId="395fad7551dd02d5" providerId="LiveId" clId="{FABA0339-5C95-43AA-9454-B77E335B7E17}" dt="2018-06-15T05:14:52.089" v="21" actId="2696"/>
      <pc:docMkLst>
        <pc:docMk/>
      </pc:docMkLst>
      <pc:sldChg chg="add del ord">
        <pc:chgData name="多田 千尋" userId="395fad7551dd02d5" providerId="LiveId" clId="{FABA0339-5C95-43AA-9454-B77E335B7E17}" dt="2018-06-15T05:13:48.897" v="2" actId="2696"/>
        <pc:sldMkLst>
          <pc:docMk/>
          <pc:sldMk cId="2046579074" sldId="271"/>
        </pc:sldMkLst>
      </pc:sldChg>
      <pc:sldChg chg="delSp modSp add del">
        <pc:chgData name="多田 千尋" userId="395fad7551dd02d5" providerId="LiveId" clId="{FABA0339-5C95-43AA-9454-B77E335B7E17}" dt="2018-06-15T05:14:52.089" v="21" actId="2696"/>
        <pc:sldMkLst>
          <pc:docMk/>
          <pc:sldMk cId="3239496262" sldId="271"/>
        </pc:sldMkLst>
        <pc:spChg chg="mod">
          <ac:chgData name="多田 千尋" userId="395fad7551dd02d5" providerId="LiveId" clId="{FABA0339-5C95-43AA-9454-B77E335B7E17}" dt="2018-06-15T05:14:34.109" v="20" actId="20577"/>
          <ac:spMkLst>
            <pc:docMk/>
            <pc:sldMk cId="3239496262" sldId="271"/>
            <ac:spMk id="2" creationId="{3D82E430-4366-42FC-9925-C049A1C41119}"/>
          </ac:spMkLst>
        </pc:spChg>
        <pc:spChg chg="del">
          <ac:chgData name="多田 千尋" userId="395fad7551dd02d5" providerId="LiveId" clId="{FABA0339-5C95-43AA-9454-B77E335B7E17}" dt="2018-06-15T05:14:03.144" v="4"/>
          <ac:spMkLst>
            <pc:docMk/>
            <pc:sldMk cId="3239496262" sldId="271"/>
            <ac:spMk id="3" creationId="{615F8705-9B4B-4E42-A5B7-2972F650CB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41A34-DD90-4EAB-91BF-E798E93E9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73445F-BE97-4D80-9EB9-207C3572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A62AE-A302-4738-9A0C-427A6EF8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7887A-7A0A-4BC9-B393-73A44EB3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247D2-DAC7-4136-ABA6-E48735D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4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03D4-E533-41FD-ABC4-B6D5504C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D97312-FE1E-4A2F-BB39-9FFA856B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45365-49C4-4212-8933-63ED9B55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36303-8B21-4B42-94D2-4296A8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B5151-8BB3-485D-9D57-B479C6E1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DECC33-9954-4CF3-80B9-C1BB8D4B1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47E71E-1371-4D52-B9A9-35C3F69A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852A3-1F0B-4E1E-A82E-552696AC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46A6C-D4A6-4069-BDA5-30ED6291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A0B01-46EE-4F08-A2EE-D9072D6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53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02EAB-5B38-48E6-B48E-B1F112AC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46BEF-0AD0-4132-8EEA-AA06B3E0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DB8A1-E3DF-46F6-B261-9802FE36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0C99B-B497-4672-9067-06A8B1B4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CA80B9-D835-4A40-978D-5BCB4585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5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8E30A-7CA1-412C-896E-2FC9EE3A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01953-F4C3-48F3-B8EE-FAEAF2AC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BDB7E-C4F3-44AA-9420-4D20C5E0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99645-F650-4A08-AA05-0997D398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496ED-1814-4E76-87B9-17D681FC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8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81CF-EE50-47DB-8002-5B31B5BD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F83C9-FA9C-46E1-97AE-119BE2ABA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0701EC-818C-4A94-AC87-F3101B0E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E04339-7E75-4B04-B15A-C5208D06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95E308-EE9D-44D1-AAA3-83D549DC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27F565-DC23-46AE-9541-69F3C1FE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8D368-24CC-4BA3-BFF7-4E45E673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EAD65-F0DB-4873-A55F-B6210988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FD48A-C100-47F4-B9A5-0A7FE1454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99D372-E597-45E0-8089-65B87572F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26DE28-B67E-4776-BAD9-3F465FD64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9F47E3-AB51-48C5-B58A-B3DA3FEB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CD0682-C990-4B6D-A309-2D46B368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000F97-D576-447C-83D8-3AB75076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69441-5749-4486-9D70-AAAF1A6B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26361-49B9-4DC1-8FBE-D97E175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DC4644-0C6A-4795-9DE9-EB225E2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50D2E5-BF9B-4C7E-8CE8-305467EF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70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56C214-2A8B-4DB3-9AF2-8ABFF52A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D91598-E32D-4E6B-A8AC-16B54ABA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4D7140-96F0-45EB-8171-B3B9B02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0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A0F95-C291-4E3E-9B37-D8B6DB7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ECFDD9-6359-45C0-9191-8BAA2184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A79A86-B916-4846-8A47-336F3821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D8E06-8B52-404E-82DA-1ACE2160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D92A6E-D19D-40F3-AAC1-FCA1868D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99C31-EF5D-4F7D-9FBC-2155143E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49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62425-DC5A-4BEE-8864-5D0BFA31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85131C-50EF-45B9-8A2F-5F7F6092D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75714B-1158-49DC-A978-F30505D8E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523B1D-8D9F-4CB1-91F1-1E65C1FB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3429E0-5BFC-4F30-833A-8488A237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49CEA9-DC73-49D4-A19B-746EB766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398E36-B2D8-4C0C-B005-AEBE227C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DEBFAC-F708-45EB-9B24-58B09698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20209-3C02-4339-B23D-C6AC1703C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54940-5AE4-4BCF-84A5-F5F7C4990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0C96B2-71BC-44C3-92AA-6E4241992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2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F4C5D-3EAD-4468-B42A-78031D746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9421"/>
            <a:ext cx="9144000" cy="1050542"/>
          </a:xfrm>
        </p:spPr>
        <p:txBody>
          <a:bodyPr/>
          <a:lstStyle/>
          <a:p>
            <a:r>
              <a:rPr kumimoji="1" lang="ja-JP" altLang="en-US" dirty="0"/>
              <a:t>みに</a:t>
            </a:r>
            <a:r>
              <a:rPr kumimoji="1" lang="ja-JP" altLang="en-US" dirty="0" err="1"/>
              <a:t>ばす</a:t>
            </a:r>
            <a:r>
              <a:rPr kumimoji="1" lang="ja-JP" altLang="en-US" dirty="0"/>
              <a:t>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7C754C-93CE-476C-B409-229595566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GroupA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08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0D2EB-7949-421F-9B97-3BD37B3E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みに</a:t>
            </a:r>
            <a:r>
              <a:rPr lang="ja-JP" altLang="en-US" dirty="0" err="1"/>
              <a:t>ばす</a:t>
            </a:r>
            <a:r>
              <a:rPr lang="ja-JP" altLang="en-US" dirty="0"/>
              <a:t>旅とは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86F999A-5BD3-4F85-BC64-C30F2E48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996" y="2627312"/>
            <a:ext cx="10040007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「ミニバス」を利用した観光を提案する観光サイト</a:t>
            </a:r>
          </a:p>
        </p:txBody>
      </p:sp>
    </p:spTree>
    <p:extLst>
      <p:ext uri="{BB962C8B-B14F-4D97-AF65-F5344CB8AC3E}">
        <p14:creationId xmlns:p14="http://schemas.microsoft.com/office/powerpoint/2010/main" val="19550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97465-F645-4842-92E1-E56BAEFB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D105C7-5F1C-40AA-B5E8-C6A13EFD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279" y="2376022"/>
            <a:ext cx="5909443" cy="1443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/>
              <a:t>「ミニバス」</a:t>
            </a:r>
            <a:r>
              <a:rPr lang="en-US" altLang="ja-JP" sz="4800" dirty="0"/>
              <a:t>×</a:t>
            </a:r>
            <a:r>
              <a:rPr lang="ja-JP" altLang="en-US" sz="4800" dirty="0"/>
              <a:t>観光</a:t>
            </a:r>
            <a:endParaRPr lang="en-US" altLang="ja-JP" sz="4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F1CADC-9A29-49DB-B5E1-E65344F11823}"/>
              </a:ext>
            </a:extLst>
          </p:cNvPr>
          <p:cNvSpPr txBox="1"/>
          <p:nvPr/>
        </p:nvSpPr>
        <p:spPr>
          <a:xfrm>
            <a:off x="1776248" y="3580220"/>
            <a:ext cx="8639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→ミニバスを利用した新しい観光を提案する</a:t>
            </a:r>
            <a:endParaRPr kumimoji="1" lang="ja-JP" altLang="en-US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21025F-6912-4595-B157-8C7F4F68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945" y="4657438"/>
            <a:ext cx="3153105" cy="18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1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53024-4DF4-43FA-993C-A6BBE58E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ミニバスのメリット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7291A2-6DE8-44B2-B3AC-1D325EE5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5870"/>
          </a:xfrm>
        </p:spPr>
        <p:txBody>
          <a:bodyPr/>
          <a:lstStyle/>
          <a:p>
            <a:r>
              <a:rPr kumimoji="1" lang="ja-JP" altLang="en-US" dirty="0"/>
              <a:t>日野市には</a:t>
            </a:r>
            <a:r>
              <a:rPr kumimoji="1" lang="en-US" altLang="ja-JP" dirty="0"/>
              <a:t>7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路線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→日野市全体を網羅できる</a:t>
            </a:r>
            <a:endParaRPr lang="en-US" altLang="ja-JP" dirty="0"/>
          </a:p>
          <a:p>
            <a:r>
              <a:rPr lang="ja-JP" altLang="en-US" dirty="0"/>
              <a:t>電車に比べて速度がゆっくり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→景色を楽しめる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→目的地以外にも目が向く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585399-4007-46AE-9359-0F31BFB2D632}"/>
              </a:ext>
            </a:extLst>
          </p:cNvPr>
          <p:cNvSpPr txBox="1"/>
          <p:nvPr/>
        </p:nvSpPr>
        <p:spPr>
          <a:xfrm>
            <a:off x="838200" y="5530789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accent1">
                    <a:lumMod val="50000"/>
                  </a:schemeClr>
                </a:solidFill>
              </a:rPr>
              <a:t>観光客により日野市について知ってもらえる</a:t>
            </a:r>
            <a:endParaRPr lang="en-US" altLang="ja-JP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5A308ED-0189-4BAF-A323-07F990988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0" y="1513044"/>
            <a:ext cx="5391660" cy="38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2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0B3AD-BE2C-4E49-802C-EC5A38E1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レイアウトイメージ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3A9AEBAA-5576-4B24-8A51-244718778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55" y="1342498"/>
            <a:ext cx="1863964" cy="4351338"/>
          </a:xfr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B9AF202-8749-4910-8AFA-97F1A0FB5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10" y="150546"/>
            <a:ext cx="1564299" cy="6556909"/>
          </a:xfrm>
          <a:prstGeom prst="rect">
            <a:avLst/>
          </a:prstGeom>
        </p:spPr>
      </p:pic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DBDE2A3-280B-42AE-876C-C463B55374E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  <p:sp>
        <p:nvSpPr>
          <p:cNvPr id="19" name="コンテンツ プレースホルダー 7">
            <a:extLst>
              <a:ext uri="{FF2B5EF4-FFF2-40B4-BE49-F238E27FC236}">
                <a16:creationId xmlns:a16="http://schemas.microsoft.com/office/drawing/2014/main" id="{5D8E1B0C-FD4A-42F2-B0CC-2010C735AFB3}"/>
              </a:ext>
            </a:extLst>
          </p:cNvPr>
          <p:cNvSpPr txBox="1">
            <a:spLocks/>
          </p:cNvSpPr>
          <p:nvPr/>
        </p:nvSpPr>
        <p:spPr>
          <a:xfrm>
            <a:off x="8382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水資源豊富な日野市をイメージした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カラーと波模様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優しい色合いと丸みのあるデザイン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→若者も利用しやすく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5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5818-AEEC-489F-AB08-B5719E8C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38" y="365125"/>
            <a:ext cx="10717924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特徴①　観光ルートの選び方が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通りある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09614B84-2637-4EE5-9455-E90674C7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テーマで選ぶ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→体験できる内容でルートを選べる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→行きたい場所が決まっていないときに便利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出発駅で選ぶ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→出発したい駅名からルートを探せる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→あらかじめ利用する駅が決まっているときに便利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29C45DB-02E5-4BA4-B077-2D7E840F6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4" y="3301054"/>
            <a:ext cx="2937641" cy="34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7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9C916-80C9-45B8-87E7-390E0B12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07" y="365125"/>
            <a:ext cx="11238186" cy="1325563"/>
          </a:xfrm>
        </p:spPr>
        <p:txBody>
          <a:bodyPr>
            <a:normAutofit/>
          </a:bodyPr>
          <a:lstStyle/>
          <a:p>
            <a:r>
              <a:rPr kumimoji="1" lang="ja-JP" altLang="en-US" sz="4100" dirty="0"/>
              <a:t>特徴②　観光スポットの情報が</a:t>
            </a:r>
            <a:r>
              <a:rPr lang="ja-JP" altLang="en-US" sz="4100" dirty="0"/>
              <a:t>まとまっている</a:t>
            </a:r>
            <a:endParaRPr kumimoji="1" lang="ja-JP" altLang="en-US" sz="41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99937-F424-425F-A2B6-59681B51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得られる情報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→観光スポットの所在地、連絡先、営業時間や定休日、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最寄りのバス停からの行き方、予算など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より詳しく知りたいときは、公式サイトに飛べる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850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AD79-F002-4873-89D9-1BBD4124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05345" cy="1325563"/>
          </a:xfrm>
        </p:spPr>
        <p:txBody>
          <a:bodyPr/>
          <a:lstStyle/>
          <a:p>
            <a:r>
              <a:rPr lang="ja-JP" altLang="en-US" dirty="0"/>
              <a:t>特徴③　路線図ごとのマップ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1C36E-6996-4F25-9E09-8B442737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ミニバスの路線ごとに</a:t>
            </a:r>
            <a:r>
              <a:rPr kumimoji="1" lang="en-US" altLang="ja-JP" dirty="0"/>
              <a:t>googl</a:t>
            </a:r>
            <a:r>
              <a:rPr lang="en-US" altLang="ja-JP" dirty="0"/>
              <a:t>e</a:t>
            </a:r>
            <a:r>
              <a:rPr lang="ja-JP" altLang="en-US" dirty="0"/>
              <a:t>マップを作成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→バス停から観光スポットまでの距離感がつかみやすい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60A7905-6444-493A-B26C-3FF4C061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87" y="3184634"/>
            <a:ext cx="4479715" cy="36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1E515-A9E5-4CA9-AB01-E03CF2909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62" y="2938517"/>
            <a:ext cx="9779876" cy="980966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ご清聴ありがとうございました！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323777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178</Words>
  <Application>Microsoft Office PowerPoint</Application>
  <PresentationFormat>ワイド画面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みにばす旅</vt:lpstr>
      <vt:lpstr>みにばす旅とは</vt:lpstr>
      <vt:lpstr>コンセプト</vt:lpstr>
      <vt:lpstr>ミニバスのメリット</vt:lpstr>
      <vt:lpstr>レイアウトイメージ</vt:lpstr>
      <vt:lpstr>特徴①　観光ルートの選び方が2通りある</vt:lpstr>
      <vt:lpstr>特徴②　観光スポットの情報がまとまっている</vt:lpstr>
      <vt:lpstr>特徴③　路線図ごとのマップ　</vt:lpstr>
      <vt:lpstr>ご清聴ありがとうございました！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多田 千尋</dc:creator>
  <cp:lastModifiedBy>多田 千尋</cp:lastModifiedBy>
  <cp:revision>28</cp:revision>
  <dcterms:created xsi:type="dcterms:W3CDTF">2018-06-12T06:01:06Z</dcterms:created>
  <dcterms:modified xsi:type="dcterms:W3CDTF">2018-06-15T05:14:55Z</dcterms:modified>
</cp:coreProperties>
</file>