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57" r:id="rId4"/>
    <p:sldId id="264" r:id="rId5"/>
    <p:sldId id="281" r:id="rId6"/>
    <p:sldId id="265" r:id="rId7"/>
    <p:sldId id="274" r:id="rId8"/>
    <p:sldId id="259" r:id="rId9"/>
    <p:sldId id="269" r:id="rId10"/>
    <p:sldId id="272" r:id="rId11"/>
    <p:sldId id="266" r:id="rId12"/>
    <p:sldId id="275" r:id="rId13"/>
    <p:sldId id="277" r:id="rId14"/>
    <p:sldId id="278" r:id="rId15"/>
    <p:sldId id="279" r:id="rId16"/>
    <p:sldId id="283"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91" d="100"/>
          <a:sy n="91" d="100"/>
        </p:scale>
        <p:origin x="208"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8EBB76-49CF-4A7B-93D8-EB4439471A5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71AB835-985D-4A62-8740-B6FBCC1447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4F2ADDE-7CF0-4445-9E29-09DF3966CAD3}"/>
              </a:ext>
            </a:extLst>
          </p:cNvPr>
          <p:cNvSpPr>
            <a:spLocks noGrp="1"/>
          </p:cNvSpPr>
          <p:nvPr>
            <p:ph type="dt" sz="half" idx="10"/>
          </p:nvPr>
        </p:nvSpPr>
        <p:spPr/>
        <p:txBody>
          <a:bodyPr/>
          <a:lstStyle/>
          <a:p>
            <a:fld id="{41410144-6C91-47C4-9623-11021DBF1576}" type="datetimeFigureOut">
              <a:rPr kumimoji="1" lang="ja-JP" altLang="en-US" smtClean="0"/>
              <a:t>2018/9/12</a:t>
            </a:fld>
            <a:endParaRPr kumimoji="1" lang="ja-JP" altLang="en-US"/>
          </a:p>
        </p:txBody>
      </p:sp>
      <p:sp>
        <p:nvSpPr>
          <p:cNvPr id="5" name="フッター プレースホルダー 4">
            <a:extLst>
              <a:ext uri="{FF2B5EF4-FFF2-40B4-BE49-F238E27FC236}">
                <a16:creationId xmlns:a16="http://schemas.microsoft.com/office/drawing/2014/main" id="{43E7CE92-0AD5-4877-831E-5078789B8B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F85A922-FD11-4025-AEBF-E6F51B33147C}"/>
              </a:ext>
            </a:extLst>
          </p:cNvPr>
          <p:cNvSpPr>
            <a:spLocks noGrp="1"/>
          </p:cNvSpPr>
          <p:nvPr>
            <p:ph type="sldNum" sz="quarter" idx="12"/>
          </p:nvPr>
        </p:nvSpPr>
        <p:spPr/>
        <p:txBody>
          <a:bodyPr/>
          <a:lstStyle/>
          <a:p>
            <a:fld id="{F5A47B3F-6168-4ACF-A77C-482B7410628F}" type="slidenum">
              <a:rPr kumimoji="1" lang="ja-JP" altLang="en-US" smtClean="0"/>
              <a:t>‹#›</a:t>
            </a:fld>
            <a:endParaRPr kumimoji="1" lang="ja-JP" altLang="en-US"/>
          </a:p>
        </p:txBody>
      </p:sp>
    </p:spTree>
    <p:extLst>
      <p:ext uri="{BB962C8B-B14F-4D97-AF65-F5344CB8AC3E}">
        <p14:creationId xmlns:p14="http://schemas.microsoft.com/office/powerpoint/2010/main" val="1263240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B8810D-2DBC-4007-976B-30AC528129E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4834A9A-A5C2-4E12-B24F-41B46AB65EF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313645-5ABE-44AF-9159-E73C571CCF12}"/>
              </a:ext>
            </a:extLst>
          </p:cNvPr>
          <p:cNvSpPr>
            <a:spLocks noGrp="1"/>
          </p:cNvSpPr>
          <p:nvPr>
            <p:ph type="dt" sz="half" idx="10"/>
          </p:nvPr>
        </p:nvSpPr>
        <p:spPr/>
        <p:txBody>
          <a:bodyPr/>
          <a:lstStyle/>
          <a:p>
            <a:fld id="{41410144-6C91-47C4-9623-11021DBF1576}" type="datetimeFigureOut">
              <a:rPr kumimoji="1" lang="ja-JP" altLang="en-US" smtClean="0"/>
              <a:t>2018/9/12</a:t>
            </a:fld>
            <a:endParaRPr kumimoji="1" lang="ja-JP" altLang="en-US"/>
          </a:p>
        </p:txBody>
      </p:sp>
      <p:sp>
        <p:nvSpPr>
          <p:cNvPr id="5" name="フッター プレースホルダー 4">
            <a:extLst>
              <a:ext uri="{FF2B5EF4-FFF2-40B4-BE49-F238E27FC236}">
                <a16:creationId xmlns:a16="http://schemas.microsoft.com/office/drawing/2014/main" id="{4CBC067E-EBF8-42D1-B2C2-BE255F20D0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7C298C-1569-4A28-A76E-3DFB0F34C4E7}"/>
              </a:ext>
            </a:extLst>
          </p:cNvPr>
          <p:cNvSpPr>
            <a:spLocks noGrp="1"/>
          </p:cNvSpPr>
          <p:nvPr>
            <p:ph type="sldNum" sz="quarter" idx="12"/>
          </p:nvPr>
        </p:nvSpPr>
        <p:spPr/>
        <p:txBody>
          <a:bodyPr/>
          <a:lstStyle/>
          <a:p>
            <a:fld id="{F5A47B3F-6168-4ACF-A77C-482B7410628F}" type="slidenum">
              <a:rPr kumimoji="1" lang="ja-JP" altLang="en-US" smtClean="0"/>
              <a:t>‹#›</a:t>
            </a:fld>
            <a:endParaRPr kumimoji="1" lang="ja-JP" altLang="en-US"/>
          </a:p>
        </p:txBody>
      </p:sp>
    </p:spTree>
    <p:extLst>
      <p:ext uri="{BB962C8B-B14F-4D97-AF65-F5344CB8AC3E}">
        <p14:creationId xmlns:p14="http://schemas.microsoft.com/office/powerpoint/2010/main" val="3410077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6F4518C-EBDB-4A0E-B827-08DFD48FDCA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62987F0-8FA1-4ADD-B505-BFD66D6E77A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2234C61-67E3-492B-9C4E-4FB991A1E59C}"/>
              </a:ext>
            </a:extLst>
          </p:cNvPr>
          <p:cNvSpPr>
            <a:spLocks noGrp="1"/>
          </p:cNvSpPr>
          <p:nvPr>
            <p:ph type="dt" sz="half" idx="10"/>
          </p:nvPr>
        </p:nvSpPr>
        <p:spPr/>
        <p:txBody>
          <a:bodyPr/>
          <a:lstStyle/>
          <a:p>
            <a:fld id="{41410144-6C91-47C4-9623-11021DBF1576}" type="datetimeFigureOut">
              <a:rPr kumimoji="1" lang="ja-JP" altLang="en-US" smtClean="0"/>
              <a:t>2018/9/12</a:t>
            </a:fld>
            <a:endParaRPr kumimoji="1" lang="ja-JP" altLang="en-US"/>
          </a:p>
        </p:txBody>
      </p:sp>
      <p:sp>
        <p:nvSpPr>
          <p:cNvPr id="5" name="フッター プレースホルダー 4">
            <a:extLst>
              <a:ext uri="{FF2B5EF4-FFF2-40B4-BE49-F238E27FC236}">
                <a16:creationId xmlns:a16="http://schemas.microsoft.com/office/drawing/2014/main" id="{C3CF2807-38C0-47C2-A406-45B910A21F1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08EC05A-6BC7-4B4C-B1A3-4F7F2B1A9E0F}"/>
              </a:ext>
            </a:extLst>
          </p:cNvPr>
          <p:cNvSpPr>
            <a:spLocks noGrp="1"/>
          </p:cNvSpPr>
          <p:nvPr>
            <p:ph type="sldNum" sz="quarter" idx="12"/>
          </p:nvPr>
        </p:nvSpPr>
        <p:spPr/>
        <p:txBody>
          <a:bodyPr/>
          <a:lstStyle/>
          <a:p>
            <a:fld id="{F5A47B3F-6168-4ACF-A77C-482B7410628F}" type="slidenum">
              <a:rPr kumimoji="1" lang="ja-JP" altLang="en-US" smtClean="0"/>
              <a:t>‹#›</a:t>
            </a:fld>
            <a:endParaRPr kumimoji="1" lang="ja-JP" altLang="en-US"/>
          </a:p>
        </p:txBody>
      </p:sp>
    </p:spTree>
    <p:extLst>
      <p:ext uri="{BB962C8B-B14F-4D97-AF65-F5344CB8AC3E}">
        <p14:creationId xmlns:p14="http://schemas.microsoft.com/office/powerpoint/2010/main" val="4274604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0B3F99-4921-4C85-9872-88570B97855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5C23EB2-AB55-40EC-9F4E-0DDA31998A5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2FF39A-76E4-4D87-BC74-470E8A0ADC50}"/>
              </a:ext>
            </a:extLst>
          </p:cNvPr>
          <p:cNvSpPr>
            <a:spLocks noGrp="1"/>
          </p:cNvSpPr>
          <p:nvPr>
            <p:ph type="dt" sz="half" idx="10"/>
          </p:nvPr>
        </p:nvSpPr>
        <p:spPr/>
        <p:txBody>
          <a:bodyPr/>
          <a:lstStyle/>
          <a:p>
            <a:fld id="{41410144-6C91-47C4-9623-11021DBF1576}" type="datetimeFigureOut">
              <a:rPr kumimoji="1" lang="ja-JP" altLang="en-US" smtClean="0"/>
              <a:t>2018/9/12</a:t>
            </a:fld>
            <a:endParaRPr kumimoji="1" lang="ja-JP" altLang="en-US"/>
          </a:p>
        </p:txBody>
      </p:sp>
      <p:sp>
        <p:nvSpPr>
          <p:cNvPr id="5" name="フッター プレースホルダー 4">
            <a:extLst>
              <a:ext uri="{FF2B5EF4-FFF2-40B4-BE49-F238E27FC236}">
                <a16:creationId xmlns:a16="http://schemas.microsoft.com/office/drawing/2014/main" id="{964B771F-1E63-4913-8D9F-640106CAE9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42EF961-3D9E-474D-8517-60DF1DAE71BA}"/>
              </a:ext>
            </a:extLst>
          </p:cNvPr>
          <p:cNvSpPr>
            <a:spLocks noGrp="1"/>
          </p:cNvSpPr>
          <p:nvPr>
            <p:ph type="sldNum" sz="quarter" idx="12"/>
          </p:nvPr>
        </p:nvSpPr>
        <p:spPr/>
        <p:txBody>
          <a:bodyPr/>
          <a:lstStyle/>
          <a:p>
            <a:fld id="{F5A47B3F-6168-4ACF-A77C-482B7410628F}" type="slidenum">
              <a:rPr kumimoji="1" lang="ja-JP" altLang="en-US" smtClean="0"/>
              <a:t>‹#›</a:t>
            </a:fld>
            <a:endParaRPr kumimoji="1" lang="ja-JP" altLang="en-US"/>
          </a:p>
        </p:txBody>
      </p:sp>
    </p:spTree>
    <p:extLst>
      <p:ext uri="{BB962C8B-B14F-4D97-AF65-F5344CB8AC3E}">
        <p14:creationId xmlns:p14="http://schemas.microsoft.com/office/powerpoint/2010/main" val="522775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28F194-2A32-4F25-B896-CCEA2F4BBAD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D046755-C509-4BDC-90A8-843E86799B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842F2BC-AF56-480E-BE59-09D4D036E698}"/>
              </a:ext>
            </a:extLst>
          </p:cNvPr>
          <p:cNvSpPr>
            <a:spLocks noGrp="1"/>
          </p:cNvSpPr>
          <p:nvPr>
            <p:ph type="dt" sz="half" idx="10"/>
          </p:nvPr>
        </p:nvSpPr>
        <p:spPr/>
        <p:txBody>
          <a:bodyPr/>
          <a:lstStyle/>
          <a:p>
            <a:fld id="{41410144-6C91-47C4-9623-11021DBF1576}" type="datetimeFigureOut">
              <a:rPr kumimoji="1" lang="ja-JP" altLang="en-US" smtClean="0"/>
              <a:t>2018/9/12</a:t>
            </a:fld>
            <a:endParaRPr kumimoji="1" lang="ja-JP" altLang="en-US"/>
          </a:p>
        </p:txBody>
      </p:sp>
      <p:sp>
        <p:nvSpPr>
          <p:cNvPr id="5" name="フッター プレースホルダー 4">
            <a:extLst>
              <a:ext uri="{FF2B5EF4-FFF2-40B4-BE49-F238E27FC236}">
                <a16:creationId xmlns:a16="http://schemas.microsoft.com/office/drawing/2014/main" id="{68BF8980-5EBF-4D08-8E6A-EDC0DB7CDF7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549662C-9946-47B7-A328-65D2EB6E1E75}"/>
              </a:ext>
            </a:extLst>
          </p:cNvPr>
          <p:cNvSpPr>
            <a:spLocks noGrp="1"/>
          </p:cNvSpPr>
          <p:nvPr>
            <p:ph type="sldNum" sz="quarter" idx="12"/>
          </p:nvPr>
        </p:nvSpPr>
        <p:spPr/>
        <p:txBody>
          <a:bodyPr/>
          <a:lstStyle/>
          <a:p>
            <a:fld id="{F5A47B3F-6168-4ACF-A77C-482B7410628F}" type="slidenum">
              <a:rPr kumimoji="1" lang="ja-JP" altLang="en-US" smtClean="0"/>
              <a:t>‹#›</a:t>
            </a:fld>
            <a:endParaRPr kumimoji="1" lang="ja-JP" altLang="en-US"/>
          </a:p>
        </p:txBody>
      </p:sp>
    </p:spTree>
    <p:extLst>
      <p:ext uri="{BB962C8B-B14F-4D97-AF65-F5344CB8AC3E}">
        <p14:creationId xmlns:p14="http://schemas.microsoft.com/office/powerpoint/2010/main" val="2504746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DF139-4077-4C43-8F12-2DFCEF2AA1E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50B817-65E9-4ECF-96E2-4D6CB8D1E37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A3AFF5F-2478-4621-934C-18DA2B3AF30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CBA0783-D8E5-4292-BDE4-17083EDE77AA}"/>
              </a:ext>
            </a:extLst>
          </p:cNvPr>
          <p:cNvSpPr>
            <a:spLocks noGrp="1"/>
          </p:cNvSpPr>
          <p:nvPr>
            <p:ph type="dt" sz="half" idx="10"/>
          </p:nvPr>
        </p:nvSpPr>
        <p:spPr/>
        <p:txBody>
          <a:bodyPr/>
          <a:lstStyle/>
          <a:p>
            <a:fld id="{41410144-6C91-47C4-9623-11021DBF1576}" type="datetimeFigureOut">
              <a:rPr kumimoji="1" lang="ja-JP" altLang="en-US" smtClean="0"/>
              <a:t>2018/9/12</a:t>
            </a:fld>
            <a:endParaRPr kumimoji="1" lang="ja-JP" altLang="en-US"/>
          </a:p>
        </p:txBody>
      </p:sp>
      <p:sp>
        <p:nvSpPr>
          <p:cNvPr id="6" name="フッター プレースホルダー 5">
            <a:extLst>
              <a:ext uri="{FF2B5EF4-FFF2-40B4-BE49-F238E27FC236}">
                <a16:creationId xmlns:a16="http://schemas.microsoft.com/office/drawing/2014/main" id="{2EB015D6-FD3D-4ECE-AEF1-B02EEA8D3CE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92D842C-BB71-48A5-9804-114452FEB538}"/>
              </a:ext>
            </a:extLst>
          </p:cNvPr>
          <p:cNvSpPr>
            <a:spLocks noGrp="1"/>
          </p:cNvSpPr>
          <p:nvPr>
            <p:ph type="sldNum" sz="quarter" idx="12"/>
          </p:nvPr>
        </p:nvSpPr>
        <p:spPr/>
        <p:txBody>
          <a:bodyPr/>
          <a:lstStyle/>
          <a:p>
            <a:fld id="{F5A47B3F-6168-4ACF-A77C-482B7410628F}" type="slidenum">
              <a:rPr kumimoji="1" lang="ja-JP" altLang="en-US" smtClean="0"/>
              <a:t>‹#›</a:t>
            </a:fld>
            <a:endParaRPr kumimoji="1" lang="ja-JP" altLang="en-US"/>
          </a:p>
        </p:txBody>
      </p:sp>
    </p:spTree>
    <p:extLst>
      <p:ext uri="{BB962C8B-B14F-4D97-AF65-F5344CB8AC3E}">
        <p14:creationId xmlns:p14="http://schemas.microsoft.com/office/powerpoint/2010/main" val="2627871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F7D4BC-AC8D-45E7-8F04-10C512D7256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45D4FD6-F643-4FE0-B3FE-2E27E5054B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DADD924-47B0-4A16-8383-C04089E6DB4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B87ABB6-7205-4758-A1F3-9F6E60E6C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F21818E-1FBF-48EE-91BE-C789FACD80A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5B73C1C-40B9-410B-938D-312314A4DEBF}"/>
              </a:ext>
            </a:extLst>
          </p:cNvPr>
          <p:cNvSpPr>
            <a:spLocks noGrp="1"/>
          </p:cNvSpPr>
          <p:nvPr>
            <p:ph type="dt" sz="half" idx="10"/>
          </p:nvPr>
        </p:nvSpPr>
        <p:spPr/>
        <p:txBody>
          <a:bodyPr/>
          <a:lstStyle/>
          <a:p>
            <a:fld id="{41410144-6C91-47C4-9623-11021DBF1576}" type="datetimeFigureOut">
              <a:rPr kumimoji="1" lang="ja-JP" altLang="en-US" smtClean="0"/>
              <a:t>2018/9/12</a:t>
            </a:fld>
            <a:endParaRPr kumimoji="1" lang="ja-JP" altLang="en-US"/>
          </a:p>
        </p:txBody>
      </p:sp>
      <p:sp>
        <p:nvSpPr>
          <p:cNvPr id="8" name="フッター プレースホルダー 7">
            <a:extLst>
              <a:ext uri="{FF2B5EF4-FFF2-40B4-BE49-F238E27FC236}">
                <a16:creationId xmlns:a16="http://schemas.microsoft.com/office/drawing/2014/main" id="{91DB7006-DFAC-4132-A04E-018FA155C76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7C13CD2-CFB3-45F4-B7A9-F9C815DCE6E8}"/>
              </a:ext>
            </a:extLst>
          </p:cNvPr>
          <p:cNvSpPr>
            <a:spLocks noGrp="1"/>
          </p:cNvSpPr>
          <p:nvPr>
            <p:ph type="sldNum" sz="quarter" idx="12"/>
          </p:nvPr>
        </p:nvSpPr>
        <p:spPr/>
        <p:txBody>
          <a:bodyPr/>
          <a:lstStyle/>
          <a:p>
            <a:fld id="{F5A47B3F-6168-4ACF-A77C-482B7410628F}" type="slidenum">
              <a:rPr kumimoji="1" lang="ja-JP" altLang="en-US" smtClean="0"/>
              <a:t>‹#›</a:t>
            </a:fld>
            <a:endParaRPr kumimoji="1" lang="ja-JP" altLang="en-US"/>
          </a:p>
        </p:txBody>
      </p:sp>
    </p:spTree>
    <p:extLst>
      <p:ext uri="{BB962C8B-B14F-4D97-AF65-F5344CB8AC3E}">
        <p14:creationId xmlns:p14="http://schemas.microsoft.com/office/powerpoint/2010/main" val="149550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936E88-D849-4811-B6AD-2CDFDB0738E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58E9D3E-EB39-4BB7-B03A-2937339480D4}"/>
              </a:ext>
            </a:extLst>
          </p:cNvPr>
          <p:cNvSpPr>
            <a:spLocks noGrp="1"/>
          </p:cNvSpPr>
          <p:nvPr>
            <p:ph type="dt" sz="half" idx="10"/>
          </p:nvPr>
        </p:nvSpPr>
        <p:spPr/>
        <p:txBody>
          <a:bodyPr/>
          <a:lstStyle/>
          <a:p>
            <a:fld id="{41410144-6C91-47C4-9623-11021DBF1576}" type="datetimeFigureOut">
              <a:rPr kumimoji="1" lang="ja-JP" altLang="en-US" smtClean="0"/>
              <a:t>2018/9/12</a:t>
            </a:fld>
            <a:endParaRPr kumimoji="1" lang="ja-JP" altLang="en-US"/>
          </a:p>
        </p:txBody>
      </p:sp>
      <p:sp>
        <p:nvSpPr>
          <p:cNvPr id="4" name="フッター プレースホルダー 3">
            <a:extLst>
              <a:ext uri="{FF2B5EF4-FFF2-40B4-BE49-F238E27FC236}">
                <a16:creationId xmlns:a16="http://schemas.microsoft.com/office/drawing/2014/main" id="{4F40D0CB-09AE-4DD0-9CFA-BE095F4F70A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7617489-620B-45CF-A8B7-01071D00296B}"/>
              </a:ext>
            </a:extLst>
          </p:cNvPr>
          <p:cNvSpPr>
            <a:spLocks noGrp="1"/>
          </p:cNvSpPr>
          <p:nvPr>
            <p:ph type="sldNum" sz="quarter" idx="12"/>
          </p:nvPr>
        </p:nvSpPr>
        <p:spPr/>
        <p:txBody>
          <a:bodyPr/>
          <a:lstStyle/>
          <a:p>
            <a:fld id="{F5A47B3F-6168-4ACF-A77C-482B7410628F}" type="slidenum">
              <a:rPr kumimoji="1" lang="ja-JP" altLang="en-US" smtClean="0"/>
              <a:t>‹#›</a:t>
            </a:fld>
            <a:endParaRPr kumimoji="1" lang="ja-JP" altLang="en-US"/>
          </a:p>
        </p:txBody>
      </p:sp>
    </p:spTree>
    <p:extLst>
      <p:ext uri="{BB962C8B-B14F-4D97-AF65-F5344CB8AC3E}">
        <p14:creationId xmlns:p14="http://schemas.microsoft.com/office/powerpoint/2010/main" val="840955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2FD145E-56B7-4E5B-B36B-79289FA31501}"/>
              </a:ext>
            </a:extLst>
          </p:cNvPr>
          <p:cNvSpPr>
            <a:spLocks noGrp="1"/>
          </p:cNvSpPr>
          <p:nvPr>
            <p:ph type="dt" sz="half" idx="10"/>
          </p:nvPr>
        </p:nvSpPr>
        <p:spPr/>
        <p:txBody>
          <a:bodyPr/>
          <a:lstStyle/>
          <a:p>
            <a:fld id="{41410144-6C91-47C4-9623-11021DBF1576}" type="datetimeFigureOut">
              <a:rPr kumimoji="1" lang="ja-JP" altLang="en-US" smtClean="0"/>
              <a:t>2018/9/12</a:t>
            </a:fld>
            <a:endParaRPr kumimoji="1" lang="ja-JP" altLang="en-US"/>
          </a:p>
        </p:txBody>
      </p:sp>
      <p:sp>
        <p:nvSpPr>
          <p:cNvPr id="3" name="フッター プレースホルダー 2">
            <a:extLst>
              <a:ext uri="{FF2B5EF4-FFF2-40B4-BE49-F238E27FC236}">
                <a16:creationId xmlns:a16="http://schemas.microsoft.com/office/drawing/2014/main" id="{8C5B82DA-CC3D-4F17-A79E-4C362488793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153E6EA-791B-4959-A105-1DCB3DA2A15C}"/>
              </a:ext>
            </a:extLst>
          </p:cNvPr>
          <p:cNvSpPr>
            <a:spLocks noGrp="1"/>
          </p:cNvSpPr>
          <p:nvPr>
            <p:ph type="sldNum" sz="quarter" idx="12"/>
          </p:nvPr>
        </p:nvSpPr>
        <p:spPr/>
        <p:txBody>
          <a:bodyPr/>
          <a:lstStyle/>
          <a:p>
            <a:fld id="{F5A47B3F-6168-4ACF-A77C-482B7410628F}" type="slidenum">
              <a:rPr kumimoji="1" lang="ja-JP" altLang="en-US" smtClean="0"/>
              <a:t>‹#›</a:t>
            </a:fld>
            <a:endParaRPr kumimoji="1" lang="ja-JP" altLang="en-US"/>
          </a:p>
        </p:txBody>
      </p:sp>
    </p:spTree>
    <p:extLst>
      <p:ext uri="{BB962C8B-B14F-4D97-AF65-F5344CB8AC3E}">
        <p14:creationId xmlns:p14="http://schemas.microsoft.com/office/powerpoint/2010/main" val="555926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5C9F1C-6D65-4DB6-96CA-BFDC60E7103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3D2E017-E49A-4E8E-9518-C5026FA310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B864ECC-9AA3-4C11-9890-0F1F746191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26F3AC9-5489-40E4-957C-E309199C7240}"/>
              </a:ext>
            </a:extLst>
          </p:cNvPr>
          <p:cNvSpPr>
            <a:spLocks noGrp="1"/>
          </p:cNvSpPr>
          <p:nvPr>
            <p:ph type="dt" sz="half" idx="10"/>
          </p:nvPr>
        </p:nvSpPr>
        <p:spPr/>
        <p:txBody>
          <a:bodyPr/>
          <a:lstStyle/>
          <a:p>
            <a:fld id="{41410144-6C91-47C4-9623-11021DBF1576}" type="datetimeFigureOut">
              <a:rPr kumimoji="1" lang="ja-JP" altLang="en-US" smtClean="0"/>
              <a:t>2018/9/12</a:t>
            </a:fld>
            <a:endParaRPr kumimoji="1" lang="ja-JP" altLang="en-US"/>
          </a:p>
        </p:txBody>
      </p:sp>
      <p:sp>
        <p:nvSpPr>
          <p:cNvPr id="6" name="フッター プレースホルダー 5">
            <a:extLst>
              <a:ext uri="{FF2B5EF4-FFF2-40B4-BE49-F238E27FC236}">
                <a16:creationId xmlns:a16="http://schemas.microsoft.com/office/drawing/2014/main" id="{E0492998-63A8-4C29-8212-CC04B9BE1C4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3A2DAE8-5687-4160-AEAB-9624F1B8DDFB}"/>
              </a:ext>
            </a:extLst>
          </p:cNvPr>
          <p:cNvSpPr>
            <a:spLocks noGrp="1"/>
          </p:cNvSpPr>
          <p:nvPr>
            <p:ph type="sldNum" sz="quarter" idx="12"/>
          </p:nvPr>
        </p:nvSpPr>
        <p:spPr/>
        <p:txBody>
          <a:bodyPr/>
          <a:lstStyle/>
          <a:p>
            <a:fld id="{F5A47B3F-6168-4ACF-A77C-482B7410628F}" type="slidenum">
              <a:rPr kumimoji="1" lang="ja-JP" altLang="en-US" smtClean="0"/>
              <a:t>‹#›</a:t>
            </a:fld>
            <a:endParaRPr kumimoji="1" lang="ja-JP" altLang="en-US"/>
          </a:p>
        </p:txBody>
      </p:sp>
    </p:spTree>
    <p:extLst>
      <p:ext uri="{BB962C8B-B14F-4D97-AF65-F5344CB8AC3E}">
        <p14:creationId xmlns:p14="http://schemas.microsoft.com/office/powerpoint/2010/main" val="2022561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1CD37-D774-4625-8685-25FF4E0BBC5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FA6B6B3-DC77-4B2D-A1AA-E847191921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11B5917-8A45-4789-AE56-6F3155D640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A246A91-851B-42CA-81F1-9AAC2E676374}"/>
              </a:ext>
            </a:extLst>
          </p:cNvPr>
          <p:cNvSpPr>
            <a:spLocks noGrp="1"/>
          </p:cNvSpPr>
          <p:nvPr>
            <p:ph type="dt" sz="half" idx="10"/>
          </p:nvPr>
        </p:nvSpPr>
        <p:spPr/>
        <p:txBody>
          <a:bodyPr/>
          <a:lstStyle/>
          <a:p>
            <a:fld id="{41410144-6C91-47C4-9623-11021DBF1576}" type="datetimeFigureOut">
              <a:rPr kumimoji="1" lang="ja-JP" altLang="en-US" smtClean="0"/>
              <a:t>2018/9/12</a:t>
            </a:fld>
            <a:endParaRPr kumimoji="1" lang="ja-JP" altLang="en-US"/>
          </a:p>
        </p:txBody>
      </p:sp>
      <p:sp>
        <p:nvSpPr>
          <p:cNvPr id="6" name="フッター プレースホルダー 5">
            <a:extLst>
              <a:ext uri="{FF2B5EF4-FFF2-40B4-BE49-F238E27FC236}">
                <a16:creationId xmlns:a16="http://schemas.microsoft.com/office/drawing/2014/main" id="{28A35769-2BE1-4FD1-9B17-04328F0996E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4F677FC-87C4-4B3D-B87B-5981CED72E46}"/>
              </a:ext>
            </a:extLst>
          </p:cNvPr>
          <p:cNvSpPr>
            <a:spLocks noGrp="1"/>
          </p:cNvSpPr>
          <p:nvPr>
            <p:ph type="sldNum" sz="quarter" idx="12"/>
          </p:nvPr>
        </p:nvSpPr>
        <p:spPr/>
        <p:txBody>
          <a:bodyPr/>
          <a:lstStyle/>
          <a:p>
            <a:fld id="{F5A47B3F-6168-4ACF-A77C-482B7410628F}" type="slidenum">
              <a:rPr kumimoji="1" lang="ja-JP" altLang="en-US" smtClean="0"/>
              <a:t>‹#›</a:t>
            </a:fld>
            <a:endParaRPr kumimoji="1" lang="ja-JP" altLang="en-US"/>
          </a:p>
        </p:txBody>
      </p:sp>
    </p:spTree>
    <p:extLst>
      <p:ext uri="{BB962C8B-B14F-4D97-AF65-F5344CB8AC3E}">
        <p14:creationId xmlns:p14="http://schemas.microsoft.com/office/powerpoint/2010/main" val="148870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DECFE9F-83AE-400C-9AAA-09BDE88E74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5243E17-E871-4F7C-880A-993C5781DA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9831E5-CDDE-4B8A-9373-0D4C9573B2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410144-6C91-47C4-9623-11021DBF1576}" type="datetimeFigureOut">
              <a:rPr kumimoji="1" lang="ja-JP" altLang="en-US" smtClean="0"/>
              <a:t>2018/9/12</a:t>
            </a:fld>
            <a:endParaRPr kumimoji="1" lang="ja-JP" altLang="en-US"/>
          </a:p>
        </p:txBody>
      </p:sp>
      <p:sp>
        <p:nvSpPr>
          <p:cNvPr id="5" name="フッター プレースホルダー 4">
            <a:extLst>
              <a:ext uri="{FF2B5EF4-FFF2-40B4-BE49-F238E27FC236}">
                <a16:creationId xmlns:a16="http://schemas.microsoft.com/office/drawing/2014/main" id="{31AAE7EF-442E-43F0-AF49-F52C8E3C1C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8B4452E-D149-4BFD-BB89-CA47083F8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A47B3F-6168-4ACF-A77C-482B7410628F}" type="slidenum">
              <a:rPr kumimoji="1" lang="ja-JP" altLang="en-US" smtClean="0"/>
              <a:t>‹#›</a:t>
            </a:fld>
            <a:endParaRPr kumimoji="1" lang="ja-JP" altLang="en-US"/>
          </a:p>
        </p:txBody>
      </p:sp>
    </p:spTree>
    <p:extLst>
      <p:ext uri="{BB962C8B-B14F-4D97-AF65-F5344CB8AC3E}">
        <p14:creationId xmlns:p14="http://schemas.microsoft.com/office/powerpoint/2010/main" val="2653829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092265-1439-461A-836E-D8F71238B585}"/>
              </a:ext>
            </a:extLst>
          </p:cNvPr>
          <p:cNvSpPr>
            <a:spLocks noGrp="1"/>
          </p:cNvSpPr>
          <p:nvPr>
            <p:ph type="ctrTitle"/>
          </p:nvPr>
        </p:nvSpPr>
        <p:spPr>
          <a:xfrm>
            <a:off x="1524000" y="2450237"/>
            <a:ext cx="9144000" cy="1059726"/>
          </a:xfrm>
        </p:spPr>
        <p:txBody>
          <a:bodyPr/>
          <a:lstStyle/>
          <a:p>
            <a:r>
              <a:rPr kumimoji="1" lang="en-US" altLang="ja-JP" dirty="0"/>
              <a:t>A</a:t>
            </a:r>
            <a:r>
              <a:rPr kumimoji="1" lang="ja-JP" altLang="en-US" dirty="0"/>
              <a:t>班</a:t>
            </a:r>
          </a:p>
        </p:txBody>
      </p:sp>
      <p:sp>
        <p:nvSpPr>
          <p:cNvPr id="3" name="字幕 2">
            <a:extLst>
              <a:ext uri="{FF2B5EF4-FFF2-40B4-BE49-F238E27FC236}">
                <a16:creationId xmlns:a16="http://schemas.microsoft.com/office/drawing/2014/main" id="{CC57CC77-C62B-4362-9E5E-56DCC17AD6E0}"/>
              </a:ext>
            </a:extLst>
          </p:cNvPr>
          <p:cNvSpPr>
            <a:spLocks noGrp="1"/>
          </p:cNvSpPr>
          <p:nvPr>
            <p:ph type="subTitle" idx="1"/>
          </p:nvPr>
        </p:nvSpPr>
        <p:spPr>
          <a:xfrm>
            <a:off x="1524000" y="3941684"/>
            <a:ext cx="9144000" cy="967667"/>
          </a:xfrm>
        </p:spPr>
        <p:txBody>
          <a:bodyPr>
            <a:normAutofit/>
          </a:bodyPr>
          <a:lstStyle/>
          <a:p>
            <a:r>
              <a:rPr kumimoji="1" lang="ja-JP" altLang="en-US" sz="1400" dirty="0"/>
              <a:t>及部礼成</a:t>
            </a:r>
            <a:endParaRPr kumimoji="1" lang="en-US" altLang="ja-JP" sz="1400" dirty="0"/>
          </a:p>
          <a:p>
            <a:r>
              <a:rPr lang="ja-JP" altLang="en-US" sz="1400" dirty="0"/>
              <a:t>船木里美</a:t>
            </a:r>
            <a:endParaRPr lang="en-US" altLang="ja-JP" sz="1400" dirty="0"/>
          </a:p>
          <a:p>
            <a:r>
              <a:rPr kumimoji="1" lang="ja-JP" altLang="en-US" sz="1400" dirty="0"/>
              <a:t>多田千尋</a:t>
            </a:r>
          </a:p>
        </p:txBody>
      </p:sp>
    </p:spTree>
    <p:extLst>
      <p:ext uri="{BB962C8B-B14F-4D97-AF65-F5344CB8AC3E}">
        <p14:creationId xmlns:p14="http://schemas.microsoft.com/office/powerpoint/2010/main" val="2426261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78690778-CC59-4B13-B088-6E893C73EAF6}"/>
              </a:ext>
            </a:extLst>
          </p:cNvPr>
          <p:cNvSpPr>
            <a:spLocks noGrp="1"/>
          </p:cNvSpPr>
          <p:nvPr>
            <p:ph type="title"/>
          </p:nvPr>
        </p:nvSpPr>
        <p:spPr>
          <a:xfrm>
            <a:off x="838200" y="365125"/>
            <a:ext cx="10515600" cy="1325563"/>
          </a:xfrm>
        </p:spPr>
        <p:txBody>
          <a:bodyPr/>
          <a:lstStyle/>
          <a:p>
            <a:r>
              <a:rPr kumimoji="1" lang="ja-JP" altLang="en-US" dirty="0"/>
              <a:t>③観光ポットの情報ゲット</a:t>
            </a:r>
          </a:p>
        </p:txBody>
      </p:sp>
      <p:pic>
        <p:nvPicPr>
          <p:cNvPr id="7" name="図 6">
            <a:extLst>
              <a:ext uri="{FF2B5EF4-FFF2-40B4-BE49-F238E27FC236}">
                <a16:creationId xmlns:a16="http://schemas.microsoft.com/office/drawing/2014/main" id="{ABC892CE-CF64-49B4-9D67-6C03293B1B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6000" y="1452875"/>
            <a:ext cx="6720000" cy="5040000"/>
          </a:xfrm>
          <a:prstGeom prst="rect">
            <a:avLst/>
          </a:prstGeom>
        </p:spPr>
      </p:pic>
    </p:spTree>
    <p:extLst>
      <p:ext uri="{BB962C8B-B14F-4D97-AF65-F5344CB8AC3E}">
        <p14:creationId xmlns:p14="http://schemas.microsoft.com/office/powerpoint/2010/main" val="1746382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CD12A7-60EB-40BE-9DCE-4D4FABC8D784}"/>
              </a:ext>
            </a:extLst>
          </p:cNvPr>
          <p:cNvSpPr>
            <a:spLocks noGrp="1"/>
          </p:cNvSpPr>
          <p:nvPr>
            <p:ph type="title"/>
          </p:nvPr>
        </p:nvSpPr>
        <p:spPr/>
        <p:txBody>
          <a:bodyPr/>
          <a:lstStyle/>
          <a:p>
            <a:r>
              <a:rPr kumimoji="1" lang="ja-JP" altLang="en-US" dirty="0"/>
              <a:t>ゲームの特徴②　投稿フォーム</a:t>
            </a:r>
          </a:p>
        </p:txBody>
      </p:sp>
      <p:sp>
        <p:nvSpPr>
          <p:cNvPr id="3" name="コンテンツ プレースホルダー 2">
            <a:extLst>
              <a:ext uri="{FF2B5EF4-FFF2-40B4-BE49-F238E27FC236}">
                <a16:creationId xmlns:a16="http://schemas.microsoft.com/office/drawing/2014/main" id="{52DE32EA-0FA2-479E-BE78-1E35263483A2}"/>
              </a:ext>
            </a:extLst>
          </p:cNvPr>
          <p:cNvSpPr>
            <a:spLocks noGrp="1"/>
          </p:cNvSpPr>
          <p:nvPr>
            <p:ph idx="1"/>
          </p:nvPr>
        </p:nvSpPr>
        <p:spPr/>
        <p:txBody>
          <a:bodyPr/>
          <a:lstStyle/>
          <a:p>
            <a:pPr marL="0" indent="0">
              <a:buNone/>
            </a:pPr>
            <a:r>
              <a:rPr lang="ja-JP" altLang="en-US" dirty="0"/>
              <a:t>・日野を観光した後に</a:t>
            </a:r>
            <a:r>
              <a:rPr lang="en-US" altLang="ja-JP" dirty="0"/>
              <a:t>…</a:t>
            </a:r>
          </a:p>
          <a:p>
            <a:pPr marL="0" indent="0">
              <a:buNone/>
            </a:pPr>
            <a:r>
              <a:rPr lang="ja-JP" altLang="en-US" dirty="0"/>
              <a:t>実際に観光してみて気に入ったスポットの写真などを投稿することができる</a:t>
            </a:r>
            <a:endParaRPr lang="en-US" altLang="ja-JP" dirty="0"/>
          </a:p>
          <a:p>
            <a:pPr marL="0" indent="0">
              <a:buNone/>
            </a:pPr>
            <a:endParaRPr lang="en-US" altLang="ja-JP" dirty="0"/>
          </a:p>
          <a:p>
            <a:pPr marL="0" indent="0">
              <a:buNone/>
            </a:pPr>
            <a:r>
              <a:rPr lang="ja-JP" altLang="en-US" dirty="0"/>
              <a:t>・地元の人々が</a:t>
            </a:r>
            <a:r>
              <a:rPr lang="en-US" altLang="ja-JP" dirty="0"/>
              <a:t>…</a:t>
            </a:r>
          </a:p>
          <a:p>
            <a:pPr marL="0" indent="0">
              <a:buNone/>
            </a:pPr>
            <a:r>
              <a:rPr lang="ja-JP" altLang="en-US" dirty="0"/>
              <a:t>日野を観光したいと考えている人々におすすめしたいスポットを紹介できる</a:t>
            </a:r>
          </a:p>
          <a:p>
            <a:pPr marL="0" indent="0">
              <a:buNone/>
            </a:pPr>
            <a:endParaRPr lang="en-US" altLang="ja-JP" dirty="0"/>
          </a:p>
        </p:txBody>
      </p:sp>
    </p:spTree>
    <p:extLst>
      <p:ext uri="{BB962C8B-B14F-4D97-AF65-F5344CB8AC3E}">
        <p14:creationId xmlns:p14="http://schemas.microsoft.com/office/powerpoint/2010/main" val="2251667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8627EC-1531-46EA-BFB6-292D27097178}"/>
              </a:ext>
            </a:extLst>
          </p:cNvPr>
          <p:cNvSpPr>
            <a:spLocks noGrp="1"/>
          </p:cNvSpPr>
          <p:nvPr>
            <p:ph type="ctrTitle"/>
          </p:nvPr>
        </p:nvSpPr>
        <p:spPr>
          <a:xfrm>
            <a:off x="1524000" y="2866509"/>
            <a:ext cx="9144000" cy="1124982"/>
          </a:xfrm>
        </p:spPr>
        <p:txBody>
          <a:bodyPr/>
          <a:lstStyle/>
          <a:p>
            <a:r>
              <a:rPr kumimoji="1" lang="ja-JP" altLang="en-US" dirty="0"/>
              <a:t>投稿フォーム流れ</a:t>
            </a:r>
          </a:p>
        </p:txBody>
      </p:sp>
    </p:spTree>
    <p:extLst>
      <p:ext uri="{BB962C8B-B14F-4D97-AF65-F5344CB8AC3E}">
        <p14:creationId xmlns:p14="http://schemas.microsoft.com/office/powerpoint/2010/main" val="3319918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BAF98A-6D4B-4E91-8B75-5BA442FDBCC6}"/>
              </a:ext>
            </a:extLst>
          </p:cNvPr>
          <p:cNvSpPr>
            <a:spLocks noGrp="1"/>
          </p:cNvSpPr>
          <p:nvPr>
            <p:ph type="title"/>
          </p:nvPr>
        </p:nvSpPr>
        <p:spPr/>
        <p:txBody>
          <a:bodyPr/>
          <a:lstStyle/>
          <a:p>
            <a:r>
              <a:rPr lang="ja-JP" altLang="en-US" dirty="0"/>
              <a:t>①投稿する画像の選択</a:t>
            </a:r>
            <a:endParaRPr kumimoji="1" lang="ja-JP" altLang="en-US" dirty="0"/>
          </a:p>
        </p:txBody>
      </p:sp>
      <p:pic>
        <p:nvPicPr>
          <p:cNvPr id="7" name="図 6">
            <a:extLst>
              <a:ext uri="{FF2B5EF4-FFF2-40B4-BE49-F238E27FC236}">
                <a16:creationId xmlns:a16="http://schemas.microsoft.com/office/drawing/2014/main" id="{7074F2E4-3819-4291-84EF-D5812AA894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6000" y="1452875"/>
            <a:ext cx="6720000" cy="5040000"/>
          </a:xfrm>
          <a:prstGeom prst="rect">
            <a:avLst/>
          </a:prstGeom>
        </p:spPr>
      </p:pic>
    </p:spTree>
    <p:extLst>
      <p:ext uri="{BB962C8B-B14F-4D97-AF65-F5344CB8AC3E}">
        <p14:creationId xmlns:p14="http://schemas.microsoft.com/office/powerpoint/2010/main" val="1829488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16D75E-2A91-445F-B7AA-B14F76AA8E07}"/>
              </a:ext>
            </a:extLst>
          </p:cNvPr>
          <p:cNvSpPr>
            <a:spLocks noGrp="1"/>
          </p:cNvSpPr>
          <p:nvPr>
            <p:ph type="title"/>
          </p:nvPr>
        </p:nvSpPr>
        <p:spPr/>
        <p:txBody>
          <a:bodyPr/>
          <a:lstStyle/>
          <a:p>
            <a:r>
              <a:rPr lang="ja-JP" altLang="en-US" dirty="0"/>
              <a:t>②コメントの作成</a:t>
            </a:r>
            <a:endParaRPr kumimoji="1" lang="ja-JP" altLang="en-US" dirty="0"/>
          </a:p>
        </p:txBody>
      </p:sp>
      <p:pic>
        <p:nvPicPr>
          <p:cNvPr id="5" name="コンテンツ プレースホルダー 4">
            <a:extLst>
              <a:ext uri="{FF2B5EF4-FFF2-40B4-BE49-F238E27FC236}">
                <a16:creationId xmlns:a16="http://schemas.microsoft.com/office/drawing/2014/main" id="{59799374-F023-4B6D-B95F-338E512703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6000" y="1452875"/>
            <a:ext cx="6720000" cy="5040000"/>
          </a:xfrm>
        </p:spPr>
      </p:pic>
    </p:spTree>
    <p:extLst>
      <p:ext uri="{BB962C8B-B14F-4D97-AF65-F5344CB8AC3E}">
        <p14:creationId xmlns:p14="http://schemas.microsoft.com/office/powerpoint/2010/main" val="2673711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60D0FD-2F61-477C-A6D5-B55A5B301813}"/>
              </a:ext>
            </a:extLst>
          </p:cNvPr>
          <p:cNvSpPr>
            <a:spLocks noGrp="1"/>
          </p:cNvSpPr>
          <p:nvPr>
            <p:ph type="title"/>
          </p:nvPr>
        </p:nvSpPr>
        <p:spPr/>
        <p:txBody>
          <a:bodyPr/>
          <a:lstStyle/>
          <a:p>
            <a:r>
              <a:rPr kumimoji="1" lang="ja-JP" altLang="en-US" dirty="0"/>
              <a:t>③投稿完了</a:t>
            </a:r>
          </a:p>
        </p:txBody>
      </p:sp>
      <p:pic>
        <p:nvPicPr>
          <p:cNvPr id="5" name="コンテンツ プレースホルダー 4">
            <a:extLst>
              <a:ext uri="{FF2B5EF4-FFF2-40B4-BE49-F238E27FC236}">
                <a16:creationId xmlns:a16="http://schemas.microsoft.com/office/drawing/2014/main" id="{75B98479-9688-4E44-A855-72508988A9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6000" y="1452875"/>
            <a:ext cx="6720000" cy="5040000"/>
          </a:xfrm>
        </p:spPr>
      </p:pic>
    </p:spTree>
    <p:extLst>
      <p:ext uri="{BB962C8B-B14F-4D97-AF65-F5344CB8AC3E}">
        <p14:creationId xmlns:p14="http://schemas.microsoft.com/office/powerpoint/2010/main" val="4213424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348555-027C-440E-A535-8100E00C31DA}"/>
              </a:ext>
            </a:extLst>
          </p:cNvPr>
          <p:cNvSpPr>
            <a:spLocks noGrp="1"/>
          </p:cNvSpPr>
          <p:nvPr>
            <p:ph type="ctrTitle"/>
          </p:nvPr>
        </p:nvSpPr>
        <p:spPr>
          <a:xfrm>
            <a:off x="1524000" y="2923699"/>
            <a:ext cx="9144000" cy="1010603"/>
          </a:xfrm>
        </p:spPr>
        <p:txBody>
          <a:bodyPr/>
          <a:lstStyle/>
          <a:p>
            <a:r>
              <a:rPr lang="ja-JP" altLang="en-US" dirty="0"/>
              <a:t>実演</a:t>
            </a:r>
            <a:endParaRPr kumimoji="1" lang="ja-JP" altLang="en-US" dirty="0"/>
          </a:p>
        </p:txBody>
      </p:sp>
    </p:spTree>
    <p:extLst>
      <p:ext uri="{BB962C8B-B14F-4D97-AF65-F5344CB8AC3E}">
        <p14:creationId xmlns:p14="http://schemas.microsoft.com/office/powerpoint/2010/main" val="3074137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557E883-F442-2548-B5A6-4BB7CF60FB59}"/>
              </a:ext>
            </a:extLst>
          </p:cNvPr>
          <p:cNvSpPr txBox="1"/>
          <p:nvPr/>
        </p:nvSpPr>
        <p:spPr>
          <a:xfrm>
            <a:off x="726692" y="544021"/>
            <a:ext cx="2414587" cy="584775"/>
          </a:xfrm>
          <a:prstGeom prst="rect">
            <a:avLst/>
          </a:prstGeom>
          <a:noFill/>
        </p:spPr>
        <p:txBody>
          <a:bodyPr wrap="square" rtlCol="0">
            <a:spAutoFit/>
          </a:bodyPr>
          <a:lstStyle/>
          <a:p>
            <a:r>
              <a:rPr lang="ja-JP" altLang="en-US" sz="3200"/>
              <a:t>みにばす旅</a:t>
            </a:r>
            <a:endParaRPr lang="en-US" altLang="ja-JP" sz="3200" dirty="0"/>
          </a:p>
        </p:txBody>
      </p:sp>
      <p:sp>
        <p:nvSpPr>
          <p:cNvPr id="3" name="テキスト ボックス 2">
            <a:extLst>
              <a:ext uri="{FF2B5EF4-FFF2-40B4-BE49-F238E27FC236}">
                <a16:creationId xmlns:a16="http://schemas.microsoft.com/office/drawing/2014/main" id="{8279BADC-A96E-1143-9339-E25E8C74D06F}"/>
              </a:ext>
            </a:extLst>
          </p:cNvPr>
          <p:cNvSpPr txBox="1"/>
          <p:nvPr/>
        </p:nvSpPr>
        <p:spPr>
          <a:xfrm>
            <a:off x="1129599" y="1301621"/>
            <a:ext cx="6543675" cy="646331"/>
          </a:xfrm>
          <a:prstGeom prst="rect">
            <a:avLst/>
          </a:prstGeom>
          <a:noFill/>
        </p:spPr>
        <p:txBody>
          <a:bodyPr wrap="square" rtlCol="0">
            <a:spAutoFit/>
          </a:bodyPr>
          <a:lstStyle/>
          <a:p>
            <a:r>
              <a:rPr lang="ja-JP" altLang="en-US"/>
              <a:t>「ミニバス」を利用した観光を提案する観光サイト</a:t>
            </a:r>
          </a:p>
          <a:p>
            <a:endParaRPr kumimoji="1" lang="ja-JP" altLang="en-US"/>
          </a:p>
        </p:txBody>
      </p:sp>
      <p:pic>
        <p:nvPicPr>
          <p:cNvPr id="4" name="コンテンツ プレースホルダー 9">
            <a:extLst>
              <a:ext uri="{FF2B5EF4-FFF2-40B4-BE49-F238E27FC236}">
                <a16:creationId xmlns:a16="http://schemas.microsoft.com/office/drawing/2014/main" id="{E2520D11-2138-7A41-A32B-133F440976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8378" y="1342497"/>
            <a:ext cx="1863964" cy="4351338"/>
          </a:xfrm>
          <a:prstGeom prst="rect">
            <a:avLst/>
          </a:prstGeom>
        </p:spPr>
      </p:pic>
      <p:sp>
        <p:nvSpPr>
          <p:cNvPr id="5" name="テキスト ボックス 4">
            <a:extLst>
              <a:ext uri="{FF2B5EF4-FFF2-40B4-BE49-F238E27FC236}">
                <a16:creationId xmlns:a16="http://schemas.microsoft.com/office/drawing/2014/main" id="{09796BB0-0209-D049-80B1-D3C154640456}"/>
              </a:ext>
            </a:extLst>
          </p:cNvPr>
          <p:cNvSpPr txBox="1"/>
          <p:nvPr/>
        </p:nvSpPr>
        <p:spPr>
          <a:xfrm>
            <a:off x="1129598" y="2943729"/>
            <a:ext cx="6543675" cy="1477328"/>
          </a:xfrm>
          <a:prstGeom prst="rect">
            <a:avLst/>
          </a:prstGeom>
          <a:noFill/>
        </p:spPr>
        <p:txBody>
          <a:bodyPr wrap="square" rtlCol="0">
            <a:spAutoFit/>
          </a:bodyPr>
          <a:lstStyle/>
          <a:p>
            <a:r>
              <a:rPr lang="ja-JP" altLang="en-US" b="1"/>
              <a:t>レイアウト</a:t>
            </a:r>
            <a:endParaRPr lang="en-US" altLang="ja-JP" b="1" dirty="0"/>
          </a:p>
          <a:p>
            <a:r>
              <a:rPr lang="ja-JP" altLang="en-US"/>
              <a:t>１水資源豊富な日野市をイメージした</a:t>
            </a:r>
            <a:endParaRPr lang="en-US" altLang="ja-JP" dirty="0"/>
          </a:p>
          <a:p>
            <a:r>
              <a:rPr lang="ja-JP" altLang="en-US"/>
              <a:t>　カラーと波模様</a:t>
            </a:r>
            <a:endParaRPr lang="en-US" altLang="ja-JP" dirty="0"/>
          </a:p>
          <a:p>
            <a:endParaRPr lang="en-US" altLang="ja-JP" dirty="0"/>
          </a:p>
          <a:p>
            <a:r>
              <a:rPr lang="ja-JP" altLang="en-US"/>
              <a:t>２優しい色合いと丸みのあるデザイン</a:t>
            </a:r>
            <a:endParaRPr lang="en-US" altLang="ja-JP" dirty="0"/>
          </a:p>
        </p:txBody>
      </p:sp>
      <p:sp>
        <p:nvSpPr>
          <p:cNvPr id="6" name="テキスト ボックス 5">
            <a:extLst>
              <a:ext uri="{FF2B5EF4-FFF2-40B4-BE49-F238E27FC236}">
                <a16:creationId xmlns:a16="http://schemas.microsoft.com/office/drawing/2014/main" id="{D6AF589F-3699-904C-8BE3-FAB616EB6A06}"/>
              </a:ext>
            </a:extLst>
          </p:cNvPr>
          <p:cNvSpPr txBox="1"/>
          <p:nvPr/>
        </p:nvSpPr>
        <p:spPr>
          <a:xfrm>
            <a:off x="1129598" y="4769493"/>
            <a:ext cx="6543675" cy="923330"/>
          </a:xfrm>
          <a:prstGeom prst="rect">
            <a:avLst/>
          </a:prstGeom>
          <a:noFill/>
        </p:spPr>
        <p:txBody>
          <a:bodyPr wrap="square" rtlCol="0">
            <a:spAutoFit/>
          </a:bodyPr>
          <a:lstStyle/>
          <a:p>
            <a:r>
              <a:rPr kumimoji="1" lang="ja-JP" altLang="en-US" b="1"/>
              <a:t>特徴</a:t>
            </a:r>
            <a:endParaRPr kumimoji="1" lang="en-US" altLang="ja-JP" b="1" dirty="0"/>
          </a:p>
          <a:p>
            <a:r>
              <a:rPr kumimoji="1" lang="ja-JP" altLang="en-US"/>
              <a:t>１観光ルートの選び方が二つある</a:t>
            </a:r>
            <a:endParaRPr kumimoji="1" lang="en-US" altLang="ja-JP" dirty="0"/>
          </a:p>
          <a:p>
            <a:r>
              <a:rPr lang="ja-JP" altLang="en-US"/>
              <a:t>２観光スポットの情報がまとまっている</a:t>
            </a:r>
            <a:endParaRPr kumimoji="1" lang="ja-JP" altLang="en-US"/>
          </a:p>
        </p:txBody>
      </p:sp>
      <p:sp>
        <p:nvSpPr>
          <p:cNvPr id="7" name="テキスト ボックス 6">
            <a:extLst>
              <a:ext uri="{FF2B5EF4-FFF2-40B4-BE49-F238E27FC236}">
                <a16:creationId xmlns:a16="http://schemas.microsoft.com/office/drawing/2014/main" id="{0C4123F1-B480-5145-BEE1-A97716D4A7C3}"/>
              </a:ext>
            </a:extLst>
          </p:cNvPr>
          <p:cNvSpPr txBox="1"/>
          <p:nvPr/>
        </p:nvSpPr>
        <p:spPr>
          <a:xfrm>
            <a:off x="1129598" y="2124573"/>
            <a:ext cx="5810847" cy="646331"/>
          </a:xfrm>
          <a:prstGeom prst="rect">
            <a:avLst/>
          </a:prstGeom>
          <a:noFill/>
        </p:spPr>
        <p:txBody>
          <a:bodyPr wrap="square" rtlCol="0">
            <a:spAutoFit/>
          </a:bodyPr>
          <a:lstStyle/>
          <a:p>
            <a:r>
              <a:rPr kumimoji="1" lang="ja-JP" altLang="en-US" b="1"/>
              <a:t>コンセプト</a:t>
            </a:r>
            <a:endParaRPr kumimoji="1" lang="en-US" altLang="ja-JP" b="1" dirty="0"/>
          </a:p>
          <a:p>
            <a:r>
              <a:rPr lang="ja-JP" altLang="en-US"/>
              <a:t>「ミニバス」</a:t>
            </a:r>
            <a:r>
              <a:rPr lang="en-US" altLang="ja-JP" dirty="0"/>
              <a:t>×</a:t>
            </a:r>
            <a:r>
              <a:rPr lang="ja-JP" altLang="en-US"/>
              <a:t>観光</a:t>
            </a:r>
            <a:endParaRPr kumimoji="1" lang="ja-JP" altLang="en-US"/>
          </a:p>
        </p:txBody>
      </p:sp>
      <p:pic>
        <p:nvPicPr>
          <p:cNvPr id="8" name="図 7">
            <a:extLst>
              <a:ext uri="{FF2B5EF4-FFF2-40B4-BE49-F238E27FC236}">
                <a16:creationId xmlns:a16="http://schemas.microsoft.com/office/drawing/2014/main" id="{DA2BDE78-9EEA-1F48-BB63-CDC5ADE316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7447" y="239712"/>
            <a:ext cx="1564299" cy="6556909"/>
          </a:xfrm>
          <a:prstGeom prst="rect">
            <a:avLst/>
          </a:prstGeom>
        </p:spPr>
      </p:pic>
    </p:spTree>
    <p:extLst>
      <p:ext uri="{BB962C8B-B14F-4D97-AF65-F5344CB8AC3E}">
        <p14:creationId xmlns:p14="http://schemas.microsoft.com/office/powerpoint/2010/main" val="2189793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E7B20A-1348-4FB9-A549-AF8D457BE8FE}"/>
              </a:ext>
            </a:extLst>
          </p:cNvPr>
          <p:cNvSpPr>
            <a:spLocks noGrp="1"/>
          </p:cNvSpPr>
          <p:nvPr>
            <p:ph type="title"/>
          </p:nvPr>
        </p:nvSpPr>
        <p:spPr/>
        <p:txBody>
          <a:bodyPr/>
          <a:lstStyle/>
          <a:p>
            <a:r>
              <a:rPr kumimoji="1" lang="ja-JP" altLang="en-US" dirty="0"/>
              <a:t>日野市の方との意見交換</a:t>
            </a:r>
          </a:p>
        </p:txBody>
      </p:sp>
      <p:sp>
        <p:nvSpPr>
          <p:cNvPr id="3" name="コンテンツ プレースホルダー 2">
            <a:extLst>
              <a:ext uri="{FF2B5EF4-FFF2-40B4-BE49-F238E27FC236}">
                <a16:creationId xmlns:a16="http://schemas.microsoft.com/office/drawing/2014/main" id="{2EEDA5F0-5DFC-44B3-9E9C-14E52298EDA2}"/>
              </a:ext>
            </a:extLst>
          </p:cNvPr>
          <p:cNvSpPr>
            <a:spLocks noGrp="1"/>
          </p:cNvSpPr>
          <p:nvPr>
            <p:ph idx="1"/>
          </p:nvPr>
        </p:nvSpPr>
        <p:spPr/>
        <p:txBody>
          <a:bodyPr/>
          <a:lstStyle/>
          <a:p>
            <a:pPr marL="0" indent="0">
              <a:buNone/>
            </a:pPr>
            <a:r>
              <a:rPr kumimoji="1" lang="ja-JP" altLang="en-US" dirty="0"/>
              <a:t>コミュニティがなくなりつつある</a:t>
            </a:r>
            <a:r>
              <a:rPr lang="ja-JP" altLang="en-US" dirty="0"/>
              <a:t>→コミュニティ</a:t>
            </a:r>
            <a:r>
              <a:rPr kumimoji="1" lang="ja-JP" altLang="en-US" dirty="0"/>
              <a:t>に入る、コニュニティに興味をもつきっかけをつくる</a:t>
            </a:r>
            <a:endParaRPr kumimoji="1" lang="en-US" altLang="ja-JP" dirty="0"/>
          </a:p>
          <a:p>
            <a:pPr marL="0" indent="0">
              <a:buNone/>
            </a:pPr>
            <a:r>
              <a:rPr lang="ja-JP" altLang="en-US" dirty="0"/>
              <a:t>　　　　　　　　　　　　　　⇓</a:t>
            </a:r>
            <a:endParaRPr lang="en-US" altLang="ja-JP" dirty="0"/>
          </a:p>
          <a:p>
            <a:pPr marL="0" indent="0">
              <a:buNone/>
            </a:pPr>
            <a:r>
              <a:rPr lang="ja-JP" altLang="en-US" dirty="0"/>
              <a:t>　　　　　　　　つながりをもつきっかけ→</a:t>
            </a:r>
            <a:r>
              <a:rPr lang="en-US" altLang="ja-JP" dirty="0"/>
              <a:t>SNS</a:t>
            </a:r>
          </a:p>
          <a:p>
            <a:pPr marL="0" indent="0">
              <a:buNone/>
            </a:pPr>
            <a:r>
              <a:rPr kumimoji="1" lang="ja-JP" altLang="en-US" dirty="0"/>
              <a:t>　　　　　　　　　　　　　　⇓</a:t>
            </a:r>
            <a:endParaRPr kumimoji="1" lang="en-US" altLang="ja-JP" dirty="0"/>
          </a:p>
          <a:p>
            <a:pPr marL="0" indent="0">
              <a:buNone/>
            </a:pPr>
            <a:r>
              <a:rPr lang="ja-JP" altLang="en-US" dirty="0"/>
              <a:t>　　　　　　　　　　　発信するもの</a:t>
            </a:r>
            <a:endParaRPr lang="en-US" altLang="ja-JP" dirty="0"/>
          </a:p>
          <a:p>
            <a:pPr marL="0" indent="0">
              <a:buNone/>
            </a:pPr>
            <a:endParaRPr kumimoji="1" lang="en-US" altLang="ja-JP" dirty="0"/>
          </a:p>
          <a:p>
            <a:pPr marL="0" indent="0">
              <a:buNone/>
            </a:pPr>
            <a:r>
              <a:rPr lang="ja-JP" altLang="en-US" dirty="0"/>
              <a:t>　　　遊べるコンテンツとしてアドベンチャーゲームを提案</a:t>
            </a:r>
            <a:endParaRPr lang="en-US" altLang="ja-JP" dirty="0"/>
          </a:p>
          <a:p>
            <a:pPr marL="0" indent="0">
              <a:buNone/>
            </a:pPr>
            <a:endParaRPr kumimoji="1" lang="ja-JP" altLang="en-US" dirty="0"/>
          </a:p>
        </p:txBody>
      </p:sp>
    </p:spTree>
    <p:extLst>
      <p:ext uri="{BB962C8B-B14F-4D97-AF65-F5344CB8AC3E}">
        <p14:creationId xmlns:p14="http://schemas.microsoft.com/office/powerpoint/2010/main" val="1255194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BCCA97-D2C2-4A01-B3D3-1483938F332F}"/>
              </a:ext>
            </a:extLst>
          </p:cNvPr>
          <p:cNvSpPr>
            <a:spLocks noGrp="1"/>
          </p:cNvSpPr>
          <p:nvPr>
            <p:ph type="title"/>
          </p:nvPr>
        </p:nvSpPr>
        <p:spPr/>
        <p:txBody>
          <a:bodyPr/>
          <a:lstStyle/>
          <a:p>
            <a:r>
              <a:rPr lang="ja-JP" altLang="en-US" dirty="0"/>
              <a:t>コンセプト</a:t>
            </a:r>
            <a:endParaRPr kumimoji="1" lang="ja-JP" altLang="en-US" dirty="0"/>
          </a:p>
        </p:txBody>
      </p:sp>
      <p:sp>
        <p:nvSpPr>
          <p:cNvPr id="3" name="コンテンツ プレースホルダー 2">
            <a:extLst>
              <a:ext uri="{FF2B5EF4-FFF2-40B4-BE49-F238E27FC236}">
                <a16:creationId xmlns:a16="http://schemas.microsoft.com/office/drawing/2014/main" id="{90AAE963-273F-45D3-97AD-8D29AF33F660}"/>
              </a:ext>
            </a:extLst>
          </p:cNvPr>
          <p:cNvSpPr>
            <a:spLocks noGrp="1"/>
          </p:cNvSpPr>
          <p:nvPr>
            <p:ph idx="1"/>
          </p:nvPr>
        </p:nvSpPr>
        <p:spPr/>
        <p:txBody>
          <a:bodyPr>
            <a:normAutofit/>
          </a:bodyPr>
          <a:lstStyle/>
          <a:p>
            <a:pPr marL="0" indent="0">
              <a:buNone/>
            </a:pPr>
            <a:r>
              <a:rPr lang="ja-JP" altLang="en-US" dirty="0"/>
              <a:t>・ミニバスをテーマにした観光シュミレーションゲーム</a:t>
            </a:r>
            <a:endParaRPr lang="en-US" altLang="ja-JP" dirty="0"/>
          </a:p>
          <a:p>
            <a:pPr marL="0" indent="0">
              <a:buNone/>
            </a:pPr>
            <a:endParaRPr lang="en-US" altLang="ja-JP" dirty="0"/>
          </a:p>
          <a:p>
            <a:pPr marL="0" indent="0">
              <a:buNone/>
            </a:pPr>
            <a:r>
              <a:rPr lang="ja-JP" altLang="en-US" dirty="0"/>
              <a:t>・</a:t>
            </a:r>
            <a:r>
              <a:rPr kumimoji="1" lang="ja-JP" altLang="en-US" dirty="0"/>
              <a:t>観光者と地元の人々が一緒になって作り上げていくコンテンツ</a:t>
            </a:r>
            <a:endParaRPr lang="en-US" altLang="ja-JP" dirty="0"/>
          </a:p>
        </p:txBody>
      </p:sp>
      <p:pic>
        <p:nvPicPr>
          <p:cNvPr id="5" name="図 4">
            <a:extLst>
              <a:ext uri="{FF2B5EF4-FFF2-40B4-BE49-F238E27FC236}">
                <a16:creationId xmlns:a16="http://schemas.microsoft.com/office/drawing/2014/main" id="{625C94D6-F257-40F4-8144-F1E93D5102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5091" y="3258312"/>
            <a:ext cx="4528709" cy="3396107"/>
          </a:xfrm>
          <a:prstGeom prst="rect">
            <a:avLst/>
          </a:prstGeom>
        </p:spPr>
      </p:pic>
    </p:spTree>
    <p:extLst>
      <p:ext uri="{BB962C8B-B14F-4D97-AF65-F5344CB8AC3E}">
        <p14:creationId xmlns:p14="http://schemas.microsoft.com/office/powerpoint/2010/main" val="3800560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5B6D2C-6F44-45C8-AD01-F4D69A095433}"/>
              </a:ext>
            </a:extLst>
          </p:cNvPr>
          <p:cNvSpPr>
            <a:spLocks noGrp="1"/>
          </p:cNvSpPr>
          <p:nvPr>
            <p:ph type="title"/>
          </p:nvPr>
        </p:nvSpPr>
        <p:spPr/>
        <p:txBody>
          <a:bodyPr/>
          <a:lstStyle/>
          <a:p>
            <a:r>
              <a:rPr lang="ja-JP" altLang="en-US" dirty="0"/>
              <a:t>ゲームの特徴</a:t>
            </a:r>
            <a:endParaRPr kumimoji="1" lang="ja-JP" altLang="en-US" dirty="0"/>
          </a:p>
        </p:txBody>
      </p:sp>
      <p:sp>
        <p:nvSpPr>
          <p:cNvPr id="3" name="コンテンツ プレースホルダー 2">
            <a:extLst>
              <a:ext uri="{FF2B5EF4-FFF2-40B4-BE49-F238E27FC236}">
                <a16:creationId xmlns:a16="http://schemas.microsoft.com/office/drawing/2014/main" id="{17570BDB-D902-472E-9F2E-4E4EEE97CD3F}"/>
              </a:ext>
            </a:extLst>
          </p:cNvPr>
          <p:cNvSpPr>
            <a:spLocks noGrp="1"/>
          </p:cNvSpPr>
          <p:nvPr>
            <p:ph idx="1"/>
          </p:nvPr>
        </p:nvSpPr>
        <p:spPr/>
        <p:txBody>
          <a:bodyPr/>
          <a:lstStyle/>
          <a:p>
            <a:pPr marL="0" indent="0">
              <a:buNone/>
            </a:pPr>
            <a:r>
              <a:rPr lang="ja-JP" altLang="en-US" dirty="0"/>
              <a:t>①観光シュミレーション</a:t>
            </a:r>
            <a:endParaRPr lang="en-US" altLang="ja-JP" dirty="0"/>
          </a:p>
          <a:p>
            <a:pPr marL="0" indent="0">
              <a:buNone/>
            </a:pPr>
            <a:endParaRPr kumimoji="1" lang="en-US" altLang="ja-JP" dirty="0"/>
          </a:p>
          <a:p>
            <a:pPr marL="0" indent="0">
              <a:buNone/>
            </a:pPr>
            <a:r>
              <a:rPr lang="ja-JP" altLang="en-US" dirty="0"/>
              <a:t>②投稿フォーム</a:t>
            </a:r>
            <a:endParaRPr lang="en-US" altLang="ja-JP" dirty="0"/>
          </a:p>
        </p:txBody>
      </p:sp>
    </p:spTree>
    <p:extLst>
      <p:ext uri="{BB962C8B-B14F-4D97-AF65-F5344CB8AC3E}">
        <p14:creationId xmlns:p14="http://schemas.microsoft.com/office/powerpoint/2010/main" val="3250835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00BDA0-A291-4968-BA2A-94F160C945E1}"/>
              </a:ext>
            </a:extLst>
          </p:cNvPr>
          <p:cNvSpPr>
            <a:spLocks noGrp="1"/>
          </p:cNvSpPr>
          <p:nvPr>
            <p:ph type="title"/>
          </p:nvPr>
        </p:nvSpPr>
        <p:spPr/>
        <p:txBody>
          <a:bodyPr/>
          <a:lstStyle/>
          <a:p>
            <a:r>
              <a:rPr lang="ja-JP" altLang="en-US" dirty="0"/>
              <a:t>ゲームの特徴①　観光シュミレーション</a:t>
            </a:r>
            <a:endParaRPr kumimoji="1" lang="ja-JP" altLang="en-US" dirty="0"/>
          </a:p>
        </p:txBody>
      </p:sp>
      <p:sp>
        <p:nvSpPr>
          <p:cNvPr id="3" name="コンテンツ プレースホルダー 2">
            <a:extLst>
              <a:ext uri="{FF2B5EF4-FFF2-40B4-BE49-F238E27FC236}">
                <a16:creationId xmlns:a16="http://schemas.microsoft.com/office/drawing/2014/main" id="{AEA0E4A9-D567-4142-8806-C8FD0B47577A}"/>
              </a:ext>
            </a:extLst>
          </p:cNvPr>
          <p:cNvSpPr>
            <a:spLocks noGrp="1"/>
          </p:cNvSpPr>
          <p:nvPr>
            <p:ph idx="1"/>
          </p:nvPr>
        </p:nvSpPr>
        <p:spPr>
          <a:xfrm>
            <a:off x="838200" y="1825625"/>
            <a:ext cx="10515600" cy="4351338"/>
          </a:xfrm>
        </p:spPr>
        <p:txBody>
          <a:bodyPr/>
          <a:lstStyle/>
          <a:p>
            <a:pPr marL="0" indent="0">
              <a:buNone/>
            </a:pPr>
            <a:r>
              <a:rPr kumimoji="1" lang="ja-JP" altLang="en-US" dirty="0"/>
              <a:t>・日野を観光する前に</a:t>
            </a:r>
            <a:r>
              <a:rPr kumimoji="1" lang="en-US" altLang="ja-JP" dirty="0"/>
              <a:t>…</a:t>
            </a:r>
            <a:endParaRPr lang="en-US" altLang="ja-JP" dirty="0"/>
          </a:p>
          <a:p>
            <a:pPr marL="0" indent="0">
              <a:buNone/>
            </a:pPr>
            <a:r>
              <a:rPr lang="ja-JP" altLang="en-US" dirty="0"/>
              <a:t>ミニバスに乗ったような気分で観光スポットを画像と共に巡ることができる</a:t>
            </a:r>
            <a:endParaRPr lang="en-US" altLang="ja-JP" dirty="0"/>
          </a:p>
          <a:p>
            <a:pPr marL="0" indent="0">
              <a:buNone/>
            </a:pPr>
            <a:endParaRPr lang="en-US" altLang="ja-JP" dirty="0"/>
          </a:p>
        </p:txBody>
      </p:sp>
    </p:spTree>
    <p:extLst>
      <p:ext uri="{BB962C8B-B14F-4D97-AF65-F5344CB8AC3E}">
        <p14:creationId xmlns:p14="http://schemas.microsoft.com/office/powerpoint/2010/main" val="643926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8627EC-1531-46EA-BFB6-292D27097178}"/>
              </a:ext>
            </a:extLst>
          </p:cNvPr>
          <p:cNvSpPr>
            <a:spLocks noGrp="1"/>
          </p:cNvSpPr>
          <p:nvPr>
            <p:ph type="ctrTitle"/>
          </p:nvPr>
        </p:nvSpPr>
        <p:spPr>
          <a:xfrm>
            <a:off x="1524000" y="2820095"/>
            <a:ext cx="9144000" cy="1217811"/>
          </a:xfrm>
        </p:spPr>
        <p:txBody>
          <a:bodyPr>
            <a:normAutofit fontScale="90000"/>
          </a:bodyPr>
          <a:lstStyle/>
          <a:p>
            <a:r>
              <a:rPr kumimoji="1" lang="ja-JP" altLang="en-US" dirty="0"/>
              <a:t>観光シュミレーション流れ</a:t>
            </a:r>
          </a:p>
        </p:txBody>
      </p:sp>
    </p:spTree>
    <p:extLst>
      <p:ext uri="{BB962C8B-B14F-4D97-AF65-F5344CB8AC3E}">
        <p14:creationId xmlns:p14="http://schemas.microsoft.com/office/powerpoint/2010/main" val="2845092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F4BE7B4C-BF1E-45C9-886B-C106FED8D0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6000" y="1452875"/>
            <a:ext cx="6720000" cy="5040000"/>
          </a:xfrm>
          <a:prstGeom prst="rect">
            <a:avLst/>
          </a:prstGeom>
        </p:spPr>
      </p:pic>
      <p:sp>
        <p:nvSpPr>
          <p:cNvPr id="14" name="タイトル 1">
            <a:extLst>
              <a:ext uri="{FF2B5EF4-FFF2-40B4-BE49-F238E27FC236}">
                <a16:creationId xmlns:a16="http://schemas.microsoft.com/office/drawing/2014/main" id="{DB41AD77-4738-466F-9FFE-F71CC78A7C9E}"/>
              </a:ext>
            </a:extLst>
          </p:cNvPr>
          <p:cNvSpPr>
            <a:spLocks noGrp="1"/>
          </p:cNvSpPr>
          <p:nvPr>
            <p:ph type="title"/>
          </p:nvPr>
        </p:nvSpPr>
        <p:spPr>
          <a:xfrm>
            <a:off x="838200" y="365125"/>
            <a:ext cx="10515600" cy="1325563"/>
          </a:xfrm>
        </p:spPr>
        <p:txBody>
          <a:bodyPr/>
          <a:lstStyle/>
          <a:p>
            <a:r>
              <a:rPr lang="ja-JP" altLang="en-US" dirty="0"/>
              <a:t>①</a:t>
            </a:r>
            <a:r>
              <a:rPr kumimoji="1" lang="ja-JP" altLang="en-US" dirty="0"/>
              <a:t>バスの路線を選ぶ</a:t>
            </a:r>
          </a:p>
        </p:txBody>
      </p:sp>
    </p:spTree>
    <p:extLst>
      <p:ext uri="{BB962C8B-B14F-4D97-AF65-F5344CB8AC3E}">
        <p14:creationId xmlns:p14="http://schemas.microsoft.com/office/powerpoint/2010/main" val="2577355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E5D16211-666A-4AC9-AAFD-1534CD1416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6000" y="1300475"/>
            <a:ext cx="6720000" cy="5040000"/>
          </a:xfrm>
          <a:prstGeom prst="rect">
            <a:avLst/>
          </a:prstGeom>
        </p:spPr>
      </p:pic>
      <p:sp>
        <p:nvSpPr>
          <p:cNvPr id="10" name="タイトル 1">
            <a:extLst>
              <a:ext uri="{FF2B5EF4-FFF2-40B4-BE49-F238E27FC236}">
                <a16:creationId xmlns:a16="http://schemas.microsoft.com/office/drawing/2014/main" id="{40F4C22F-DEAC-4DD8-BD06-FD732F03CDF1}"/>
              </a:ext>
            </a:extLst>
          </p:cNvPr>
          <p:cNvSpPr>
            <a:spLocks noGrp="1"/>
          </p:cNvSpPr>
          <p:nvPr>
            <p:ph type="title"/>
          </p:nvPr>
        </p:nvSpPr>
        <p:spPr>
          <a:xfrm>
            <a:off x="838200" y="365125"/>
            <a:ext cx="10515600" cy="1325563"/>
          </a:xfrm>
        </p:spPr>
        <p:txBody>
          <a:bodyPr/>
          <a:lstStyle/>
          <a:p>
            <a:r>
              <a:rPr lang="ja-JP" altLang="en-US" dirty="0"/>
              <a:t>②降りたいバス停</a:t>
            </a:r>
            <a:r>
              <a:rPr kumimoji="1" lang="ja-JP" altLang="en-US" dirty="0"/>
              <a:t>を選ぶ</a:t>
            </a:r>
          </a:p>
        </p:txBody>
      </p:sp>
    </p:spTree>
    <p:extLst>
      <p:ext uri="{BB962C8B-B14F-4D97-AF65-F5344CB8AC3E}">
        <p14:creationId xmlns:p14="http://schemas.microsoft.com/office/powerpoint/2010/main" val="319656088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230</Words>
  <Application>Microsoft Macintosh PowerPoint</Application>
  <PresentationFormat>ワイド画面</PresentationFormat>
  <Paragraphs>50</Paragraphs>
  <Slides>16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16</vt:i4>
      </vt:variant>
    </vt:vector>
  </HeadingPairs>
  <TitlesOfParts>
    <vt:vector size="20" baseType="lpstr">
      <vt:lpstr>游ゴシック</vt:lpstr>
      <vt:lpstr>游ゴシック Light</vt:lpstr>
      <vt:lpstr>Arial</vt:lpstr>
      <vt:lpstr>Office テーマ</vt:lpstr>
      <vt:lpstr>A班</vt:lpstr>
      <vt:lpstr>PowerPoint プレゼンテーション</vt:lpstr>
      <vt:lpstr>日野市の方との意見交換</vt:lpstr>
      <vt:lpstr>コンセプト</vt:lpstr>
      <vt:lpstr>ゲームの特徴</vt:lpstr>
      <vt:lpstr>ゲームの特徴①　観光シュミレーション</vt:lpstr>
      <vt:lpstr>観光シュミレーション流れ</vt:lpstr>
      <vt:lpstr>①バスの路線を選ぶ</vt:lpstr>
      <vt:lpstr>②降りたいバス停を選ぶ</vt:lpstr>
      <vt:lpstr>③観光ポットの情報ゲット</vt:lpstr>
      <vt:lpstr>ゲームの特徴②　投稿フォーム</vt:lpstr>
      <vt:lpstr>投稿フォーム流れ</vt:lpstr>
      <vt:lpstr>①投稿する画像の選択</vt:lpstr>
      <vt:lpstr>②コメントの作成</vt:lpstr>
      <vt:lpstr>③投稿完了</vt:lpstr>
      <vt:lpstr>実演</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A班</dc:title>
  <dc:creator>船木 里美</dc:creator>
  <cp:lastModifiedBy>及部礼成</cp:lastModifiedBy>
  <cp:revision>16</cp:revision>
  <dcterms:created xsi:type="dcterms:W3CDTF">2018-06-22T08:10:46Z</dcterms:created>
  <dcterms:modified xsi:type="dcterms:W3CDTF">2018-09-12T01:32:01Z</dcterms:modified>
</cp:coreProperties>
</file>