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81" r:id="rId5"/>
    <p:sldId id="265" r:id="rId6"/>
    <p:sldId id="274" r:id="rId7"/>
    <p:sldId id="259" r:id="rId8"/>
    <p:sldId id="269" r:id="rId9"/>
    <p:sldId id="272" r:id="rId10"/>
    <p:sldId id="266" r:id="rId11"/>
    <p:sldId id="275" r:id="rId12"/>
    <p:sldId id="277" r:id="rId13"/>
    <p:sldId id="278" r:id="rId14"/>
    <p:sldId id="279" r:id="rId15"/>
    <p:sldId id="28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67"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EBB76-49CF-4A7B-93D8-EB4439471A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71AB835-985D-4A62-8740-B6FBCC14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F2ADDE-7CF0-4445-9E29-09DF3966CAD3}"/>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43E7CE92-0AD5-4877-831E-5078789B8B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85A922-FD11-4025-AEBF-E6F51B33147C}"/>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26324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8810D-2DBC-4007-976B-30AC528129E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834A9A-A5C2-4E12-B24F-41B46AB65E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313645-5ABE-44AF-9159-E73C571CCF12}"/>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4CBC067E-EBF8-42D1-B2C2-BE255F20D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7C298C-1569-4A28-A76E-3DFB0F34C4E7}"/>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34100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6F4518C-EBDB-4A0E-B827-08DFD48FDC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2987F0-8FA1-4ADD-B505-BFD66D6E77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234C61-67E3-492B-9C4E-4FB991A1E59C}"/>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C3CF2807-38C0-47C2-A406-45B910A21F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8EC05A-6BC7-4B4C-B1A3-4F7F2B1A9E0F}"/>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427460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B3F99-4921-4C85-9872-88570B9785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C23EB2-AB55-40EC-9F4E-0DDA31998A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2FF39A-76E4-4D87-BC74-470E8A0ADC50}"/>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964B771F-1E63-4913-8D9F-640106CAE9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2EF961-3D9E-474D-8517-60DF1DAE71BA}"/>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52277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8F194-2A32-4F25-B896-CCEA2F4BBAD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046755-C509-4BDC-90A8-843E86799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42F2BC-AF56-480E-BE59-09D4D036E698}"/>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68BF8980-5EBF-4D08-8E6A-EDC0DB7CDF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49662C-9946-47B7-A328-65D2EB6E1E75}"/>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5047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DF139-4077-4C43-8F12-2DFCEF2AA1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50B817-65E9-4ECF-96E2-4D6CB8D1E3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3AFF5F-2478-4621-934C-18DA2B3AF30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BA0783-D8E5-4292-BDE4-17083EDE77AA}"/>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6" name="フッター プレースホルダー 5">
            <a:extLst>
              <a:ext uri="{FF2B5EF4-FFF2-40B4-BE49-F238E27FC236}">
                <a16:creationId xmlns:a16="http://schemas.microsoft.com/office/drawing/2014/main" id="{2EB015D6-FD3D-4ECE-AEF1-B02EEA8D3C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2D842C-BB71-48A5-9804-114452FEB538}"/>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62787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7D4BC-AC8D-45E7-8F04-10C512D725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5D4FD6-F643-4FE0-B3FE-2E27E5054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ADD924-47B0-4A16-8383-C04089E6DB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87ABB6-7205-4758-A1F3-9F6E60E6C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21818E-1FBF-48EE-91BE-C789FACD80A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B73C1C-40B9-410B-938D-312314A4DEBF}"/>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8" name="フッター プレースホルダー 7">
            <a:extLst>
              <a:ext uri="{FF2B5EF4-FFF2-40B4-BE49-F238E27FC236}">
                <a16:creationId xmlns:a16="http://schemas.microsoft.com/office/drawing/2014/main" id="{91DB7006-DFAC-4132-A04E-018FA155C7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7C13CD2-CFB3-45F4-B7A9-F9C815DCE6E8}"/>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4955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936E88-D849-4811-B6AD-2CDFDB0738E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8E9D3E-EB39-4BB7-B03A-2937339480D4}"/>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4" name="フッター プレースホルダー 3">
            <a:extLst>
              <a:ext uri="{FF2B5EF4-FFF2-40B4-BE49-F238E27FC236}">
                <a16:creationId xmlns:a16="http://schemas.microsoft.com/office/drawing/2014/main" id="{4F40D0CB-09AE-4DD0-9CFA-BE095F4F70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7617489-620B-45CF-A8B7-01071D00296B}"/>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84095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FD145E-56B7-4E5B-B36B-79289FA31501}"/>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3" name="フッター プレースホルダー 2">
            <a:extLst>
              <a:ext uri="{FF2B5EF4-FFF2-40B4-BE49-F238E27FC236}">
                <a16:creationId xmlns:a16="http://schemas.microsoft.com/office/drawing/2014/main" id="{8C5B82DA-CC3D-4F17-A79E-4C36248879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53E6EA-791B-4959-A105-1DCB3DA2A15C}"/>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55592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C9F1C-6D65-4DB6-96CA-BFDC60E710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D2E017-E49A-4E8E-9518-C5026FA31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864ECC-9AA3-4C11-9890-0F1F74619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6F3AC9-5489-40E4-957C-E309199C7240}"/>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6" name="フッター プレースホルダー 5">
            <a:extLst>
              <a:ext uri="{FF2B5EF4-FFF2-40B4-BE49-F238E27FC236}">
                <a16:creationId xmlns:a16="http://schemas.microsoft.com/office/drawing/2014/main" id="{E0492998-63A8-4C29-8212-CC04B9BE1C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A2DAE8-5687-4160-AEAB-9624F1B8DDFB}"/>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02256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1CD37-D774-4625-8685-25FF4E0BBC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A6B6B3-DC77-4B2D-A1AA-E84719192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1B5917-8A45-4789-AE56-6F3155D64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46A91-851B-42CA-81F1-9AAC2E676374}"/>
              </a:ext>
            </a:extLst>
          </p:cNvPr>
          <p:cNvSpPr>
            <a:spLocks noGrp="1"/>
          </p:cNvSpPr>
          <p:nvPr>
            <p:ph type="dt" sz="half" idx="10"/>
          </p:nvPr>
        </p:nvSpPr>
        <p:spPr/>
        <p:txBody>
          <a:bodyPr/>
          <a:lstStyle/>
          <a:p>
            <a:fld id="{41410144-6C91-47C4-9623-11021DBF1576}" type="datetimeFigureOut">
              <a:rPr kumimoji="1" lang="ja-JP" altLang="en-US" smtClean="0"/>
              <a:t>2018/8/3</a:t>
            </a:fld>
            <a:endParaRPr kumimoji="1" lang="ja-JP" altLang="en-US"/>
          </a:p>
        </p:txBody>
      </p:sp>
      <p:sp>
        <p:nvSpPr>
          <p:cNvPr id="6" name="フッター プレースホルダー 5">
            <a:extLst>
              <a:ext uri="{FF2B5EF4-FFF2-40B4-BE49-F238E27FC236}">
                <a16:creationId xmlns:a16="http://schemas.microsoft.com/office/drawing/2014/main" id="{28A35769-2BE1-4FD1-9B17-04328F0996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677FC-87C4-4B3D-B87B-5981CED72E46}"/>
              </a:ext>
            </a:extLst>
          </p:cNvPr>
          <p:cNvSpPr>
            <a:spLocks noGrp="1"/>
          </p:cNvSpPr>
          <p:nvPr>
            <p:ph type="sldNum" sz="quarter" idx="12"/>
          </p:nvPr>
        </p:nvSpPr>
        <p:spPr/>
        <p:txBody>
          <a:body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14887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DECFE9F-83AE-400C-9AAA-09BDE88E7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243E17-E871-4F7C-880A-993C5781D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831E5-CDDE-4B8A-9373-0D4C9573B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10144-6C91-47C4-9623-11021DBF1576}" type="datetimeFigureOut">
              <a:rPr kumimoji="1" lang="ja-JP" altLang="en-US" smtClean="0"/>
              <a:t>2018/8/3</a:t>
            </a:fld>
            <a:endParaRPr kumimoji="1" lang="ja-JP" altLang="en-US"/>
          </a:p>
        </p:txBody>
      </p:sp>
      <p:sp>
        <p:nvSpPr>
          <p:cNvPr id="5" name="フッター プレースホルダー 4">
            <a:extLst>
              <a:ext uri="{FF2B5EF4-FFF2-40B4-BE49-F238E27FC236}">
                <a16:creationId xmlns:a16="http://schemas.microsoft.com/office/drawing/2014/main" id="{31AAE7EF-442E-43F0-AF49-F52C8E3C1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B4452E-D149-4BFD-BB89-CA47083F8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47B3F-6168-4ACF-A77C-482B7410628F}" type="slidenum">
              <a:rPr kumimoji="1" lang="ja-JP" altLang="en-US" smtClean="0"/>
              <a:t>‹#›</a:t>
            </a:fld>
            <a:endParaRPr kumimoji="1" lang="ja-JP" altLang="en-US"/>
          </a:p>
        </p:txBody>
      </p:sp>
    </p:spTree>
    <p:extLst>
      <p:ext uri="{BB962C8B-B14F-4D97-AF65-F5344CB8AC3E}">
        <p14:creationId xmlns:p14="http://schemas.microsoft.com/office/powerpoint/2010/main" val="265382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92265-1439-461A-836E-D8F71238B585}"/>
              </a:ext>
            </a:extLst>
          </p:cNvPr>
          <p:cNvSpPr>
            <a:spLocks noGrp="1"/>
          </p:cNvSpPr>
          <p:nvPr>
            <p:ph type="ctrTitle"/>
          </p:nvPr>
        </p:nvSpPr>
        <p:spPr>
          <a:xfrm>
            <a:off x="1524000" y="2450237"/>
            <a:ext cx="9144000" cy="1059726"/>
          </a:xfrm>
        </p:spPr>
        <p:txBody>
          <a:bodyPr/>
          <a:lstStyle/>
          <a:p>
            <a:r>
              <a:rPr kumimoji="1" lang="en-US" altLang="ja-JP" dirty="0"/>
              <a:t>A</a:t>
            </a:r>
            <a:r>
              <a:rPr kumimoji="1" lang="ja-JP" altLang="en-US" dirty="0"/>
              <a:t>班</a:t>
            </a:r>
          </a:p>
        </p:txBody>
      </p:sp>
      <p:sp>
        <p:nvSpPr>
          <p:cNvPr id="3" name="字幕 2">
            <a:extLst>
              <a:ext uri="{FF2B5EF4-FFF2-40B4-BE49-F238E27FC236}">
                <a16:creationId xmlns:a16="http://schemas.microsoft.com/office/drawing/2014/main" id="{CC57CC77-C62B-4362-9E5E-56DCC17AD6E0}"/>
              </a:ext>
            </a:extLst>
          </p:cNvPr>
          <p:cNvSpPr>
            <a:spLocks noGrp="1"/>
          </p:cNvSpPr>
          <p:nvPr>
            <p:ph type="subTitle" idx="1"/>
          </p:nvPr>
        </p:nvSpPr>
        <p:spPr>
          <a:xfrm>
            <a:off x="1524000" y="3941684"/>
            <a:ext cx="9144000" cy="967667"/>
          </a:xfrm>
        </p:spPr>
        <p:txBody>
          <a:bodyPr>
            <a:normAutofit/>
          </a:bodyPr>
          <a:lstStyle/>
          <a:p>
            <a:r>
              <a:rPr kumimoji="1" lang="ja-JP" altLang="en-US" sz="1400" dirty="0"/>
              <a:t>及部礼成</a:t>
            </a:r>
            <a:endParaRPr kumimoji="1" lang="en-US" altLang="ja-JP" sz="1400" dirty="0"/>
          </a:p>
          <a:p>
            <a:r>
              <a:rPr lang="ja-JP" altLang="en-US" sz="1400" dirty="0"/>
              <a:t>船木里美</a:t>
            </a:r>
            <a:endParaRPr lang="en-US" altLang="ja-JP" sz="1400" dirty="0"/>
          </a:p>
          <a:p>
            <a:r>
              <a:rPr kumimoji="1" lang="ja-JP" altLang="en-US" sz="1400" dirty="0"/>
              <a:t>多田千尋</a:t>
            </a:r>
          </a:p>
        </p:txBody>
      </p:sp>
    </p:spTree>
    <p:extLst>
      <p:ext uri="{BB962C8B-B14F-4D97-AF65-F5344CB8AC3E}">
        <p14:creationId xmlns:p14="http://schemas.microsoft.com/office/powerpoint/2010/main" val="242626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D12A7-60EB-40BE-9DCE-4D4FABC8D784}"/>
              </a:ext>
            </a:extLst>
          </p:cNvPr>
          <p:cNvSpPr>
            <a:spLocks noGrp="1"/>
          </p:cNvSpPr>
          <p:nvPr>
            <p:ph type="title"/>
          </p:nvPr>
        </p:nvSpPr>
        <p:spPr/>
        <p:txBody>
          <a:bodyPr/>
          <a:lstStyle/>
          <a:p>
            <a:r>
              <a:rPr kumimoji="1" lang="ja-JP" altLang="en-US" dirty="0"/>
              <a:t>ゲームの特徴②　投稿フォーム</a:t>
            </a:r>
          </a:p>
        </p:txBody>
      </p:sp>
      <p:sp>
        <p:nvSpPr>
          <p:cNvPr id="3" name="コンテンツ プレースホルダー 2">
            <a:extLst>
              <a:ext uri="{FF2B5EF4-FFF2-40B4-BE49-F238E27FC236}">
                <a16:creationId xmlns:a16="http://schemas.microsoft.com/office/drawing/2014/main" id="{52DE32EA-0FA2-479E-BE78-1E35263483A2}"/>
              </a:ext>
            </a:extLst>
          </p:cNvPr>
          <p:cNvSpPr>
            <a:spLocks noGrp="1"/>
          </p:cNvSpPr>
          <p:nvPr>
            <p:ph idx="1"/>
          </p:nvPr>
        </p:nvSpPr>
        <p:spPr/>
        <p:txBody>
          <a:bodyPr/>
          <a:lstStyle/>
          <a:p>
            <a:pPr marL="0" indent="0">
              <a:buNone/>
            </a:pPr>
            <a:r>
              <a:rPr lang="ja-JP" altLang="en-US" dirty="0"/>
              <a:t>・日野を観光した後に</a:t>
            </a:r>
            <a:r>
              <a:rPr lang="en-US" altLang="ja-JP" dirty="0"/>
              <a:t>…</a:t>
            </a:r>
          </a:p>
          <a:p>
            <a:pPr marL="0" indent="0">
              <a:buNone/>
            </a:pPr>
            <a:r>
              <a:rPr lang="ja-JP" altLang="en-US" dirty="0"/>
              <a:t>実際に観光してみて気に入ったスポットの写真などを投稿することができる</a:t>
            </a:r>
            <a:endParaRPr lang="en-US" altLang="ja-JP" dirty="0"/>
          </a:p>
          <a:p>
            <a:pPr marL="0" indent="0">
              <a:buNone/>
            </a:pPr>
            <a:endParaRPr lang="en-US" altLang="ja-JP" dirty="0"/>
          </a:p>
          <a:p>
            <a:pPr marL="0" indent="0">
              <a:buNone/>
            </a:pPr>
            <a:r>
              <a:rPr lang="ja-JP" altLang="en-US" dirty="0"/>
              <a:t>・地元の人々が</a:t>
            </a:r>
            <a:r>
              <a:rPr lang="en-US" altLang="ja-JP" dirty="0"/>
              <a:t>…</a:t>
            </a:r>
          </a:p>
          <a:p>
            <a:pPr marL="0" indent="0">
              <a:buNone/>
            </a:pPr>
            <a:r>
              <a:rPr lang="ja-JP" altLang="en-US" dirty="0"/>
              <a:t>日野を観光したいと考えている人々におすすめしたいスポットを紹介できる</a:t>
            </a:r>
          </a:p>
          <a:p>
            <a:pPr marL="0" indent="0">
              <a:buNone/>
            </a:pPr>
            <a:endParaRPr lang="en-US" altLang="ja-JP" dirty="0"/>
          </a:p>
        </p:txBody>
      </p:sp>
    </p:spTree>
    <p:extLst>
      <p:ext uri="{BB962C8B-B14F-4D97-AF65-F5344CB8AC3E}">
        <p14:creationId xmlns:p14="http://schemas.microsoft.com/office/powerpoint/2010/main" val="225166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627EC-1531-46EA-BFB6-292D27097178}"/>
              </a:ext>
            </a:extLst>
          </p:cNvPr>
          <p:cNvSpPr>
            <a:spLocks noGrp="1"/>
          </p:cNvSpPr>
          <p:nvPr>
            <p:ph type="ctrTitle"/>
          </p:nvPr>
        </p:nvSpPr>
        <p:spPr>
          <a:xfrm>
            <a:off x="1524000" y="2866509"/>
            <a:ext cx="9144000" cy="1124982"/>
          </a:xfrm>
        </p:spPr>
        <p:txBody>
          <a:bodyPr/>
          <a:lstStyle/>
          <a:p>
            <a:r>
              <a:rPr kumimoji="1" lang="ja-JP" altLang="en-US" dirty="0"/>
              <a:t>投稿フォーム流れ</a:t>
            </a:r>
          </a:p>
        </p:txBody>
      </p:sp>
    </p:spTree>
    <p:extLst>
      <p:ext uri="{BB962C8B-B14F-4D97-AF65-F5344CB8AC3E}">
        <p14:creationId xmlns:p14="http://schemas.microsoft.com/office/powerpoint/2010/main" val="331991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AF98A-6D4B-4E91-8B75-5BA442FDBCC6}"/>
              </a:ext>
            </a:extLst>
          </p:cNvPr>
          <p:cNvSpPr>
            <a:spLocks noGrp="1"/>
          </p:cNvSpPr>
          <p:nvPr>
            <p:ph type="title"/>
          </p:nvPr>
        </p:nvSpPr>
        <p:spPr/>
        <p:txBody>
          <a:bodyPr/>
          <a:lstStyle/>
          <a:p>
            <a:r>
              <a:rPr lang="ja-JP" altLang="en-US" dirty="0"/>
              <a:t>①投稿する画像の選択</a:t>
            </a:r>
            <a:endParaRPr kumimoji="1" lang="ja-JP" altLang="en-US" dirty="0"/>
          </a:p>
        </p:txBody>
      </p:sp>
      <p:pic>
        <p:nvPicPr>
          <p:cNvPr id="7" name="図 6">
            <a:extLst>
              <a:ext uri="{FF2B5EF4-FFF2-40B4-BE49-F238E27FC236}">
                <a16:creationId xmlns:a16="http://schemas.microsoft.com/office/drawing/2014/main" id="{7074F2E4-3819-4291-84EF-D5812AA89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Tree>
    <p:extLst>
      <p:ext uri="{BB962C8B-B14F-4D97-AF65-F5344CB8AC3E}">
        <p14:creationId xmlns:p14="http://schemas.microsoft.com/office/powerpoint/2010/main" val="182948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6D75E-2A91-445F-B7AA-B14F76AA8E07}"/>
              </a:ext>
            </a:extLst>
          </p:cNvPr>
          <p:cNvSpPr>
            <a:spLocks noGrp="1"/>
          </p:cNvSpPr>
          <p:nvPr>
            <p:ph type="title"/>
          </p:nvPr>
        </p:nvSpPr>
        <p:spPr/>
        <p:txBody>
          <a:bodyPr/>
          <a:lstStyle/>
          <a:p>
            <a:r>
              <a:rPr lang="ja-JP" altLang="en-US" dirty="0"/>
              <a:t>②コメントの作成</a:t>
            </a:r>
            <a:endParaRPr kumimoji="1" lang="ja-JP" altLang="en-US" dirty="0"/>
          </a:p>
        </p:txBody>
      </p:sp>
      <p:pic>
        <p:nvPicPr>
          <p:cNvPr id="5" name="コンテンツ プレースホルダー 4">
            <a:extLst>
              <a:ext uri="{FF2B5EF4-FFF2-40B4-BE49-F238E27FC236}">
                <a16:creationId xmlns:a16="http://schemas.microsoft.com/office/drawing/2014/main" id="{59799374-F023-4B6D-B95F-338E51270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p:spPr>
      </p:pic>
    </p:spTree>
    <p:extLst>
      <p:ext uri="{BB962C8B-B14F-4D97-AF65-F5344CB8AC3E}">
        <p14:creationId xmlns:p14="http://schemas.microsoft.com/office/powerpoint/2010/main" val="267371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0D0FD-2F61-477C-A6D5-B55A5B301813}"/>
              </a:ext>
            </a:extLst>
          </p:cNvPr>
          <p:cNvSpPr>
            <a:spLocks noGrp="1"/>
          </p:cNvSpPr>
          <p:nvPr>
            <p:ph type="title"/>
          </p:nvPr>
        </p:nvSpPr>
        <p:spPr/>
        <p:txBody>
          <a:bodyPr/>
          <a:lstStyle/>
          <a:p>
            <a:r>
              <a:rPr kumimoji="1" lang="ja-JP" altLang="en-US" dirty="0"/>
              <a:t>③投稿完了</a:t>
            </a:r>
          </a:p>
        </p:txBody>
      </p:sp>
      <p:pic>
        <p:nvPicPr>
          <p:cNvPr id="5" name="コンテンツ プレースホルダー 4">
            <a:extLst>
              <a:ext uri="{FF2B5EF4-FFF2-40B4-BE49-F238E27FC236}">
                <a16:creationId xmlns:a16="http://schemas.microsoft.com/office/drawing/2014/main" id="{75B98479-9688-4E44-A855-72508988A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p:spPr>
      </p:pic>
    </p:spTree>
    <p:extLst>
      <p:ext uri="{BB962C8B-B14F-4D97-AF65-F5344CB8AC3E}">
        <p14:creationId xmlns:p14="http://schemas.microsoft.com/office/powerpoint/2010/main" val="421342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48555-027C-440E-A535-8100E00C31DA}"/>
              </a:ext>
            </a:extLst>
          </p:cNvPr>
          <p:cNvSpPr>
            <a:spLocks noGrp="1"/>
          </p:cNvSpPr>
          <p:nvPr>
            <p:ph type="ctrTitle"/>
          </p:nvPr>
        </p:nvSpPr>
        <p:spPr>
          <a:xfrm>
            <a:off x="1524000" y="2923699"/>
            <a:ext cx="9144000" cy="1010603"/>
          </a:xfrm>
        </p:spPr>
        <p:txBody>
          <a:bodyPr/>
          <a:lstStyle/>
          <a:p>
            <a:r>
              <a:rPr lang="ja-JP" altLang="en-US" dirty="0"/>
              <a:t>実演</a:t>
            </a:r>
            <a:endParaRPr kumimoji="1" lang="ja-JP" altLang="en-US" dirty="0"/>
          </a:p>
        </p:txBody>
      </p:sp>
    </p:spTree>
    <p:extLst>
      <p:ext uri="{BB962C8B-B14F-4D97-AF65-F5344CB8AC3E}">
        <p14:creationId xmlns:p14="http://schemas.microsoft.com/office/powerpoint/2010/main" val="307413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7B20A-1348-4FB9-A549-AF8D457BE8FE}"/>
              </a:ext>
            </a:extLst>
          </p:cNvPr>
          <p:cNvSpPr>
            <a:spLocks noGrp="1"/>
          </p:cNvSpPr>
          <p:nvPr>
            <p:ph type="title"/>
          </p:nvPr>
        </p:nvSpPr>
        <p:spPr/>
        <p:txBody>
          <a:bodyPr/>
          <a:lstStyle/>
          <a:p>
            <a:r>
              <a:rPr kumimoji="1" lang="ja-JP" altLang="en-US" dirty="0"/>
              <a:t>日野市の方との意見交換</a:t>
            </a:r>
          </a:p>
        </p:txBody>
      </p:sp>
      <p:sp>
        <p:nvSpPr>
          <p:cNvPr id="3" name="コンテンツ プレースホルダー 2">
            <a:extLst>
              <a:ext uri="{FF2B5EF4-FFF2-40B4-BE49-F238E27FC236}">
                <a16:creationId xmlns:a16="http://schemas.microsoft.com/office/drawing/2014/main" id="{2EEDA5F0-5DFC-44B3-9E9C-14E52298EDA2}"/>
              </a:ext>
            </a:extLst>
          </p:cNvPr>
          <p:cNvSpPr>
            <a:spLocks noGrp="1"/>
          </p:cNvSpPr>
          <p:nvPr>
            <p:ph idx="1"/>
          </p:nvPr>
        </p:nvSpPr>
        <p:spPr/>
        <p:txBody>
          <a:bodyPr/>
          <a:lstStyle/>
          <a:p>
            <a:pPr marL="0" indent="0">
              <a:buNone/>
            </a:pPr>
            <a:r>
              <a:rPr kumimoji="1" lang="ja-JP" altLang="en-US" dirty="0"/>
              <a:t>コミュニティがなくなりつつある</a:t>
            </a:r>
            <a:r>
              <a:rPr lang="ja-JP" altLang="en-US" dirty="0"/>
              <a:t>→コミュニティ</a:t>
            </a:r>
            <a:r>
              <a:rPr kumimoji="1" lang="ja-JP" altLang="en-US" dirty="0"/>
              <a:t>に入る、コニュニティに興味をもつきっかけをつくる</a:t>
            </a:r>
            <a:endParaRPr kumimoji="1" lang="en-US" altLang="ja-JP" dirty="0"/>
          </a:p>
          <a:p>
            <a:pPr marL="0" indent="0">
              <a:buNone/>
            </a:pPr>
            <a:r>
              <a:rPr lang="ja-JP" altLang="en-US" dirty="0"/>
              <a:t>　　　　　　　　　　　　　　⇓</a:t>
            </a:r>
            <a:endParaRPr lang="en-US" altLang="ja-JP" dirty="0"/>
          </a:p>
          <a:p>
            <a:pPr marL="0" indent="0">
              <a:buNone/>
            </a:pPr>
            <a:r>
              <a:rPr lang="ja-JP" altLang="en-US" dirty="0"/>
              <a:t>　　　　　　　　つながりをもつきっかけ→</a:t>
            </a:r>
            <a:r>
              <a:rPr lang="en-US" altLang="ja-JP" dirty="0"/>
              <a:t>SNS</a:t>
            </a:r>
          </a:p>
          <a:p>
            <a:pPr marL="0" indent="0">
              <a:buNone/>
            </a:pPr>
            <a:r>
              <a:rPr kumimoji="1" lang="ja-JP" altLang="en-US" dirty="0"/>
              <a:t>　　　　　　　　　　　　　　⇓</a:t>
            </a:r>
            <a:endParaRPr kumimoji="1" lang="en-US" altLang="ja-JP" dirty="0"/>
          </a:p>
          <a:p>
            <a:pPr marL="0" indent="0">
              <a:buNone/>
            </a:pPr>
            <a:r>
              <a:rPr lang="ja-JP" altLang="en-US" dirty="0"/>
              <a:t>　　　　　　　　　　　発信するもの</a:t>
            </a:r>
            <a:endParaRPr lang="en-US" altLang="ja-JP" dirty="0"/>
          </a:p>
          <a:p>
            <a:pPr marL="0" indent="0">
              <a:buNone/>
            </a:pPr>
            <a:endParaRPr kumimoji="1" lang="en-US" altLang="ja-JP" dirty="0"/>
          </a:p>
          <a:p>
            <a:pPr marL="0" indent="0">
              <a:buNone/>
            </a:pPr>
            <a:r>
              <a:rPr lang="ja-JP" altLang="en-US" dirty="0"/>
              <a:t>　　　遊べるコンテンツとしてアドベンチャーゲームを提案</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25519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CCA97-D2C2-4A01-B3D3-1483938F332F}"/>
              </a:ext>
            </a:extLst>
          </p:cNvPr>
          <p:cNvSpPr>
            <a:spLocks noGrp="1"/>
          </p:cNvSpPr>
          <p:nvPr>
            <p:ph type="title"/>
          </p:nvPr>
        </p:nvSpPr>
        <p:spPr/>
        <p:txBody>
          <a:bodyPr/>
          <a:lstStyle/>
          <a:p>
            <a:r>
              <a:rPr lang="ja-JP" altLang="en-US" dirty="0"/>
              <a:t>コンセプト</a:t>
            </a:r>
            <a:endParaRPr kumimoji="1" lang="ja-JP" altLang="en-US" dirty="0"/>
          </a:p>
        </p:txBody>
      </p:sp>
      <p:sp>
        <p:nvSpPr>
          <p:cNvPr id="3" name="コンテンツ プレースホルダー 2">
            <a:extLst>
              <a:ext uri="{FF2B5EF4-FFF2-40B4-BE49-F238E27FC236}">
                <a16:creationId xmlns:a16="http://schemas.microsoft.com/office/drawing/2014/main" id="{90AAE963-273F-45D3-97AD-8D29AF33F660}"/>
              </a:ext>
            </a:extLst>
          </p:cNvPr>
          <p:cNvSpPr>
            <a:spLocks noGrp="1"/>
          </p:cNvSpPr>
          <p:nvPr>
            <p:ph idx="1"/>
          </p:nvPr>
        </p:nvSpPr>
        <p:spPr/>
        <p:txBody>
          <a:bodyPr>
            <a:normAutofit/>
          </a:bodyPr>
          <a:lstStyle/>
          <a:p>
            <a:pPr marL="0" indent="0">
              <a:buNone/>
            </a:pPr>
            <a:r>
              <a:rPr lang="ja-JP" altLang="en-US" dirty="0"/>
              <a:t>・ミニバスをテーマにした観光シュミレーションゲーム</a:t>
            </a:r>
            <a:endParaRPr lang="en-US" altLang="ja-JP" dirty="0"/>
          </a:p>
          <a:p>
            <a:pPr marL="0" indent="0">
              <a:buNone/>
            </a:pPr>
            <a:endParaRPr lang="en-US" altLang="ja-JP" dirty="0"/>
          </a:p>
          <a:p>
            <a:pPr marL="0" indent="0">
              <a:buNone/>
            </a:pPr>
            <a:r>
              <a:rPr lang="ja-JP" altLang="en-US" dirty="0"/>
              <a:t>・</a:t>
            </a:r>
            <a:r>
              <a:rPr kumimoji="1" lang="ja-JP" altLang="en-US" dirty="0"/>
              <a:t>観光者と地元の人々が一緒になって作り上げていくコンテンツ</a:t>
            </a:r>
            <a:endParaRPr lang="en-US" altLang="ja-JP" dirty="0"/>
          </a:p>
        </p:txBody>
      </p:sp>
      <p:pic>
        <p:nvPicPr>
          <p:cNvPr id="5" name="図 4">
            <a:extLst>
              <a:ext uri="{FF2B5EF4-FFF2-40B4-BE49-F238E27FC236}">
                <a16:creationId xmlns:a16="http://schemas.microsoft.com/office/drawing/2014/main" id="{625C94D6-F257-40F4-8144-F1E93D510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091" y="3258312"/>
            <a:ext cx="4528709" cy="3396107"/>
          </a:xfrm>
          <a:prstGeom prst="rect">
            <a:avLst/>
          </a:prstGeom>
        </p:spPr>
      </p:pic>
    </p:spTree>
    <p:extLst>
      <p:ext uri="{BB962C8B-B14F-4D97-AF65-F5344CB8AC3E}">
        <p14:creationId xmlns:p14="http://schemas.microsoft.com/office/powerpoint/2010/main" val="38005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B6D2C-6F44-45C8-AD01-F4D69A095433}"/>
              </a:ext>
            </a:extLst>
          </p:cNvPr>
          <p:cNvSpPr>
            <a:spLocks noGrp="1"/>
          </p:cNvSpPr>
          <p:nvPr>
            <p:ph type="title"/>
          </p:nvPr>
        </p:nvSpPr>
        <p:spPr/>
        <p:txBody>
          <a:bodyPr/>
          <a:lstStyle/>
          <a:p>
            <a:r>
              <a:rPr lang="ja-JP" altLang="en-US" dirty="0"/>
              <a:t>ゲームの特徴</a:t>
            </a:r>
            <a:endParaRPr kumimoji="1" lang="ja-JP" altLang="en-US" dirty="0"/>
          </a:p>
        </p:txBody>
      </p:sp>
      <p:sp>
        <p:nvSpPr>
          <p:cNvPr id="3" name="コンテンツ プレースホルダー 2">
            <a:extLst>
              <a:ext uri="{FF2B5EF4-FFF2-40B4-BE49-F238E27FC236}">
                <a16:creationId xmlns:a16="http://schemas.microsoft.com/office/drawing/2014/main" id="{17570BDB-D902-472E-9F2E-4E4EEE97CD3F}"/>
              </a:ext>
            </a:extLst>
          </p:cNvPr>
          <p:cNvSpPr>
            <a:spLocks noGrp="1"/>
          </p:cNvSpPr>
          <p:nvPr>
            <p:ph idx="1"/>
          </p:nvPr>
        </p:nvSpPr>
        <p:spPr/>
        <p:txBody>
          <a:bodyPr/>
          <a:lstStyle/>
          <a:p>
            <a:pPr marL="0" indent="0">
              <a:buNone/>
            </a:pPr>
            <a:r>
              <a:rPr lang="ja-JP" altLang="en-US" dirty="0"/>
              <a:t>①観光シュミレーション</a:t>
            </a:r>
            <a:endParaRPr lang="en-US" altLang="ja-JP" dirty="0"/>
          </a:p>
          <a:p>
            <a:pPr marL="0" indent="0">
              <a:buNone/>
            </a:pPr>
            <a:endParaRPr kumimoji="1" lang="en-US" altLang="ja-JP" dirty="0"/>
          </a:p>
          <a:p>
            <a:pPr marL="0" indent="0">
              <a:buNone/>
            </a:pPr>
            <a:r>
              <a:rPr lang="ja-JP" altLang="en-US" dirty="0"/>
              <a:t>②投稿フォーム</a:t>
            </a:r>
            <a:endParaRPr lang="en-US" altLang="ja-JP" dirty="0"/>
          </a:p>
        </p:txBody>
      </p:sp>
    </p:spTree>
    <p:extLst>
      <p:ext uri="{BB962C8B-B14F-4D97-AF65-F5344CB8AC3E}">
        <p14:creationId xmlns:p14="http://schemas.microsoft.com/office/powerpoint/2010/main" val="325083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0BDA0-A291-4968-BA2A-94F160C945E1}"/>
              </a:ext>
            </a:extLst>
          </p:cNvPr>
          <p:cNvSpPr>
            <a:spLocks noGrp="1"/>
          </p:cNvSpPr>
          <p:nvPr>
            <p:ph type="title"/>
          </p:nvPr>
        </p:nvSpPr>
        <p:spPr/>
        <p:txBody>
          <a:bodyPr/>
          <a:lstStyle/>
          <a:p>
            <a:r>
              <a:rPr lang="ja-JP" altLang="en-US" dirty="0"/>
              <a:t>ゲームの特徴①　観光シュミレーション</a:t>
            </a:r>
            <a:endParaRPr kumimoji="1" lang="ja-JP" altLang="en-US" dirty="0"/>
          </a:p>
        </p:txBody>
      </p:sp>
      <p:sp>
        <p:nvSpPr>
          <p:cNvPr id="3" name="コンテンツ プレースホルダー 2">
            <a:extLst>
              <a:ext uri="{FF2B5EF4-FFF2-40B4-BE49-F238E27FC236}">
                <a16:creationId xmlns:a16="http://schemas.microsoft.com/office/drawing/2014/main" id="{AEA0E4A9-D567-4142-8806-C8FD0B47577A}"/>
              </a:ext>
            </a:extLst>
          </p:cNvPr>
          <p:cNvSpPr>
            <a:spLocks noGrp="1"/>
          </p:cNvSpPr>
          <p:nvPr>
            <p:ph idx="1"/>
          </p:nvPr>
        </p:nvSpPr>
        <p:spPr>
          <a:xfrm>
            <a:off x="838200" y="1825625"/>
            <a:ext cx="10515600" cy="4351338"/>
          </a:xfrm>
        </p:spPr>
        <p:txBody>
          <a:bodyPr/>
          <a:lstStyle/>
          <a:p>
            <a:pPr marL="0" indent="0">
              <a:buNone/>
            </a:pPr>
            <a:r>
              <a:rPr kumimoji="1" lang="ja-JP" altLang="en-US" dirty="0"/>
              <a:t>・日野を観光する前に</a:t>
            </a:r>
            <a:r>
              <a:rPr kumimoji="1" lang="en-US" altLang="ja-JP" dirty="0"/>
              <a:t>…</a:t>
            </a:r>
            <a:endParaRPr lang="en-US" altLang="ja-JP" dirty="0"/>
          </a:p>
          <a:p>
            <a:pPr marL="0" indent="0">
              <a:buNone/>
            </a:pPr>
            <a:r>
              <a:rPr lang="ja-JP" altLang="en-US" dirty="0"/>
              <a:t>ミニバスに乗ったような気分で観光スポットを画像と共に巡ることができる</a:t>
            </a:r>
            <a:endParaRPr lang="en-US" altLang="ja-JP" dirty="0"/>
          </a:p>
          <a:p>
            <a:pPr marL="0" indent="0">
              <a:buNone/>
            </a:pPr>
            <a:endParaRPr lang="en-US" altLang="ja-JP" dirty="0"/>
          </a:p>
        </p:txBody>
      </p:sp>
    </p:spTree>
    <p:extLst>
      <p:ext uri="{BB962C8B-B14F-4D97-AF65-F5344CB8AC3E}">
        <p14:creationId xmlns:p14="http://schemas.microsoft.com/office/powerpoint/2010/main" val="64392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8627EC-1531-46EA-BFB6-292D27097178}"/>
              </a:ext>
            </a:extLst>
          </p:cNvPr>
          <p:cNvSpPr>
            <a:spLocks noGrp="1"/>
          </p:cNvSpPr>
          <p:nvPr>
            <p:ph type="ctrTitle"/>
          </p:nvPr>
        </p:nvSpPr>
        <p:spPr>
          <a:xfrm>
            <a:off x="1524000" y="2820095"/>
            <a:ext cx="9144000" cy="1217811"/>
          </a:xfrm>
        </p:spPr>
        <p:txBody>
          <a:bodyPr>
            <a:normAutofit fontScale="90000"/>
          </a:bodyPr>
          <a:lstStyle/>
          <a:p>
            <a:r>
              <a:rPr kumimoji="1" lang="ja-JP" altLang="en-US" dirty="0"/>
              <a:t>観光シュミレーション流れ</a:t>
            </a:r>
          </a:p>
        </p:txBody>
      </p:sp>
    </p:spTree>
    <p:extLst>
      <p:ext uri="{BB962C8B-B14F-4D97-AF65-F5344CB8AC3E}">
        <p14:creationId xmlns:p14="http://schemas.microsoft.com/office/powerpoint/2010/main" val="284509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4BE7B4C-BF1E-45C9-886B-C106FED8D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
        <p:nvSpPr>
          <p:cNvPr id="14" name="タイトル 1">
            <a:extLst>
              <a:ext uri="{FF2B5EF4-FFF2-40B4-BE49-F238E27FC236}">
                <a16:creationId xmlns:a16="http://schemas.microsoft.com/office/drawing/2014/main" id="{DB41AD77-4738-466F-9FFE-F71CC78A7C9E}"/>
              </a:ext>
            </a:extLst>
          </p:cNvPr>
          <p:cNvSpPr>
            <a:spLocks noGrp="1"/>
          </p:cNvSpPr>
          <p:nvPr>
            <p:ph type="title"/>
          </p:nvPr>
        </p:nvSpPr>
        <p:spPr>
          <a:xfrm>
            <a:off x="838200" y="365125"/>
            <a:ext cx="10515600" cy="1325563"/>
          </a:xfrm>
        </p:spPr>
        <p:txBody>
          <a:bodyPr/>
          <a:lstStyle/>
          <a:p>
            <a:r>
              <a:rPr lang="ja-JP" altLang="en-US" dirty="0"/>
              <a:t>①</a:t>
            </a:r>
            <a:r>
              <a:rPr kumimoji="1" lang="ja-JP" altLang="en-US" dirty="0"/>
              <a:t>バスの路線を選ぶ</a:t>
            </a:r>
          </a:p>
        </p:txBody>
      </p:sp>
    </p:spTree>
    <p:extLst>
      <p:ext uri="{BB962C8B-B14F-4D97-AF65-F5344CB8AC3E}">
        <p14:creationId xmlns:p14="http://schemas.microsoft.com/office/powerpoint/2010/main" val="257735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5D16211-666A-4AC9-AAFD-1534CD141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300475"/>
            <a:ext cx="6720000" cy="5040000"/>
          </a:xfrm>
          <a:prstGeom prst="rect">
            <a:avLst/>
          </a:prstGeom>
        </p:spPr>
      </p:pic>
      <p:sp>
        <p:nvSpPr>
          <p:cNvPr id="10" name="タイトル 1">
            <a:extLst>
              <a:ext uri="{FF2B5EF4-FFF2-40B4-BE49-F238E27FC236}">
                <a16:creationId xmlns:a16="http://schemas.microsoft.com/office/drawing/2014/main" id="{40F4C22F-DEAC-4DD8-BD06-FD732F03CDF1}"/>
              </a:ext>
            </a:extLst>
          </p:cNvPr>
          <p:cNvSpPr>
            <a:spLocks noGrp="1"/>
          </p:cNvSpPr>
          <p:nvPr>
            <p:ph type="title"/>
          </p:nvPr>
        </p:nvSpPr>
        <p:spPr>
          <a:xfrm>
            <a:off x="838200" y="365125"/>
            <a:ext cx="10515600" cy="1325563"/>
          </a:xfrm>
        </p:spPr>
        <p:txBody>
          <a:bodyPr/>
          <a:lstStyle/>
          <a:p>
            <a:r>
              <a:rPr lang="ja-JP" altLang="en-US" dirty="0"/>
              <a:t>②降りたいバス停</a:t>
            </a:r>
            <a:r>
              <a:rPr kumimoji="1" lang="ja-JP" altLang="en-US" dirty="0"/>
              <a:t>を選ぶ</a:t>
            </a:r>
          </a:p>
        </p:txBody>
      </p:sp>
    </p:spTree>
    <p:extLst>
      <p:ext uri="{BB962C8B-B14F-4D97-AF65-F5344CB8AC3E}">
        <p14:creationId xmlns:p14="http://schemas.microsoft.com/office/powerpoint/2010/main" val="319656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78690778-CC59-4B13-B088-6E893C73EAF6}"/>
              </a:ext>
            </a:extLst>
          </p:cNvPr>
          <p:cNvSpPr>
            <a:spLocks noGrp="1"/>
          </p:cNvSpPr>
          <p:nvPr>
            <p:ph type="title"/>
          </p:nvPr>
        </p:nvSpPr>
        <p:spPr>
          <a:xfrm>
            <a:off x="838200" y="365125"/>
            <a:ext cx="10515600" cy="1325563"/>
          </a:xfrm>
        </p:spPr>
        <p:txBody>
          <a:bodyPr/>
          <a:lstStyle/>
          <a:p>
            <a:r>
              <a:rPr kumimoji="1" lang="ja-JP" altLang="en-US" dirty="0"/>
              <a:t>③観光ポットの情報ゲット</a:t>
            </a:r>
          </a:p>
        </p:txBody>
      </p:sp>
      <p:pic>
        <p:nvPicPr>
          <p:cNvPr id="7" name="図 6">
            <a:extLst>
              <a:ext uri="{FF2B5EF4-FFF2-40B4-BE49-F238E27FC236}">
                <a16:creationId xmlns:a16="http://schemas.microsoft.com/office/drawing/2014/main" id="{ABC892CE-CF64-49B4-9D67-6C03293B1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00" y="1452875"/>
            <a:ext cx="6720000" cy="5040000"/>
          </a:xfrm>
          <a:prstGeom prst="rect">
            <a:avLst/>
          </a:prstGeom>
        </p:spPr>
      </p:pic>
    </p:spTree>
    <p:extLst>
      <p:ext uri="{BB962C8B-B14F-4D97-AF65-F5344CB8AC3E}">
        <p14:creationId xmlns:p14="http://schemas.microsoft.com/office/powerpoint/2010/main" val="17463820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181</Words>
  <Application>Microsoft Office PowerPoint</Application>
  <PresentationFormat>ワイド画面</PresentationFormat>
  <Paragraphs>38</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A班</vt:lpstr>
      <vt:lpstr>日野市の方との意見交換</vt:lpstr>
      <vt:lpstr>コンセプト</vt:lpstr>
      <vt:lpstr>ゲームの特徴</vt:lpstr>
      <vt:lpstr>ゲームの特徴①　観光シュミレーション</vt:lpstr>
      <vt:lpstr>観光シュミレーション流れ</vt:lpstr>
      <vt:lpstr>①バスの路線を選ぶ</vt:lpstr>
      <vt:lpstr>②降りたいバス停を選ぶ</vt:lpstr>
      <vt:lpstr>③観光ポットの情報ゲット</vt:lpstr>
      <vt:lpstr>ゲームの特徴②　投稿フォーム</vt:lpstr>
      <vt:lpstr>投稿フォーム流れ</vt:lpstr>
      <vt:lpstr>①投稿する画像の選択</vt:lpstr>
      <vt:lpstr>②コメントの作成</vt:lpstr>
      <vt:lpstr>③投稿完了</vt:lpstr>
      <vt:lpstr>実演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A班</dc:title>
  <dc:creator>船木 里美</dc:creator>
  <cp:lastModifiedBy>多田 千尋</cp:lastModifiedBy>
  <cp:revision>14</cp:revision>
  <dcterms:created xsi:type="dcterms:W3CDTF">2018-06-22T08:10:46Z</dcterms:created>
  <dcterms:modified xsi:type="dcterms:W3CDTF">2018-08-02T17:15:20Z</dcterms:modified>
</cp:coreProperties>
</file>