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146847056" r:id="rId8"/>
    <p:sldId id="265" r:id="rId9"/>
    <p:sldId id="2146847057" r:id="rId10"/>
    <p:sldId id="2146847064" r:id="rId11"/>
    <p:sldId id="2146847058" r:id="rId12"/>
    <p:sldId id="267" r:id="rId13"/>
    <p:sldId id="2146847063" r:id="rId14"/>
    <p:sldId id="2146847062" r:id="rId15"/>
    <p:sldId id="268" r:id="rId16"/>
    <p:sldId id="2146847055" r:id="rId17"/>
    <p:sldId id="269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375" autoAdjust="0"/>
    <p:restoredTop sz="94660"/>
  </p:normalViewPr>
  <p:slideViewPr>
    <p:cSldViewPr snapToGrid="0">
      <p:cViewPr varScale="1">
        <p:scale>
          <a:sx n="64" d="100"/>
          <a:sy n="64" d="100"/>
        </p:scale>
        <p:origin x="-812" y="-68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23-06-2025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6/23/2025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6/23/2025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6/23/2025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6/23/2025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6/23/2025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6/23/2025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6/23/2025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cryptodome.org/" TargetMode="External"/><Relationship Id="rId7" Type="http://schemas.openxmlformats.org/officeDocument/2006/relationships/hyperlink" Target="https://en.wikipedia.org/wiki/SHA-2" TargetMode="External"/><Relationship Id="rId2" Type="http://schemas.openxmlformats.org/officeDocument/2006/relationships/hyperlink" Target="https://pillow.readthedocs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teganography" TargetMode="External"/><Relationship Id="rId5" Type="http://schemas.openxmlformats.org/officeDocument/2006/relationships/hyperlink" Target="https://docs.python.org/3/library/tkinter.html" TargetMode="External"/><Relationship Id="rId4" Type="http://schemas.openxmlformats.org/officeDocument/2006/relationships/hyperlink" Target="https://docs.python.org/3/library/hashlib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788790" cy="977778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Stegnography</a:t>
            </a: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SHA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6417" y="397341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NAME </a:t>
            </a: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– </a:t>
            </a:r>
            <a:r>
              <a:rPr lang="en-US" sz="2000" b="1" dirty="0" err="1" smtClean="0">
                <a:solidFill>
                  <a:schemeClr val="bg1"/>
                </a:solidFill>
                <a:latin typeface="Arial"/>
                <a:cs typeface="Arial"/>
              </a:rPr>
              <a:t>Polepalli</a:t>
            </a: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Arial"/>
                <a:cs typeface="Arial"/>
              </a:rPr>
              <a:t>Prasanna</a:t>
            </a: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COLLEGE NAME - Malla Reddy Engineering College For Women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DEPARTMENT </a:t>
            </a: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– CSE(IOT)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SCREENS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E27B175F-FCE5-F191-E12D-0F40A80C3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199" y="2210071"/>
            <a:ext cx="8698810" cy="273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92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9350EC-1A23-BE5F-721F-63A717A3A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870556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/>
              <a:t>GITHUB REPOSITORY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6AC9A0-2150-85B7-080B-241D4E7F5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92D050"/>
                </a:solidFill>
              </a:rPr>
              <a:t>https://github.com/Prasanna-polepalli/stegnography-using-SHA.git</a:t>
            </a:r>
          </a:p>
          <a:p>
            <a:pPr>
              <a:buNone/>
            </a:pPr>
            <a:endParaRPr lang="en-IN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7446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using SHA-256 provides a secure method to hide and transmit secret messages within images. By combining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LSB-based image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SHA-256 hashing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system ensures both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hidden message. The inclusion of a user-friendly GUI and support for Unicode (e.g., Hindi text) makes it accessible and practical for real-world use. Overall, the project successfully demonstrates how cryptography 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integrated to create a reliable tool for secure digital communication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3315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4159F896-162F-6F44-B4BC-7775E17B1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956" y="2057175"/>
            <a:ext cx="1089433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smtClean="0">
                <a:cs typeface="Times New Roman" pitchFamily="18" charset="0"/>
              </a:rPr>
              <a:t>Add AES or RSA encryption for enhanced message confidentiality.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smtClean="0">
                <a:cs typeface="Times New Roman" pitchFamily="18" charset="0"/>
              </a:rPr>
              <a:t> Develop a web-based version using Flask or </a:t>
            </a:r>
            <a:r>
              <a:rPr lang="en-US" altLang="en-US" sz="2400" dirty="0" err="1" smtClean="0">
                <a:cs typeface="Times New Roman" pitchFamily="18" charset="0"/>
              </a:rPr>
              <a:t>Django</a:t>
            </a:r>
            <a:r>
              <a:rPr lang="en-US" altLang="en-US" sz="2400" dirty="0" smtClean="0">
                <a:cs typeface="Times New Roman" pitchFamily="18" charset="0"/>
              </a:rPr>
              <a:t> for online access.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smtClean="0">
                <a:cs typeface="Times New Roman" pitchFamily="18" charset="0"/>
              </a:rPr>
              <a:t> Create a mobile app for Android/</a:t>
            </a:r>
            <a:r>
              <a:rPr lang="en-US" altLang="en-US" sz="2400" dirty="0" err="1" smtClean="0">
                <a:cs typeface="Times New Roman" pitchFamily="18" charset="0"/>
              </a:rPr>
              <a:t>iOS</a:t>
            </a:r>
            <a:r>
              <a:rPr lang="en-US" altLang="en-US" sz="2400" dirty="0" smtClean="0">
                <a:cs typeface="Times New Roman" pitchFamily="18" charset="0"/>
              </a:rPr>
              <a:t> to make it portable and easy to use.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smtClean="0">
                <a:cs typeface="Times New Roman" pitchFamily="18" charset="0"/>
              </a:rPr>
              <a:t> Support video and audio </a:t>
            </a:r>
            <a:r>
              <a:rPr lang="en-US" altLang="en-US" sz="2400" dirty="0" err="1" smtClean="0">
                <a:cs typeface="Times New Roman" pitchFamily="18" charset="0"/>
              </a:rPr>
              <a:t>steganography</a:t>
            </a:r>
            <a:r>
              <a:rPr lang="en-US" altLang="en-US" sz="2400" dirty="0" smtClean="0">
                <a:cs typeface="Times New Roman" pitchFamily="18" charset="0"/>
              </a:rPr>
              <a:t> for hiding data in multimedia files.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smtClean="0">
                <a:cs typeface="Times New Roman" pitchFamily="18" charset="0"/>
              </a:rPr>
              <a:t> Use AI/ML to detect </a:t>
            </a:r>
            <a:r>
              <a:rPr lang="en-US" altLang="en-US" sz="2400" dirty="0" err="1" smtClean="0">
                <a:cs typeface="Times New Roman" pitchFamily="18" charset="0"/>
              </a:rPr>
              <a:t>steganalysis</a:t>
            </a:r>
            <a:r>
              <a:rPr lang="en-US" altLang="en-US" sz="2400" dirty="0" smtClean="0">
                <a:cs typeface="Times New Roman" pitchFamily="18" charset="0"/>
              </a:rPr>
              <a:t> attempts and improve stealth.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smtClean="0">
                <a:cs typeface="Times New Roman" pitchFamily="18" charset="0"/>
              </a:rPr>
              <a:t> Enable batch processing for multiple images or messages at once.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smtClean="0">
                <a:cs typeface="Times New Roman" pitchFamily="18" charset="0"/>
              </a:rPr>
              <a:t> Integrate image compression handling to support JPEG </a:t>
            </a:r>
            <a:r>
              <a:rPr lang="en-US" altLang="en-US" sz="2400" dirty="0" err="1" smtClean="0">
                <a:cs typeface="Times New Roman" pitchFamily="18" charset="0"/>
              </a:rPr>
              <a:t>steganography</a:t>
            </a:r>
            <a:r>
              <a:rPr lang="en-US" altLang="en-US" sz="2400" dirty="0" smtClean="0">
                <a:cs typeface="Times New Roman" pitchFamily="18" charset="0"/>
              </a:rPr>
              <a:t> safely</a:t>
            </a:r>
            <a:r>
              <a:rPr lang="en-US" altLang="en-US" dirty="0" smtClean="0">
                <a:cs typeface="Times New Roman" pitchFamily="18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63C66A9-F122-9F31-EA56-D622A30AF25F}"/>
              </a:ext>
            </a:extLst>
          </p:cNvPr>
          <p:cNvSpPr txBox="1"/>
          <p:nvPr/>
        </p:nvSpPr>
        <p:spPr>
          <a:xfrm>
            <a:off x="693420" y="1593840"/>
            <a:ext cx="10452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400" b="1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93420" y="-345146"/>
            <a:ext cx="10698480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b="1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Pillow Documentation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Python Imaging Library used for image manipulation</a:t>
            </a:r>
            <a:b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🔗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https://pillow.readthedocs.io/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PyCryptodome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Python library for cryptographic operations</a:t>
            </a:r>
            <a:b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🔗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https://www.pycryptodome.org/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hashlib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Library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Built-in Python library for hashing algorithms (SHA-256)</a:t>
            </a:r>
            <a:b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🔗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https://docs.python.org/3/library/hashlib.html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GUI Documentation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Python standard library for GUI development</a:t>
            </a:r>
            <a:b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🔗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https://docs.python.org/3/library/tkinter.html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LSB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Common method for hiding data in images</a:t>
            </a:r>
            <a:b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🔗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https://en.wikipedia.org/wiki/Steganography#Digital_steganography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SHA-256 Algorithm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Secure hashing algorithm used for integrity verification</a:t>
            </a:r>
            <a:b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🔗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https://en.wikipedia.org/wiki/SHA-2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8950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POLEPALLI PRASANNA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37" y="1240598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92" y="1644435"/>
            <a:ext cx="11029615" cy="3657139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en-US" sz="2400" dirty="0" smtClean="0"/>
              <a:t>This project focuses on securely hiding and transmitting secret text by embedding it in images using </a:t>
            </a:r>
            <a:r>
              <a:rPr lang="en-US" sz="2400" dirty="0" err="1" smtClean="0"/>
              <a:t>steganography</a:t>
            </a:r>
            <a:r>
              <a:rPr lang="en-US" sz="2400" dirty="0" smtClean="0"/>
              <a:t> and verifying its integrity with SHA-256 hashing. The hidden text is encrypted before embedding, and upon extraction, it is decrypted and validated using the hash to ensure it hasn’t been tampered with.</a:t>
            </a:r>
            <a:endPara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 algn="just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4B904F-3912-068D-94BB-E682679E0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8680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0AED3A-6961-C1C1-4586-AE2DC1478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767" y="1747354"/>
            <a:ext cx="11029615" cy="4673324"/>
          </a:xfrm>
        </p:spPr>
        <p:txBody>
          <a:bodyPr>
            <a:normAutofit fontScale="92500" lnSpcReduction="10000"/>
          </a:bodyPr>
          <a:lstStyle/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allows hiding secret text (including Hindi/Unicode) inside image files using </a:t>
            </a:r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LSB </a:t>
            </a:r>
            <a:r>
              <a:rPr lang="en-US" alt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input message is </a:t>
            </a:r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encrypted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before embedding for confidentiality.</a:t>
            </a: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combined encrypted message and hash are hidden in a </a:t>
            </a:r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PNG or BMP image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without altering its appearance.</a:t>
            </a: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During extraction, the hidden data is </a:t>
            </a:r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retrieved and decrypted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is recalculated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the extracted message and </a:t>
            </a:r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compared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the embedded hash.</a:t>
            </a: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the hashes match, the message is confirmed as authentic and </a:t>
            </a:r>
            <a:r>
              <a:rPr lang="en-US" alt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untampered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otherwise, a warning is shown.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73874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22104"/>
            <a:ext cx="11029615" cy="4673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Windows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3.13)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Intel i5 or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Minimum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16GB 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512 GB or more</a:t>
            </a:r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59ACC3-8BF7-C8E5-CCF7-267B74A3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Libraries used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2CA1A7-D5CF-6F3D-BAD2-8E0BD86B9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marR="133350" indent="-457200" algn="just">
              <a:lnSpc>
                <a:spcPct val="150000"/>
              </a:lnSpc>
              <a:buAutoNum type="arabicPeriod"/>
            </a:pPr>
            <a:r>
              <a:rPr lang="en-I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PIL 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(Pillow - </a:t>
            </a: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PIL.Image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Provides easy handling of image files in various formats like PNG and JPEG. Supports image loading, saving, and </a:t>
            </a: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modification.</a:t>
            </a:r>
          </a:p>
          <a:p>
            <a:pPr marL="571500" marR="133350" indent="-457200" algn="just">
              <a:lnSpc>
                <a:spcPct val="150000"/>
              </a:lnSpc>
              <a:buAutoNum type="arabicPeriod"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PyCryptodome:</a:t>
            </a:r>
            <a:r>
              <a:rPr lang="en-US" sz="2400" dirty="0" err="1" smtClean="0"/>
              <a:t>A</a:t>
            </a:r>
            <a:r>
              <a:rPr lang="en-US" sz="2400" dirty="0" smtClean="0"/>
              <a:t> </a:t>
            </a:r>
            <a:r>
              <a:rPr lang="en-US" sz="2400" dirty="0"/>
              <a:t>Python library for cryptographic </a:t>
            </a:r>
            <a:r>
              <a:rPr lang="en-US" sz="2400" dirty="0" smtClean="0"/>
              <a:t>operations Used </a:t>
            </a:r>
            <a:r>
              <a:rPr lang="en-US" sz="2400" dirty="0"/>
              <a:t>to perform </a:t>
            </a:r>
            <a:r>
              <a:rPr lang="en-US" sz="2400" b="1" dirty="0"/>
              <a:t>AES encryption and decryption</a:t>
            </a:r>
            <a:r>
              <a:rPr lang="en-US" sz="2400" dirty="0"/>
              <a:t> of the secret text before and after hiding it in the image.</a:t>
            </a:r>
          </a:p>
          <a:p>
            <a:pPr marL="571500" marR="133350" indent="-457200" algn="just">
              <a:lnSpc>
                <a:spcPct val="150000"/>
              </a:lnSpc>
              <a:buAutoNum type="arabicPeriod"/>
            </a:pP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571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IN" dirty="0"/>
          </a:p>
        </p:txBody>
      </p:sp>
      <p:sp>
        <p:nvSpPr>
          <p:cNvPr id="97" name="Content Placeholder 96"/>
          <p:cNvSpPr>
            <a:spLocks noGrp="1"/>
          </p:cNvSpPr>
          <p:nvPr>
            <p:ph idx="1"/>
          </p:nvPr>
        </p:nvSpPr>
        <p:spPr>
          <a:xfrm>
            <a:off x="342654" y="1530625"/>
            <a:ext cx="11029615" cy="4673324"/>
          </a:xfrm>
        </p:spPr>
        <p:txBody>
          <a:bodyPr/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Phase: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en-US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User enters a secret message (supports Hindi/Unicode).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lang="en-US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Hashing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Generate a </a:t>
            </a:r>
            <a:r>
              <a:rPr lang="en-US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SHA-256 hash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original message.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lang="en-US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Combine message and hash as:</a:t>
            </a:r>
            <a:b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full_data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message + "::" + sha256_hash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lang="en-US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Conversion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Convert </a:t>
            </a:r>
            <a:r>
              <a:rPr lang="en-US" alt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full_data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binary.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lang="en-US" altLang="en-US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r>
              <a:rPr lang="en-US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(LSB)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 the binary data into the </a:t>
            </a:r>
            <a:r>
              <a:rPr lang="en-US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significant bits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image pixels (RGB values).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</a:pPr>
            <a:r>
              <a:rPr lang="en-US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Save the image with hidden data.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04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CB1E26-EAFC-3E47-4012-97B4D58C7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Decoding Phase: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en-US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User loads the encoded image.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lang="en-US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 Extraction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Read binary bits from LSB of image pixels.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lang="en-US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to Text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Convert binary data back to text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lang="en-US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Data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Separate message and embedded hash using the :: delimiter.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lang="en-US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Verification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Recalculate the SHA-256 hash of the extracted message.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it to the embedded hash.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</a:pPr>
            <a:r>
              <a:rPr lang="en-US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hashes match: display message.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not: show integrity warning.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4310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D869D9D-9BD4-5D64-3FD8-7AC862A56CF1}"/>
              </a:ext>
            </a:extLst>
          </p:cNvPr>
          <p:cNvSpPr/>
          <p:nvPr/>
        </p:nvSpPr>
        <p:spPr>
          <a:xfrm>
            <a:off x="1117600" y="6309360"/>
            <a:ext cx="2032000" cy="300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CODE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A31B0199-6F9D-9DA6-8522-384BEBD70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573" y="1381263"/>
            <a:ext cx="4830347" cy="4673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799D808-EFB9-B1B7-4E43-E3FB51A6C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983" y="1399369"/>
            <a:ext cx="4766118" cy="459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32933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c0fa2617-96bd-425d-8578-e93563fe37c5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9162bd5b-4ed9-4da3-b376-05204580ba3f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344</TotalTime>
  <Words>593</Words>
  <Application>Microsoft Office PowerPoint</Application>
  <PresentationFormat>Custom</PresentationFormat>
  <Paragraphs>105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DividendVTI</vt:lpstr>
      <vt:lpstr>Stegnography USING SHA</vt:lpstr>
      <vt:lpstr>OUTLINE</vt:lpstr>
      <vt:lpstr>Problem Statement</vt:lpstr>
      <vt:lpstr>Proposed solution</vt:lpstr>
      <vt:lpstr>System  Approach</vt:lpstr>
      <vt:lpstr>Libraries used</vt:lpstr>
      <vt:lpstr>Algorithm &amp; Deployment</vt:lpstr>
      <vt:lpstr>Slide 8</vt:lpstr>
      <vt:lpstr>Result</vt:lpstr>
      <vt:lpstr>OUTPUT SCREENS</vt:lpstr>
      <vt:lpstr>GITHUB REPOSITORY LINK</vt:lpstr>
      <vt:lpstr>Conclusion</vt:lpstr>
      <vt:lpstr>Slide 13</vt:lpstr>
      <vt:lpstr>References</vt:lpstr>
      <vt:lpstr>THANK YOU - POLEPALLI PRASANNA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admin</cp:lastModifiedBy>
  <cp:revision>57</cp:revision>
  <dcterms:created xsi:type="dcterms:W3CDTF">2021-05-26T16:50:10Z</dcterms:created>
  <dcterms:modified xsi:type="dcterms:W3CDTF">2025-06-23T15:19:52Z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