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6"/>
  </p:notesMasterIdLst>
  <p:sldIdLst>
    <p:sldId id="270" r:id="rId2"/>
    <p:sldId id="268" r:id="rId3"/>
    <p:sldId id="283" r:id="rId4"/>
    <p:sldId id="296" r:id="rId5"/>
    <p:sldId id="272" r:id="rId6"/>
    <p:sldId id="297" r:id="rId7"/>
    <p:sldId id="274" r:id="rId8"/>
    <p:sldId id="278" r:id="rId9"/>
    <p:sldId id="279" r:id="rId10"/>
    <p:sldId id="276" r:id="rId11"/>
    <p:sldId id="275" r:id="rId12"/>
    <p:sldId id="280" r:id="rId13"/>
    <p:sldId id="277" r:id="rId14"/>
    <p:sldId id="281" r:id="rId15"/>
    <p:sldId id="285" r:id="rId16"/>
    <p:sldId id="298" r:id="rId17"/>
    <p:sldId id="284" r:id="rId18"/>
    <p:sldId id="299" r:id="rId19"/>
    <p:sldId id="271" r:id="rId20"/>
    <p:sldId id="273" r:id="rId21"/>
    <p:sldId id="286" r:id="rId22"/>
    <p:sldId id="289" r:id="rId23"/>
    <p:sldId id="300" r:id="rId24"/>
    <p:sldId id="291" r:id="rId25"/>
    <p:sldId id="301" r:id="rId26"/>
    <p:sldId id="292" r:id="rId27"/>
    <p:sldId id="294" r:id="rId28"/>
    <p:sldId id="293" r:id="rId29"/>
    <p:sldId id="295" r:id="rId30"/>
    <p:sldId id="302" r:id="rId31"/>
    <p:sldId id="303" r:id="rId32"/>
    <p:sldId id="282" r:id="rId33"/>
    <p:sldId id="290" r:id="rId34"/>
    <p:sldId id="304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fan Feilmeier" initials="SF" lastIdx="1" clrIdx="0">
    <p:extLst>
      <p:ext uri="{19B8F6BF-5375-455C-9EA6-DF929625EA0E}">
        <p15:presenceInfo xmlns:p15="http://schemas.microsoft.com/office/powerpoint/2012/main" userId="d674979ef33ddeb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D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6433" autoAdjust="0"/>
  </p:normalViewPr>
  <p:slideViewPr>
    <p:cSldViewPr snapToGrid="0">
      <p:cViewPr varScale="1">
        <p:scale>
          <a:sx n="100" d="100"/>
          <a:sy n="100" d="100"/>
        </p:scale>
        <p:origin x="72" y="3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German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dLbl>
              <c:idx val="2"/>
              <c:layout/>
              <c:tx>
                <c:rich>
                  <a:bodyPr/>
                  <a:lstStyle/>
                  <a:p>
                    <a:fld id="{C40F5607-94F9-4CF5-A786-D92E534FA1F9}" type="VALUE">
                      <a:rPr lang="en-US">
                        <a:solidFill>
                          <a:schemeClr val="bg1"/>
                        </a:solidFill>
                      </a:rPr>
                      <a:pPr/>
                      <a:t>[WERT]</a:t>
                    </a:fld>
                    <a:endParaRPr lang="de-DE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Tabelle1!$A$2:$A$5</c15:sqref>
                  </c15:fullRef>
                </c:ext>
              </c:extLst>
              <c:f>Tabelle1!$A$2:$A$4</c:f>
              <c:strCache>
                <c:ptCount val="3"/>
                <c:pt idx="0">
                  <c:v>category.sql</c:v>
                </c:pt>
                <c:pt idx="1">
                  <c:v>categorylinks.sql</c:v>
                </c:pt>
                <c:pt idx="2">
                  <c:v>pages-articles.xml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Tabelle1!$B$2:$B$5</c15:sqref>
                  </c15:fullRef>
                </c:ext>
              </c:extLst>
              <c:f>Tabelle1!$B$2:$B$4</c:f>
              <c:numCache>
                <c:formatCode>0\ "MB"</c:formatCode>
                <c:ptCount val="3"/>
                <c:pt idx="0">
                  <c:v>15</c:v>
                </c:pt>
                <c:pt idx="1">
                  <c:v>1018</c:v>
                </c:pt>
                <c:pt idx="2">
                  <c:v>13329</c:v>
                </c:pt>
              </c:numCache>
            </c:numRef>
          </c:val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Romanian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Tabelle1!$A$2:$A$5</c15:sqref>
                  </c15:fullRef>
                </c:ext>
              </c:extLst>
              <c:f>Tabelle1!$A$2:$A$4</c:f>
              <c:strCache>
                <c:ptCount val="3"/>
                <c:pt idx="0">
                  <c:v>category.sql</c:v>
                </c:pt>
                <c:pt idx="1">
                  <c:v>categorylinks.sql</c:v>
                </c:pt>
                <c:pt idx="2">
                  <c:v>pages-articles.xml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Tabelle1!$C$2:$C$5</c15:sqref>
                  </c15:fullRef>
                </c:ext>
              </c:extLst>
              <c:f>Tabelle1!$C$2:$C$4</c:f>
              <c:numCache>
                <c:formatCode>0\ "MB"</c:formatCode>
                <c:ptCount val="3"/>
                <c:pt idx="0">
                  <c:v>5</c:v>
                </c:pt>
                <c:pt idx="1">
                  <c:v>121</c:v>
                </c:pt>
                <c:pt idx="2">
                  <c:v>1384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757354048"/>
        <c:axId val="757356224"/>
      </c:barChart>
      <c:catAx>
        <c:axId val="757354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57356224"/>
        <c:crosses val="autoZero"/>
        <c:auto val="1"/>
        <c:lblAlgn val="ctr"/>
        <c:lblOffset val="100"/>
        <c:noMultiLvlLbl val="0"/>
      </c:catAx>
      <c:valAx>
        <c:axId val="757356224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\ &quot;MB&quot;" sourceLinked="1"/>
        <c:majorTickMark val="none"/>
        <c:minorTickMark val="none"/>
        <c:tickLblPos val="nextTo"/>
        <c:crossAx val="757354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3"/>
          <c:order val="3"/>
          <c:tx>
            <c:strRef>
              <c:f>Tabelle1!$E$1</c:f>
              <c:strCache>
                <c:ptCount val="1"/>
                <c:pt idx="0">
                  <c:v>Training Prediction Accuray (%)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Tabelle1!$A$2:$A$22</c:f>
              <c:numCache>
                <c:formatCode>General</c:formatCode>
                <c:ptCount val="21"/>
                <c:pt idx="0">
                  <c:v>10</c:v>
                </c:pt>
                <c:pt idx="1">
                  <c:v>110</c:v>
                </c:pt>
                <c:pt idx="2">
                  <c:v>210</c:v>
                </c:pt>
                <c:pt idx="3">
                  <c:v>310</c:v>
                </c:pt>
                <c:pt idx="4">
                  <c:v>410</c:v>
                </c:pt>
                <c:pt idx="5">
                  <c:v>510</c:v>
                </c:pt>
                <c:pt idx="6">
                  <c:v>610</c:v>
                </c:pt>
                <c:pt idx="7">
                  <c:v>710</c:v>
                </c:pt>
                <c:pt idx="8">
                  <c:v>810</c:v>
                </c:pt>
                <c:pt idx="9">
                  <c:v>910</c:v>
                </c:pt>
                <c:pt idx="10">
                  <c:v>1010</c:v>
                </c:pt>
                <c:pt idx="11">
                  <c:v>1110</c:v>
                </c:pt>
                <c:pt idx="12">
                  <c:v>1210</c:v>
                </c:pt>
                <c:pt idx="13">
                  <c:v>1310</c:v>
                </c:pt>
                <c:pt idx="14">
                  <c:v>1410</c:v>
                </c:pt>
                <c:pt idx="15">
                  <c:v>1510</c:v>
                </c:pt>
                <c:pt idx="16">
                  <c:v>1610</c:v>
                </c:pt>
                <c:pt idx="17">
                  <c:v>1710</c:v>
                </c:pt>
                <c:pt idx="18">
                  <c:v>1810</c:v>
                </c:pt>
                <c:pt idx="19">
                  <c:v>1910</c:v>
                </c:pt>
                <c:pt idx="20">
                  <c:v>2010</c:v>
                </c:pt>
              </c:numCache>
            </c:numRef>
          </c:cat>
          <c:val>
            <c:numRef>
              <c:f>Tabelle1!$E$2:$E$22</c:f>
              <c:numCache>
                <c:formatCode>0.0%</c:formatCode>
                <c:ptCount val="21"/>
                <c:pt idx="0">
                  <c:v>0.34222222222222198</c:v>
                </c:pt>
                <c:pt idx="1">
                  <c:v>0.34</c:v>
                </c:pt>
                <c:pt idx="2">
                  <c:v>0.36444444444444402</c:v>
                </c:pt>
                <c:pt idx="3">
                  <c:v>0.37777777777777699</c:v>
                </c:pt>
                <c:pt idx="4">
                  <c:v>0.413333333333333</c:v>
                </c:pt>
                <c:pt idx="5">
                  <c:v>0.431111111111111</c:v>
                </c:pt>
                <c:pt idx="6">
                  <c:v>0.448888888888888</c:v>
                </c:pt>
                <c:pt idx="7">
                  <c:v>0.448888888888888</c:v>
                </c:pt>
                <c:pt idx="8">
                  <c:v>0.47111111111111098</c:v>
                </c:pt>
                <c:pt idx="9">
                  <c:v>0.48888888888888798</c:v>
                </c:pt>
                <c:pt idx="10">
                  <c:v>0.48888888888888798</c:v>
                </c:pt>
                <c:pt idx="11">
                  <c:v>0.48888888888888798</c:v>
                </c:pt>
                <c:pt idx="12">
                  <c:v>0.48888888888888798</c:v>
                </c:pt>
                <c:pt idx="13">
                  <c:v>0.48888888888888798</c:v>
                </c:pt>
                <c:pt idx="14">
                  <c:v>0.48888888888888798</c:v>
                </c:pt>
                <c:pt idx="15">
                  <c:v>0.48888888888888798</c:v>
                </c:pt>
                <c:pt idx="16">
                  <c:v>0.5</c:v>
                </c:pt>
                <c:pt idx="17">
                  <c:v>0.52444444444444405</c:v>
                </c:pt>
                <c:pt idx="18">
                  <c:v>0.52444444444444405</c:v>
                </c:pt>
                <c:pt idx="19">
                  <c:v>0.55777777777777704</c:v>
                </c:pt>
                <c:pt idx="20">
                  <c:v>0.59777777777777696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Tabelle1!$I$1</c:f>
              <c:strCache>
                <c:ptCount val="1"/>
                <c:pt idx="0">
                  <c:v>Testing Prediction Accuray (%)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Tabelle1!$A$2:$A$22</c:f>
              <c:numCache>
                <c:formatCode>General</c:formatCode>
                <c:ptCount val="21"/>
                <c:pt idx="0">
                  <c:v>10</c:v>
                </c:pt>
                <c:pt idx="1">
                  <c:v>110</c:v>
                </c:pt>
                <c:pt idx="2">
                  <c:v>210</c:v>
                </c:pt>
                <c:pt idx="3">
                  <c:v>310</c:v>
                </c:pt>
                <c:pt idx="4">
                  <c:v>410</c:v>
                </c:pt>
                <c:pt idx="5">
                  <c:v>510</c:v>
                </c:pt>
                <c:pt idx="6">
                  <c:v>610</c:v>
                </c:pt>
                <c:pt idx="7">
                  <c:v>710</c:v>
                </c:pt>
                <c:pt idx="8">
                  <c:v>810</c:v>
                </c:pt>
                <c:pt idx="9">
                  <c:v>910</c:v>
                </c:pt>
                <c:pt idx="10">
                  <c:v>1010</c:v>
                </c:pt>
                <c:pt idx="11">
                  <c:v>1110</c:v>
                </c:pt>
                <c:pt idx="12">
                  <c:v>1210</c:v>
                </c:pt>
                <c:pt idx="13">
                  <c:v>1310</c:v>
                </c:pt>
                <c:pt idx="14">
                  <c:v>1410</c:v>
                </c:pt>
                <c:pt idx="15">
                  <c:v>1510</c:v>
                </c:pt>
                <c:pt idx="16">
                  <c:v>1610</c:v>
                </c:pt>
                <c:pt idx="17">
                  <c:v>1710</c:v>
                </c:pt>
                <c:pt idx="18">
                  <c:v>1810</c:v>
                </c:pt>
                <c:pt idx="19">
                  <c:v>1910</c:v>
                </c:pt>
                <c:pt idx="20">
                  <c:v>2010</c:v>
                </c:pt>
              </c:numCache>
            </c:numRef>
          </c:cat>
          <c:val>
            <c:numRef>
              <c:f>Tabelle1!$I$2:$I$22</c:f>
              <c:numCache>
                <c:formatCode>0.0%</c:formatCode>
                <c:ptCount val="21"/>
                <c:pt idx="0">
                  <c:v>0.27333333333333298</c:v>
                </c:pt>
                <c:pt idx="1">
                  <c:v>0.3</c:v>
                </c:pt>
                <c:pt idx="2">
                  <c:v>0.28666666666666601</c:v>
                </c:pt>
                <c:pt idx="3">
                  <c:v>0.28000000000000003</c:v>
                </c:pt>
                <c:pt idx="4">
                  <c:v>0.293333333333333</c:v>
                </c:pt>
                <c:pt idx="5">
                  <c:v>0.30666666666666598</c:v>
                </c:pt>
                <c:pt idx="6">
                  <c:v>0.30666666666666598</c:v>
                </c:pt>
                <c:pt idx="7">
                  <c:v>0.30666666666666598</c:v>
                </c:pt>
                <c:pt idx="8">
                  <c:v>0.30666666666666598</c:v>
                </c:pt>
                <c:pt idx="9">
                  <c:v>0.31333333333333302</c:v>
                </c:pt>
                <c:pt idx="10">
                  <c:v>0.32</c:v>
                </c:pt>
                <c:pt idx="11">
                  <c:v>0.31333333333333302</c:v>
                </c:pt>
                <c:pt idx="12">
                  <c:v>0.30666666666666598</c:v>
                </c:pt>
                <c:pt idx="13">
                  <c:v>0.30666666666666598</c:v>
                </c:pt>
                <c:pt idx="14">
                  <c:v>0.30666666666666598</c:v>
                </c:pt>
                <c:pt idx="15">
                  <c:v>0.30666666666666598</c:v>
                </c:pt>
                <c:pt idx="16">
                  <c:v>0.3</c:v>
                </c:pt>
                <c:pt idx="17">
                  <c:v>0.293333333333333</c:v>
                </c:pt>
                <c:pt idx="18">
                  <c:v>0.293333333333333</c:v>
                </c:pt>
                <c:pt idx="19">
                  <c:v>0.30666666666666598</c:v>
                </c:pt>
                <c:pt idx="20">
                  <c:v>0.33333333333333298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Tabelle1!$K$1</c:f>
              <c:strCache>
                <c:ptCount val="1"/>
                <c:pt idx="0">
                  <c:v>Random Guessing (%)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Tabelle1!$A$2:$A$22</c:f>
              <c:numCache>
                <c:formatCode>General</c:formatCode>
                <c:ptCount val="21"/>
                <c:pt idx="0">
                  <c:v>10</c:v>
                </c:pt>
                <c:pt idx="1">
                  <c:v>110</c:v>
                </c:pt>
                <c:pt idx="2">
                  <c:v>210</c:v>
                </c:pt>
                <c:pt idx="3">
                  <c:v>310</c:v>
                </c:pt>
                <c:pt idx="4">
                  <c:v>410</c:v>
                </c:pt>
                <c:pt idx="5">
                  <c:v>510</c:v>
                </c:pt>
                <c:pt idx="6">
                  <c:v>610</c:v>
                </c:pt>
                <c:pt idx="7">
                  <c:v>710</c:v>
                </c:pt>
                <c:pt idx="8">
                  <c:v>810</c:v>
                </c:pt>
                <c:pt idx="9">
                  <c:v>910</c:v>
                </c:pt>
                <c:pt idx="10">
                  <c:v>1010</c:v>
                </c:pt>
                <c:pt idx="11">
                  <c:v>1110</c:v>
                </c:pt>
                <c:pt idx="12">
                  <c:v>1210</c:v>
                </c:pt>
                <c:pt idx="13">
                  <c:v>1310</c:v>
                </c:pt>
                <c:pt idx="14">
                  <c:v>1410</c:v>
                </c:pt>
                <c:pt idx="15">
                  <c:v>1510</c:v>
                </c:pt>
                <c:pt idx="16">
                  <c:v>1610</c:v>
                </c:pt>
                <c:pt idx="17">
                  <c:v>1710</c:v>
                </c:pt>
                <c:pt idx="18">
                  <c:v>1810</c:v>
                </c:pt>
                <c:pt idx="19">
                  <c:v>1910</c:v>
                </c:pt>
                <c:pt idx="20">
                  <c:v>2010</c:v>
                </c:pt>
              </c:numCache>
            </c:numRef>
          </c:cat>
          <c:val>
            <c:numRef>
              <c:f>Tabelle1!$K$2:$K$22</c:f>
              <c:numCache>
                <c:formatCode>0.0%</c:formatCode>
                <c:ptCount val="21"/>
                <c:pt idx="0">
                  <c:v>0.16666666666666666</c:v>
                </c:pt>
                <c:pt idx="1">
                  <c:v>0.16666666666666666</c:v>
                </c:pt>
                <c:pt idx="2">
                  <c:v>0.16666666666666666</c:v>
                </c:pt>
                <c:pt idx="3">
                  <c:v>0.16666666666666666</c:v>
                </c:pt>
                <c:pt idx="4">
                  <c:v>0.16666666666666666</c:v>
                </c:pt>
                <c:pt idx="5">
                  <c:v>0.16666666666666666</c:v>
                </c:pt>
                <c:pt idx="6">
                  <c:v>0.16666666666666666</c:v>
                </c:pt>
                <c:pt idx="7">
                  <c:v>0.16666666666666666</c:v>
                </c:pt>
                <c:pt idx="8">
                  <c:v>0.16666666666666666</c:v>
                </c:pt>
                <c:pt idx="9">
                  <c:v>0.16666666666666666</c:v>
                </c:pt>
                <c:pt idx="10">
                  <c:v>0.16666666666666666</c:v>
                </c:pt>
                <c:pt idx="11">
                  <c:v>0.16666666666666666</c:v>
                </c:pt>
                <c:pt idx="12">
                  <c:v>0.16666666666666666</c:v>
                </c:pt>
                <c:pt idx="13">
                  <c:v>0.16666666666666666</c:v>
                </c:pt>
                <c:pt idx="14">
                  <c:v>0.16666666666666666</c:v>
                </c:pt>
                <c:pt idx="15">
                  <c:v>0.16666666666666666</c:v>
                </c:pt>
                <c:pt idx="16">
                  <c:v>0.16666666666666666</c:v>
                </c:pt>
                <c:pt idx="17">
                  <c:v>0.16666666666666666</c:v>
                </c:pt>
                <c:pt idx="18">
                  <c:v>0.16666666666666666</c:v>
                </c:pt>
                <c:pt idx="19">
                  <c:v>0.16666666666666666</c:v>
                </c:pt>
                <c:pt idx="20">
                  <c:v>0.16666666666666666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36859152"/>
        <c:axId val="1136847728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Tabelle1!$B$1</c15:sqref>
                        </c15:formulaRef>
                      </c:ext>
                    </c:extLst>
                    <c:strCache>
                      <c:ptCount val="1"/>
                      <c:pt idx="0">
                        <c:v>Training Examples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Tabelle1!$A$2:$A$22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10</c:v>
                      </c:pt>
                      <c:pt idx="1">
                        <c:v>110</c:v>
                      </c:pt>
                      <c:pt idx="2">
                        <c:v>210</c:v>
                      </c:pt>
                      <c:pt idx="3">
                        <c:v>310</c:v>
                      </c:pt>
                      <c:pt idx="4">
                        <c:v>410</c:v>
                      </c:pt>
                      <c:pt idx="5">
                        <c:v>510</c:v>
                      </c:pt>
                      <c:pt idx="6">
                        <c:v>610</c:v>
                      </c:pt>
                      <c:pt idx="7">
                        <c:v>710</c:v>
                      </c:pt>
                      <c:pt idx="8">
                        <c:v>810</c:v>
                      </c:pt>
                      <c:pt idx="9">
                        <c:v>910</c:v>
                      </c:pt>
                      <c:pt idx="10">
                        <c:v>1010</c:v>
                      </c:pt>
                      <c:pt idx="11">
                        <c:v>1110</c:v>
                      </c:pt>
                      <c:pt idx="12">
                        <c:v>1210</c:v>
                      </c:pt>
                      <c:pt idx="13">
                        <c:v>1310</c:v>
                      </c:pt>
                      <c:pt idx="14">
                        <c:v>1410</c:v>
                      </c:pt>
                      <c:pt idx="15">
                        <c:v>1510</c:v>
                      </c:pt>
                      <c:pt idx="16">
                        <c:v>1610</c:v>
                      </c:pt>
                      <c:pt idx="17">
                        <c:v>1710</c:v>
                      </c:pt>
                      <c:pt idx="18">
                        <c:v>1810</c:v>
                      </c:pt>
                      <c:pt idx="19">
                        <c:v>1910</c:v>
                      </c:pt>
                      <c:pt idx="20">
                        <c:v>2010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Tabelle1!$B$2:$B$22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450</c:v>
                      </c:pt>
                      <c:pt idx="1">
                        <c:v>450</c:v>
                      </c:pt>
                      <c:pt idx="2">
                        <c:v>450</c:v>
                      </c:pt>
                      <c:pt idx="3">
                        <c:v>450</c:v>
                      </c:pt>
                      <c:pt idx="4">
                        <c:v>450</c:v>
                      </c:pt>
                      <c:pt idx="5">
                        <c:v>450</c:v>
                      </c:pt>
                      <c:pt idx="6">
                        <c:v>450</c:v>
                      </c:pt>
                      <c:pt idx="7">
                        <c:v>450</c:v>
                      </c:pt>
                      <c:pt idx="8">
                        <c:v>450</c:v>
                      </c:pt>
                      <c:pt idx="9">
                        <c:v>450</c:v>
                      </c:pt>
                      <c:pt idx="10">
                        <c:v>450</c:v>
                      </c:pt>
                      <c:pt idx="11">
                        <c:v>450</c:v>
                      </c:pt>
                      <c:pt idx="12">
                        <c:v>450</c:v>
                      </c:pt>
                      <c:pt idx="13">
                        <c:v>450</c:v>
                      </c:pt>
                      <c:pt idx="14">
                        <c:v>450</c:v>
                      </c:pt>
                      <c:pt idx="15">
                        <c:v>450</c:v>
                      </c:pt>
                      <c:pt idx="16">
                        <c:v>450</c:v>
                      </c:pt>
                      <c:pt idx="17">
                        <c:v>450</c:v>
                      </c:pt>
                      <c:pt idx="18">
                        <c:v>450</c:v>
                      </c:pt>
                      <c:pt idx="19">
                        <c:v>450</c:v>
                      </c:pt>
                      <c:pt idx="20">
                        <c:v>450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1"/>
                <c:order val="1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Tabelle1!$C$1</c15:sqref>
                        </c15:formulaRef>
                      </c:ext>
                    </c:extLst>
                    <c:strCache>
                      <c:ptCount val="1"/>
                      <c:pt idx="0">
                        <c:v>Training Precitions Correct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Tabelle1!$A$2:$A$22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10</c:v>
                      </c:pt>
                      <c:pt idx="1">
                        <c:v>110</c:v>
                      </c:pt>
                      <c:pt idx="2">
                        <c:v>210</c:v>
                      </c:pt>
                      <c:pt idx="3">
                        <c:v>310</c:v>
                      </c:pt>
                      <c:pt idx="4">
                        <c:v>410</c:v>
                      </c:pt>
                      <c:pt idx="5">
                        <c:v>510</c:v>
                      </c:pt>
                      <c:pt idx="6">
                        <c:v>610</c:v>
                      </c:pt>
                      <c:pt idx="7">
                        <c:v>710</c:v>
                      </c:pt>
                      <c:pt idx="8">
                        <c:v>810</c:v>
                      </c:pt>
                      <c:pt idx="9">
                        <c:v>910</c:v>
                      </c:pt>
                      <c:pt idx="10">
                        <c:v>1010</c:v>
                      </c:pt>
                      <c:pt idx="11">
                        <c:v>1110</c:v>
                      </c:pt>
                      <c:pt idx="12">
                        <c:v>1210</c:v>
                      </c:pt>
                      <c:pt idx="13">
                        <c:v>1310</c:v>
                      </c:pt>
                      <c:pt idx="14">
                        <c:v>1410</c:v>
                      </c:pt>
                      <c:pt idx="15">
                        <c:v>1510</c:v>
                      </c:pt>
                      <c:pt idx="16">
                        <c:v>1610</c:v>
                      </c:pt>
                      <c:pt idx="17">
                        <c:v>1710</c:v>
                      </c:pt>
                      <c:pt idx="18">
                        <c:v>1810</c:v>
                      </c:pt>
                      <c:pt idx="19">
                        <c:v>1910</c:v>
                      </c:pt>
                      <c:pt idx="20">
                        <c:v>2010</c:v>
                      </c:pt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Tabelle1!$C$2:$C$22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154</c:v>
                      </c:pt>
                      <c:pt idx="1">
                        <c:v>153</c:v>
                      </c:pt>
                      <c:pt idx="2">
                        <c:v>164</c:v>
                      </c:pt>
                      <c:pt idx="3">
                        <c:v>170</c:v>
                      </c:pt>
                      <c:pt idx="4">
                        <c:v>186</c:v>
                      </c:pt>
                      <c:pt idx="5">
                        <c:v>194</c:v>
                      </c:pt>
                      <c:pt idx="6">
                        <c:v>202</c:v>
                      </c:pt>
                      <c:pt idx="7">
                        <c:v>202</c:v>
                      </c:pt>
                      <c:pt idx="8">
                        <c:v>212</c:v>
                      </c:pt>
                      <c:pt idx="9">
                        <c:v>220</c:v>
                      </c:pt>
                      <c:pt idx="10">
                        <c:v>220</c:v>
                      </c:pt>
                      <c:pt idx="11">
                        <c:v>220</c:v>
                      </c:pt>
                      <c:pt idx="12">
                        <c:v>220</c:v>
                      </c:pt>
                      <c:pt idx="13">
                        <c:v>220</c:v>
                      </c:pt>
                      <c:pt idx="14">
                        <c:v>220</c:v>
                      </c:pt>
                      <c:pt idx="15">
                        <c:v>220</c:v>
                      </c:pt>
                      <c:pt idx="16">
                        <c:v>225</c:v>
                      </c:pt>
                      <c:pt idx="17">
                        <c:v>236</c:v>
                      </c:pt>
                      <c:pt idx="18">
                        <c:v>236</c:v>
                      </c:pt>
                      <c:pt idx="19">
                        <c:v>251</c:v>
                      </c:pt>
                      <c:pt idx="20">
                        <c:v>269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2"/>
                <c:order val="2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Tabelle1!$D$1</c15:sqref>
                        </c15:formulaRef>
                      </c:ext>
                    </c:extLst>
                    <c:strCache>
                      <c:ptCount val="1"/>
                      <c:pt idx="0">
                        <c:v>Training Predictions Error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Tabelle1!$A$2:$A$22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10</c:v>
                      </c:pt>
                      <c:pt idx="1">
                        <c:v>110</c:v>
                      </c:pt>
                      <c:pt idx="2">
                        <c:v>210</c:v>
                      </c:pt>
                      <c:pt idx="3">
                        <c:v>310</c:v>
                      </c:pt>
                      <c:pt idx="4">
                        <c:v>410</c:v>
                      </c:pt>
                      <c:pt idx="5">
                        <c:v>510</c:v>
                      </c:pt>
                      <c:pt idx="6">
                        <c:v>610</c:v>
                      </c:pt>
                      <c:pt idx="7">
                        <c:v>710</c:v>
                      </c:pt>
                      <c:pt idx="8">
                        <c:v>810</c:v>
                      </c:pt>
                      <c:pt idx="9">
                        <c:v>910</c:v>
                      </c:pt>
                      <c:pt idx="10">
                        <c:v>1010</c:v>
                      </c:pt>
                      <c:pt idx="11">
                        <c:v>1110</c:v>
                      </c:pt>
                      <c:pt idx="12">
                        <c:v>1210</c:v>
                      </c:pt>
                      <c:pt idx="13">
                        <c:v>1310</c:v>
                      </c:pt>
                      <c:pt idx="14">
                        <c:v>1410</c:v>
                      </c:pt>
                      <c:pt idx="15">
                        <c:v>1510</c:v>
                      </c:pt>
                      <c:pt idx="16">
                        <c:v>1610</c:v>
                      </c:pt>
                      <c:pt idx="17">
                        <c:v>1710</c:v>
                      </c:pt>
                      <c:pt idx="18">
                        <c:v>1810</c:v>
                      </c:pt>
                      <c:pt idx="19">
                        <c:v>1910</c:v>
                      </c:pt>
                      <c:pt idx="20">
                        <c:v>2010</c:v>
                      </c:pt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Tabelle1!$D$2:$D$22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296</c:v>
                      </c:pt>
                      <c:pt idx="1">
                        <c:v>297</c:v>
                      </c:pt>
                      <c:pt idx="2">
                        <c:v>286</c:v>
                      </c:pt>
                      <c:pt idx="3">
                        <c:v>280</c:v>
                      </c:pt>
                      <c:pt idx="4">
                        <c:v>264</c:v>
                      </c:pt>
                      <c:pt idx="5">
                        <c:v>256</c:v>
                      </c:pt>
                      <c:pt idx="6">
                        <c:v>248</c:v>
                      </c:pt>
                      <c:pt idx="7">
                        <c:v>248</c:v>
                      </c:pt>
                      <c:pt idx="8">
                        <c:v>238</c:v>
                      </c:pt>
                      <c:pt idx="9">
                        <c:v>230</c:v>
                      </c:pt>
                      <c:pt idx="10">
                        <c:v>230</c:v>
                      </c:pt>
                      <c:pt idx="11">
                        <c:v>230</c:v>
                      </c:pt>
                      <c:pt idx="12">
                        <c:v>230</c:v>
                      </c:pt>
                      <c:pt idx="13">
                        <c:v>230</c:v>
                      </c:pt>
                      <c:pt idx="14">
                        <c:v>230</c:v>
                      </c:pt>
                      <c:pt idx="15">
                        <c:v>230</c:v>
                      </c:pt>
                      <c:pt idx="16">
                        <c:v>225</c:v>
                      </c:pt>
                      <c:pt idx="17">
                        <c:v>214</c:v>
                      </c:pt>
                      <c:pt idx="18">
                        <c:v>214</c:v>
                      </c:pt>
                      <c:pt idx="19">
                        <c:v>199</c:v>
                      </c:pt>
                      <c:pt idx="20">
                        <c:v>181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4"/>
                <c:order val="4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Tabelle1!$F$1</c15:sqref>
                        </c15:formulaRef>
                      </c:ext>
                    </c:extLst>
                    <c:strCache>
                      <c:ptCount val="1"/>
                      <c:pt idx="0">
                        <c:v>Testing Examples</c:v>
                      </c:pt>
                    </c:strCache>
                  </c:strRef>
                </c:tx>
                <c:spPr>
                  <a:ln w="285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Tabelle1!$A$2:$A$22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10</c:v>
                      </c:pt>
                      <c:pt idx="1">
                        <c:v>110</c:v>
                      </c:pt>
                      <c:pt idx="2">
                        <c:v>210</c:v>
                      </c:pt>
                      <c:pt idx="3">
                        <c:v>310</c:v>
                      </c:pt>
                      <c:pt idx="4">
                        <c:v>410</c:v>
                      </c:pt>
                      <c:pt idx="5">
                        <c:v>510</c:v>
                      </c:pt>
                      <c:pt idx="6">
                        <c:v>610</c:v>
                      </c:pt>
                      <c:pt idx="7">
                        <c:v>710</c:v>
                      </c:pt>
                      <c:pt idx="8">
                        <c:v>810</c:v>
                      </c:pt>
                      <c:pt idx="9">
                        <c:v>910</c:v>
                      </c:pt>
                      <c:pt idx="10">
                        <c:v>1010</c:v>
                      </c:pt>
                      <c:pt idx="11">
                        <c:v>1110</c:v>
                      </c:pt>
                      <c:pt idx="12">
                        <c:v>1210</c:v>
                      </c:pt>
                      <c:pt idx="13">
                        <c:v>1310</c:v>
                      </c:pt>
                      <c:pt idx="14">
                        <c:v>1410</c:v>
                      </c:pt>
                      <c:pt idx="15">
                        <c:v>1510</c:v>
                      </c:pt>
                      <c:pt idx="16">
                        <c:v>1610</c:v>
                      </c:pt>
                      <c:pt idx="17">
                        <c:v>1710</c:v>
                      </c:pt>
                      <c:pt idx="18">
                        <c:v>1810</c:v>
                      </c:pt>
                      <c:pt idx="19">
                        <c:v>1910</c:v>
                      </c:pt>
                      <c:pt idx="20">
                        <c:v>2010</c:v>
                      </c:pt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Tabelle1!$F$2:$F$22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150</c:v>
                      </c:pt>
                      <c:pt idx="1">
                        <c:v>150</c:v>
                      </c:pt>
                      <c:pt idx="2">
                        <c:v>150</c:v>
                      </c:pt>
                      <c:pt idx="3">
                        <c:v>150</c:v>
                      </c:pt>
                      <c:pt idx="4">
                        <c:v>150</c:v>
                      </c:pt>
                      <c:pt idx="5">
                        <c:v>150</c:v>
                      </c:pt>
                      <c:pt idx="6">
                        <c:v>150</c:v>
                      </c:pt>
                      <c:pt idx="7">
                        <c:v>150</c:v>
                      </c:pt>
                      <c:pt idx="8">
                        <c:v>150</c:v>
                      </c:pt>
                      <c:pt idx="9">
                        <c:v>150</c:v>
                      </c:pt>
                      <c:pt idx="10">
                        <c:v>150</c:v>
                      </c:pt>
                      <c:pt idx="11">
                        <c:v>150</c:v>
                      </c:pt>
                      <c:pt idx="12">
                        <c:v>150</c:v>
                      </c:pt>
                      <c:pt idx="13">
                        <c:v>150</c:v>
                      </c:pt>
                      <c:pt idx="14">
                        <c:v>150</c:v>
                      </c:pt>
                      <c:pt idx="15">
                        <c:v>150</c:v>
                      </c:pt>
                      <c:pt idx="16">
                        <c:v>150</c:v>
                      </c:pt>
                      <c:pt idx="17">
                        <c:v>150</c:v>
                      </c:pt>
                      <c:pt idx="18">
                        <c:v>150</c:v>
                      </c:pt>
                      <c:pt idx="19">
                        <c:v>150</c:v>
                      </c:pt>
                      <c:pt idx="20">
                        <c:v>150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5"/>
                <c:order val="5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Tabelle1!$G$1</c15:sqref>
                        </c15:formulaRef>
                      </c:ext>
                    </c:extLst>
                    <c:strCache>
                      <c:ptCount val="1"/>
                      <c:pt idx="0">
                        <c:v>Testing Precitions Correct</c:v>
                      </c:pt>
                    </c:strCache>
                  </c:strRef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Tabelle1!$A$2:$A$22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10</c:v>
                      </c:pt>
                      <c:pt idx="1">
                        <c:v>110</c:v>
                      </c:pt>
                      <c:pt idx="2">
                        <c:v>210</c:v>
                      </c:pt>
                      <c:pt idx="3">
                        <c:v>310</c:v>
                      </c:pt>
                      <c:pt idx="4">
                        <c:v>410</c:v>
                      </c:pt>
                      <c:pt idx="5">
                        <c:v>510</c:v>
                      </c:pt>
                      <c:pt idx="6">
                        <c:v>610</c:v>
                      </c:pt>
                      <c:pt idx="7">
                        <c:v>710</c:v>
                      </c:pt>
                      <c:pt idx="8">
                        <c:v>810</c:v>
                      </c:pt>
                      <c:pt idx="9">
                        <c:v>910</c:v>
                      </c:pt>
                      <c:pt idx="10">
                        <c:v>1010</c:v>
                      </c:pt>
                      <c:pt idx="11">
                        <c:v>1110</c:v>
                      </c:pt>
                      <c:pt idx="12">
                        <c:v>1210</c:v>
                      </c:pt>
                      <c:pt idx="13">
                        <c:v>1310</c:v>
                      </c:pt>
                      <c:pt idx="14">
                        <c:v>1410</c:v>
                      </c:pt>
                      <c:pt idx="15">
                        <c:v>1510</c:v>
                      </c:pt>
                      <c:pt idx="16">
                        <c:v>1610</c:v>
                      </c:pt>
                      <c:pt idx="17">
                        <c:v>1710</c:v>
                      </c:pt>
                      <c:pt idx="18">
                        <c:v>1810</c:v>
                      </c:pt>
                      <c:pt idx="19">
                        <c:v>1910</c:v>
                      </c:pt>
                      <c:pt idx="20">
                        <c:v>2010</c:v>
                      </c:pt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Tabelle1!$G$2:$G$22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41</c:v>
                      </c:pt>
                      <c:pt idx="1">
                        <c:v>45</c:v>
                      </c:pt>
                      <c:pt idx="2">
                        <c:v>43</c:v>
                      </c:pt>
                      <c:pt idx="3">
                        <c:v>42</c:v>
                      </c:pt>
                      <c:pt idx="4">
                        <c:v>44</c:v>
                      </c:pt>
                      <c:pt idx="5">
                        <c:v>46</c:v>
                      </c:pt>
                      <c:pt idx="6">
                        <c:v>46</c:v>
                      </c:pt>
                      <c:pt idx="7">
                        <c:v>46</c:v>
                      </c:pt>
                      <c:pt idx="8">
                        <c:v>46</c:v>
                      </c:pt>
                      <c:pt idx="9">
                        <c:v>47</c:v>
                      </c:pt>
                      <c:pt idx="10">
                        <c:v>48</c:v>
                      </c:pt>
                      <c:pt idx="11">
                        <c:v>47</c:v>
                      </c:pt>
                      <c:pt idx="12">
                        <c:v>46</c:v>
                      </c:pt>
                      <c:pt idx="13">
                        <c:v>46</c:v>
                      </c:pt>
                      <c:pt idx="14">
                        <c:v>46</c:v>
                      </c:pt>
                      <c:pt idx="15">
                        <c:v>46</c:v>
                      </c:pt>
                      <c:pt idx="16">
                        <c:v>45</c:v>
                      </c:pt>
                      <c:pt idx="17">
                        <c:v>44</c:v>
                      </c:pt>
                      <c:pt idx="18">
                        <c:v>44</c:v>
                      </c:pt>
                      <c:pt idx="19">
                        <c:v>46</c:v>
                      </c:pt>
                      <c:pt idx="20">
                        <c:v>50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6"/>
                <c:order val="6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Tabelle1!$H$1</c15:sqref>
                        </c15:formulaRef>
                      </c:ext>
                    </c:extLst>
                    <c:strCache>
                      <c:ptCount val="1"/>
                      <c:pt idx="0">
                        <c:v>Testing Predictions Error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Tabelle1!$A$2:$A$22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10</c:v>
                      </c:pt>
                      <c:pt idx="1">
                        <c:v>110</c:v>
                      </c:pt>
                      <c:pt idx="2">
                        <c:v>210</c:v>
                      </c:pt>
                      <c:pt idx="3">
                        <c:v>310</c:v>
                      </c:pt>
                      <c:pt idx="4">
                        <c:v>410</c:v>
                      </c:pt>
                      <c:pt idx="5">
                        <c:v>510</c:v>
                      </c:pt>
                      <c:pt idx="6">
                        <c:v>610</c:v>
                      </c:pt>
                      <c:pt idx="7">
                        <c:v>710</c:v>
                      </c:pt>
                      <c:pt idx="8">
                        <c:v>810</c:v>
                      </c:pt>
                      <c:pt idx="9">
                        <c:v>910</c:v>
                      </c:pt>
                      <c:pt idx="10">
                        <c:v>1010</c:v>
                      </c:pt>
                      <c:pt idx="11">
                        <c:v>1110</c:v>
                      </c:pt>
                      <c:pt idx="12">
                        <c:v>1210</c:v>
                      </c:pt>
                      <c:pt idx="13">
                        <c:v>1310</c:v>
                      </c:pt>
                      <c:pt idx="14">
                        <c:v>1410</c:v>
                      </c:pt>
                      <c:pt idx="15">
                        <c:v>1510</c:v>
                      </c:pt>
                      <c:pt idx="16">
                        <c:v>1610</c:v>
                      </c:pt>
                      <c:pt idx="17">
                        <c:v>1710</c:v>
                      </c:pt>
                      <c:pt idx="18">
                        <c:v>1810</c:v>
                      </c:pt>
                      <c:pt idx="19">
                        <c:v>1910</c:v>
                      </c:pt>
                      <c:pt idx="20">
                        <c:v>2010</c:v>
                      </c:pt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Tabelle1!$H$2:$H$22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109</c:v>
                      </c:pt>
                      <c:pt idx="1">
                        <c:v>105</c:v>
                      </c:pt>
                      <c:pt idx="2">
                        <c:v>107</c:v>
                      </c:pt>
                      <c:pt idx="3">
                        <c:v>108</c:v>
                      </c:pt>
                      <c:pt idx="4">
                        <c:v>106</c:v>
                      </c:pt>
                      <c:pt idx="5">
                        <c:v>104</c:v>
                      </c:pt>
                      <c:pt idx="6">
                        <c:v>104</c:v>
                      </c:pt>
                      <c:pt idx="7">
                        <c:v>104</c:v>
                      </c:pt>
                      <c:pt idx="8">
                        <c:v>104</c:v>
                      </c:pt>
                      <c:pt idx="9">
                        <c:v>103</c:v>
                      </c:pt>
                      <c:pt idx="10">
                        <c:v>102</c:v>
                      </c:pt>
                      <c:pt idx="11">
                        <c:v>103</c:v>
                      </c:pt>
                      <c:pt idx="12">
                        <c:v>104</c:v>
                      </c:pt>
                      <c:pt idx="13">
                        <c:v>104</c:v>
                      </c:pt>
                      <c:pt idx="14">
                        <c:v>104</c:v>
                      </c:pt>
                      <c:pt idx="15">
                        <c:v>104</c:v>
                      </c:pt>
                      <c:pt idx="16">
                        <c:v>105</c:v>
                      </c:pt>
                      <c:pt idx="17">
                        <c:v>106</c:v>
                      </c:pt>
                      <c:pt idx="18">
                        <c:v>106</c:v>
                      </c:pt>
                      <c:pt idx="19">
                        <c:v>104</c:v>
                      </c:pt>
                      <c:pt idx="20">
                        <c:v>100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8"/>
                <c:order val="8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Tabelle1!$J$1</c15:sqref>
                        </c15:formulaRef>
                      </c:ext>
                    </c:extLst>
                    <c:strCache>
                      <c:ptCount val="1"/>
                      <c:pt idx="0">
                        <c:v>Time (ms)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Tabelle1!$A$2:$A$22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10</c:v>
                      </c:pt>
                      <c:pt idx="1">
                        <c:v>110</c:v>
                      </c:pt>
                      <c:pt idx="2">
                        <c:v>210</c:v>
                      </c:pt>
                      <c:pt idx="3">
                        <c:v>310</c:v>
                      </c:pt>
                      <c:pt idx="4">
                        <c:v>410</c:v>
                      </c:pt>
                      <c:pt idx="5">
                        <c:v>510</c:v>
                      </c:pt>
                      <c:pt idx="6">
                        <c:v>610</c:v>
                      </c:pt>
                      <c:pt idx="7">
                        <c:v>710</c:v>
                      </c:pt>
                      <c:pt idx="8">
                        <c:v>810</c:v>
                      </c:pt>
                      <c:pt idx="9">
                        <c:v>910</c:v>
                      </c:pt>
                      <c:pt idx="10">
                        <c:v>1010</c:v>
                      </c:pt>
                      <c:pt idx="11">
                        <c:v>1110</c:v>
                      </c:pt>
                      <c:pt idx="12">
                        <c:v>1210</c:v>
                      </c:pt>
                      <c:pt idx="13">
                        <c:v>1310</c:v>
                      </c:pt>
                      <c:pt idx="14">
                        <c:v>1410</c:v>
                      </c:pt>
                      <c:pt idx="15">
                        <c:v>1510</c:v>
                      </c:pt>
                      <c:pt idx="16">
                        <c:v>1610</c:v>
                      </c:pt>
                      <c:pt idx="17">
                        <c:v>1710</c:v>
                      </c:pt>
                      <c:pt idx="18">
                        <c:v>1810</c:v>
                      </c:pt>
                      <c:pt idx="19">
                        <c:v>1910</c:v>
                      </c:pt>
                      <c:pt idx="20">
                        <c:v>2010</c:v>
                      </c:pt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Tabelle1!$J$2:$J$22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118</c:v>
                      </c:pt>
                      <c:pt idx="1">
                        <c:v>49</c:v>
                      </c:pt>
                      <c:pt idx="2">
                        <c:v>48</c:v>
                      </c:pt>
                      <c:pt idx="3">
                        <c:v>50</c:v>
                      </c:pt>
                      <c:pt idx="4">
                        <c:v>49</c:v>
                      </c:pt>
                      <c:pt idx="5">
                        <c:v>48</c:v>
                      </c:pt>
                      <c:pt idx="6">
                        <c:v>50</c:v>
                      </c:pt>
                      <c:pt idx="7">
                        <c:v>58</c:v>
                      </c:pt>
                      <c:pt idx="8">
                        <c:v>54</c:v>
                      </c:pt>
                      <c:pt idx="9">
                        <c:v>49</c:v>
                      </c:pt>
                      <c:pt idx="10">
                        <c:v>49</c:v>
                      </c:pt>
                      <c:pt idx="11">
                        <c:v>52</c:v>
                      </c:pt>
                      <c:pt idx="12">
                        <c:v>50</c:v>
                      </c:pt>
                      <c:pt idx="13">
                        <c:v>53</c:v>
                      </c:pt>
                      <c:pt idx="14">
                        <c:v>55</c:v>
                      </c:pt>
                      <c:pt idx="15">
                        <c:v>52</c:v>
                      </c:pt>
                      <c:pt idx="16">
                        <c:v>49</c:v>
                      </c:pt>
                      <c:pt idx="17">
                        <c:v>55</c:v>
                      </c:pt>
                      <c:pt idx="18">
                        <c:v>60</c:v>
                      </c:pt>
                      <c:pt idx="19">
                        <c:v>51</c:v>
                      </c:pt>
                      <c:pt idx="20">
                        <c:v>52</c:v>
                      </c:pt>
                    </c:numCache>
                  </c:numRef>
                </c:val>
                <c:smooth val="0"/>
              </c15:ser>
            </c15:filteredLineSeries>
          </c:ext>
        </c:extLst>
      </c:lineChart>
      <c:catAx>
        <c:axId val="1136859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136847728"/>
        <c:crosses val="autoZero"/>
        <c:auto val="1"/>
        <c:lblAlgn val="ctr"/>
        <c:lblOffset val="100"/>
        <c:noMultiLvlLbl val="0"/>
      </c:catAx>
      <c:valAx>
        <c:axId val="1136847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136859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gradFill rotWithShape="1">
      <a:gsLst>
        <a:gs pos="0">
          <a:schemeClr val="accent1">
            <a:tint val="64000"/>
            <a:lumMod val="118000"/>
          </a:schemeClr>
        </a:gs>
        <a:gs pos="100000">
          <a:schemeClr val="accent1">
            <a:tint val="92000"/>
            <a:alpha val="100000"/>
            <a:lumMod val="110000"/>
          </a:schemeClr>
        </a:gs>
      </a:gsLst>
      <a:lin ang="5400000" scaled="0"/>
    </a:gradFill>
    <a:ln w="9525" cap="rnd" cmpd="sng" algn="ctr">
      <a:solidFill>
        <a:schemeClr val="accent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3"/>
          <c:order val="3"/>
          <c:tx>
            <c:strRef>
              <c:f>Tabelle1!$E$1</c:f>
              <c:strCache>
                <c:ptCount val="1"/>
                <c:pt idx="0">
                  <c:v>Training Prediction Accuray (%)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Tabelle1!$A$2:$A$22</c:f>
              <c:numCache>
                <c:formatCode>General</c:formatCode>
                <c:ptCount val="21"/>
                <c:pt idx="0">
                  <c:v>10</c:v>
                </c:pt>
                <c:pt idx="1">
                  <c:v>110</c:v>
                </c:pt>
                <c:pt idx="2">
                  <c:v>210</c:v>
                </c:pt>
                <c:pt idx="3">
                  <c:v>310</c:v>
                </c:pt>
                <c:pt idx="4">
                  <c:v>410</c:v>
                </c:pt>
                <c:pt idx="5">
                  <c:v>510</c:v>
                </c:pt>
                <c:pt idx="6">
                  <c:v>610</c:v>
                </c:pt>
                <c:pt idx="7">
                  <c:v>710</c:v>
                </c:pt>
                <c:pt idx="8">
                  <c:v>810</c:v>
                </c:pt>
                <c:pt idx="9">
                  <c:v>910</c:v>
                </c:pt>
                <c:pt idx="10">
                  <c:v>1010</c:v>
                </c:pt>
                <c:pt idx="11">
                  <c:v>1110</c:v>
                </c:pt>
                <c:pt idx="12">
                  <c:v>1210</c:v>
                </c:pt>
                <c:pt idx="13">
                  <c:v>1310</c:v>
                </c:pt>
                <c:pt idx="14">
                  <c:v>1410</c:v>
                </c:pt>
                <c:pt idx="15">
                  <c:v>1510</c:v>
                </c:pt>
                <c:pt idx="16">
                  <c:v>1610</c:v>
                </c:pt>
                <c:pt idx="17">
                  <c:v>1710</c:v>
                </c:pt>
                <c:pt idx="18">
                  <c:v>1810</c:v>
                </c:pt>
                <c:pt idx="19">
                  <c:v>1910</c:v>
                </c:pt>
                <c:pt idx="20">
                  <c:v>2010</c:v>
                </c:pt>
              </c:numCache>
            </c:numRef>
          </c:cat>
          <c:val>
            <c:numRef>
              <c:f>Tabelle1!$E$2:$E$22</c:f>
              <c:numCache>
                <c:formatCode>0.0%</c:formatCode>
                <c:ptCount val="21"/>
                <c:pt idx="0">
                  <c:v>0.25333333333333302</c:v>
                </c:pt>
                <c:pt idx="1">
                  <c:v>0.45333333333333298</c:v>
                </c:pt>
                <c:pt idx="2">
                  <c:v>0.46444444444444399</c:v>
                </c:pt>
                <c:pt idx="3">
                  <c:v>0.473333333333333</c:v>
                </c:pt>
                <c:pt idx="4">
                  <c:v>0.48666666666666603</c:v>
                </c:pt>
                <c:pt idx="5">
                  <c:v>0.51111111111111096</c:v>
                </c:pt>
                <c:pt idx="6">
                  <c:v>0.52</c:v>
                </c:pt>
                <c:pt idx="7">
                  <c:v>0.52888888888888796</c:v>
                </c:pt>
                <c:pt idx="8">
                  <c:v>0.54</c:v>
                </c:pt>
                <c:pt idx="9">
                  <c:v>0.54666666666666597</c:v>
                </c:pt>
                <c:pt idx="10">
                  <c:v>0.55333333333333301</c:v>
                </c:pt>
                <c:pt idx="11">
                  <c:v>0.56222222222222196</c:v>
                </c:pt>
                <c:pt idx="12">
                  <c:v>0.57999999999999996</c:v>
                </c:pt>
                <c:pt idx="13">
                  <c:v>0.57111111111111101</c:v>
                </c:pt>
                <c:pt idx="14">
                  <c:v>0.57333333333333303</c:v>
                </c:pt>
                <c:pt idx="15">
                  <c:v>0.57999999999999996</c:v>
                </c:pt>
                <c:pt idx="16">
                  <c:v>0.59333333333333305</c:v>
                </c:pt>
                <c:pt idx="17">
                  <c:v>0.6</c:v>
                </c:pt>
                <c:pt idx="18">
                  <c:v>0.6</c:v>
                </c:pt>
                <c:pt idx="19">
                  <c:v>0.60222222222222199</c:v>
                </c:pt>
                <c:pt idx="20">
                  <c:v>0.60222222222222199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Tabelle1!$I$1</c:f>
              <c:strCache>
                <c:ptCount val="1"/>
                <c:pt idx="0">
                  <c:v>Testing Prediction Accuray (%)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Tabelle1!$A$2:$A$22</c:f>
              <c:numCache>
                <c:formatCode>General</c:formatCode>
                <c:ptCount val="21"/>
                <c:pt idx="0">
                  <c:v>10</c:v>
                </c:pt>
                <c:pt idx="1">
                  <c:v>110</c:v>
                </c:pt>
                <c:pt idx="2">
                  <c:v>210</c:v>
                </c:pt>
                <c:pt idx="3">
                  <c:v>310</c:v>
                </c:pt>
                <c:pt idx="4">
                  <c:v>410</c:v>
                </c:pt>
                <c:pt idx="5">
                  <c:v>510</c:v>
                </c:pt>
                <c:pt idx="6">
                  <c:v>610</c:v>
                </c:pt>
                <c:pt idx="7">
                  <c:v>710</c:v>
                </c:pt>
                <c:pt idx="8">
                  <c:v>810</c:v>
                </c:pt>
                <c:pt idx="9">
                  <c:v>910</c:v>
                </c:pt>
                <c:pt idx="10">
                  <c:v>1010</c:v>
                </c:pt>
                <c:pt idx="11">
                  <c:v>1110</c:v>
                </c:pt>
                <c:pt idx="12">
                  <c:v>1210</c:v>
                </c:pt>
                <c:pt idx="13">
                  <c:v>1310</c:v>
                </c:pt>
                <c:pt idx="14">
                  <c:v>1410</c:v>
                </c:pt>
                <c:pt idx="15">
                  <c:v>1510</c:v>
                </c:pt>
                <c:pt idx="16">
                  <c:v>1610</c:v>
                </c:pt>
                <c:pt idx="17">
                  <c:v>1710</c:v>
                </c:pt>
                <c:pt idx="18">
                  <c:v>1810</c:v>
                </c:pt>
                <c:pt idx="19">
                  <c:v>1910</c:v>
                </c:pt>
                <c:pt idx="20">
                  <c:v>2010</c:v>
                </c:pt>
              </c:numCache>
            </c:numRef>
          </c:cat>
          <c:val>
            <c:numRef>
              <c:f>Tabelle1!$I$2:$I$22</c:f>
              <c:numCache>
                <c:formatCode>0.0%</c:formatCode>
                <c:ptCount val="21"/>
                <c:pt idx="0">
                  <c:v>0.33333333333333298</c:v>
                </c:pt>
                <c:pt idx="1">
                  <c:v>0.42</c:v>
                </c:pt>
                <c:pt idx="2">
                  <c:v>0.44</c:v>
                </c:pt>
                <c:pt idx="3">
                  <c:v>0.43333333333333302</c:v>
                </c:pt>
                <c:pt idx="4">
                  <c:v>0.46</c:v>
                </c:pt>
                <c:pt idx="5">
                  <c:v>0.49333333333333301</c:v>
                </c:pt>
                <c:pt idx="6">
                  <c:v>0.49333333333333301</c:v>
                </c:pt>
                <c:pt idx="7">
                  <c:v>0.51333333333333298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0.49333333333333301</c:v>
                </c:pt>
                <c:pt idx="12">
                  <c:v>0.49333333333333301</c:v>
                </c:pt>
                <c:pt idx="13">
                  <c:v>0.50666666666666604</c:v>
                </c:pt>
                <c:pt idx="14">
                  <c:v>0.50666666666666604</c:v>
                </c:pt>
                <c:pt idx="15">
                  <c:v>0.50666666666666604</c:v>
                </c:pt>
                <c:pt idx="16">
                  <c:v>0.50666666666666604</c:v>
                </c:pt>
                <c:pt idx="17">
                  <c:v>0.50666666666666604</c:v>
                </c:pt>
                <c:pt idx="18">
                  <c:v>0.50666666666666604</c:v>
                </c:pt>
                <c:pt idx="19">
                  <c:v>0.50666666666666604</c:v>
                </c:pt>
                <c:pt idx="20">
                  <c:v>0.5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Tabelle1!$K$1</c:f>
              <c:strCache>
                <c:ptCount val="1"/>
                <c:pt idx="0">
                  <c:v>Random Guessing (%)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Tabelle1!$A$2:$A$22</c:f>
              <c:numCache>
                <c:formatCode>General</c:formatCode>
                <c:ptCount val="21"/>
                <c:pt idx="0">
                  <c:v>10</c:v>
                </c:pt>
                <c:pt idx="1">
                  <c:v>110</c:v>
                </c:pt>
                <c:pt idx="2">
                  <c:v>210</c:v>
                </c:pt>
                <c:pt idx="3">
                  <c:v>310</c:v>
                </c:pt>
                <c:pt idx="4">
                  <c:v>410</c:v>
                </c:pt>
                <c:pt idx="5">
                  <c:v>510</c:v>
                </c:pt>
                <c:pt idx="6">
                  <c:v>610</c:v>
                </c:pt>
                <c:pt idx="7">
                  <c:v>710</c:v>
                </c:pt>
                <c:pt idx="8">
                  <c:v>810</c:v>
                </c:pt>
                <c:pt idx="9">
                  <c:v>910</c:v>
                </c:pt>
                <c:pt idx="10">
                  <c:v>1010</c:v>
                </c:pt>
                <c:pt idx="11">
                  <c:v>1110</c:v>
                </c:pt>
                <c:pt idx="12">
                  <c:v>1210</c:v>
                </c:pt>
                <c:pt idx="13">
                  <c:v>1310</c:v>
                </c:pt>
                <c:pt idx="14">
                  <c:v>1410</c:v>
                </c:pt>
                <c:pt idx="15">
                  <c:v>1510</c:v>
                </c:pt>
                <c:pt idx="16">
                  <c:v>1610</c:v>
                </c:pt>
                <c:pt idx="17">
                  <c:v>1710</c:v>
                </c:pt>
                <c:pt idx="18">
                  <c:v>1810</c:v>
                </c:pt>
                <c:pt idx="19">
                  <c:v>1910</c:v>
                </c:pt>
                <c:pt idx="20">
                  <c:v>2010</c:v>
                </c:pt>
              </c:numCache>
            </c:numRef>
          </c:cat>
          <c:val>
            <c:numRef>
              <c:f>Tabelle1!$K$2:$K$22</c:f>
              <c:numCache>
                <c:formatCode>0.0%</c:formatCode>
                <c:ptCount val="21"/>
                <c:pt idx="0">
                  <c:v>0.16666666666666666</c:v>
                </c:pt>
                <c:pt idx="1">
                  <c:v>0.16666666666666666</c:v>
                </c:pt>
                <c:pt idx="2">
                  <c:v>0.16666666666666666</c:v>
                </c:pt>
                <c:pt idx="3">
                  <c:v>0.16666666666666666</c:v>
                </c:pt>
                <c:pt idx="4">
                  <c:v>0.16666666666666666</c:v>
                </c:pt>
                <c:pt idx="5">
                  <c:v>0.16666666666666666</c:v>
                </c:pt>
                <c:pt idx="6">
                  <c:v>0.16666666666666666</c:v>
                </c:pt>
                <c:pt idx="7">
                  <c:v>0.16666666666666666</c:v>
                </c:pt>
                <c:pt idx="8">
                  <c:v>0.16666666666666666</c:v>
                </c:pt>
                <c:pt idx="9">
                  <c:v>0.16666666666666666</c:v>
                </c:pt>
                <c:pt idx="10">
                  <c:v>0.16666666666666666</c:v>
                </c:pt>
                <c:pt idx="11">
                  <c:v>0.16666666666666666</c:v>
                </c:pt>
                <c:pt idx="12">
                  <c:v>0.16666666666666666</c:v>
                </c:pt>
                <c:pt idx="13">
                  <c:v>0.16666666666666666</c:v>
                </c:pt>
                <c:pt idx="14">
                  <c:v>0.16666666666666666</c:v>
                </c:pt>
                <c:pt idx="15">
                  <c:v>0.16666666666666666</c:v>
                </c:pt>
                <c:pt idx="16">
                  <c:v>0.16666666666666666</c:v>
                </c:pt>
                <c:pt idx="17">
                  <c:v>0.16666666666666666</c:v>
                </c:pt>
                <c:pt idx="18">
                  <c:v>0.16666666666666666</c:v>
                </c:pt>
                <c:pt idx="19">
                  <c:v>0.16666666666666666</c:v>
                </c:pt>
                <c:pt idx="20">
                  <c:v>0.16666666666666666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73856608"/>
        <c:axId val="1173853344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Tabelle1!$B$1</c15:sqref>
                        </c15:formulaRef>
                      </c:ext>
                    </c:extLst>
                    <c:strCache>
                      <c:ptCount val="1"/>
                      <c:pt idx="0">
                        <c:v>Training Examples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Tabelle1!$A$2:$A$22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10</c:v>
                      </c:pt>
                      <c:pt idx="1">
                        <c:v>110</c:v>
                      </c:pt>
                      <c:pt idx="2">
                        <c:v>210</c:v>
                      </c:pt>
                      <c:pt idx="3">
                        <c:v>310</c:v>
                      </c:pt>
                      <c:pt idx="4">
                        <c:v>410</c:v>
                      </c:pt>
                      <c:pt idx="5">
                        <c:v>510</c:v>
                      </c:pt>
                      <c:pt idx="6">
                        <c:v>610</c:v>
                      </c:pt>
                      <c:pt idx="7">
                        <c:v>710</c:v>
                      </c:pt>
                      <c:pt idx="8">
                        <c:v>810</c:v>
                      </c:pt>
                      <c:pt idx="9">
                        <c:v>910</c:v>
                      </c:pt>
                      <c:pt idx="10">
                        <c:v>1010</c:v>
                      </c:pt>
                      <c:pt idx="11">
                        <c:v>1110</c:v>
                      </c:pt>
                      <c:pt idx="12">
                        <c:v>1210</c:v>
                      </c:pt>
                      <c:pt idx="13">
                        <c:v>1310</c:v>
                      </c:pt>
                      <c:pt idx="14">
                        <c:v>1410</c:v>
                      </c:pt>
                      <c:pt idx="15">
                        <c:v>1510</c:v>
                      </c:pt>
                      <c:pt idx="16">
                        <c:v>1610</c:v>
                      </c:pt>
                      <c:pt idx="17">
                        <c:v>1710</c:v>
                      </c:pt>
                      <c:pt idx="18">
                        <c:v>1810</c:v>
                      </c:pt>
                      <c:pt idx="19">
                        <c:v>1910</c:v>
                      </c:pt>
                      <c:pt idx="20">
                        <c:v>2010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Tabelle1!$B$2:$B$22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450</c:v>
                      </c:pt>
                      <c:pt idx="1">
                        <c:v>450</c:v>
                      </c:pt>
                      <c:pt idx="2">
                        <c:v>450</c:v>
                      </c:pt>
                      <c:pt idx="3">
                        <c:v>450</c:v>
                      </c:pt>
                      <c:pt idx="4">
                        <c:v>450</c:v>
                      </c:pt>
                      <c:pt idx="5">
                        <c:v>450</c:v>
                      </c:pt>
                      <c:pt idx="6">
                        <c:v>450</c:v>
                      </c:pt>
                      <c:pt idx="7">
                        <c:v>450</c:v>
                      </c:pt>
                      <c:pt idx="8">
                        <c:v>450</c:v>
                      </c:pt>
                      <c:pt idx="9">
                        <c:v>450</c:v>
                      </c:pt>
                      <c:pt idx="10">
                        <c:v>450</c:v>
                      </c:pt>
                      <c:pt idx="11">
                        <c:v>450</c:v>
                      </c:pt>
                      <c:pt idx="12">
                        <c:v>450</c:v>
                      </c:pt>
                      <c:pt idx="13">
                        <c:v>450</c:v>
                      </c:pt>
                      <c:pt idx="14">
                        <c:v>450</c:v>
                      </c:pt>
                      <c:pt idx="15">
                        <c:v>450</c:v>
                      </c:pt>
                      <c:pt idx="16">
                        <c:v>450</c:v>
                      </c:pt>
                      <c:pt idx="17">
                        <c:v>450</c:v>
                      </c:pt>
                      <c:pt idx="18">
                        <c:v>450</c:v>
                      </c:pt>
                      <c:pt idx="19">
                        <c:v>450</c:v>
                      </c:pt>
                      <c:pt idx="20">
                        <c:v>450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1"/>
                <c:order val="1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Tabelle1!$C$1</c15:sqref>
                        </c15:formulaRef>
                      </c:ext>
                    </c:extLst>
                    <c:strCache>
                      <c:ptCount val="1"/>
                      <c:pt idx="0">
                        <c:v>Training Precitions Correct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Tabelle1!$A$2:$A$22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10</c:v>
                      </c:pt>
                      <c:pt idx="1">
                        <c:v>110</c:v>
                      </c:pt>
                      <c:pt idx="2">
                        <c:v>210</c:v>
                      </c:pt>
                      <c:pt idx="3">
                        <c:v>310</c:v>
                      </c:pt>
                      <c:pt idx="4">
                        <c:v>410</c:v>
                      </c:pt>
                      <c:pt idx="5">
                        <c:v>510</c:v>
                      </c:pt>
                      <c:pt idx="6">
                        <c:v>610</c:v>
                      </c:pt>
                      <c:pt idx="7">
                        <c:v>710</c:v>
                      </c:pt>
                      <c:pt idx="8">
                        <c:v>810</c:v>
                      </c:pt>
                      <c:pt idx="9">
                        <c:v>910</c:v>
                      </c:pt>
                      <c:pt idx="10">
                        <c:v>1010</c:v>
                      </c:pt>
                      <c:pt idx="11">
                        <c:v>1110</c:v>
                      </c:pt>
                      <c:pt idx="12">
                        <c:v>1210</c:v>
                      </c:pt>
                      <c:pt idx="13">
                        <c:v>1310</c:v>
                      </c:pt>
                      <c:pt idx="14">
                        <c:v>1410</c:v>
                      </c:pt>
                      <c:pt idx="15">
                        <c:v>1510</c:v>
                      </c:pt>
                      <c:pt idx="16">
                        <c:v>1610</c:v>
                      </c:pt>
                      <c:pt idx="17">
                        <c:v>1710</c:v>
                      </c:pt>
                      <c:pt idx="18">
                        <c:v>1810</c:v>
                      </c:pt>
                      <c:pt idx="19">
                        <c:v>1910</c:v>
                      </c:pt>
                      <c:pt idx="20">
                        <c:v>2010</c:v>
                      </c:pt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Tabelle1!$C$2:$C$22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114</c:v>
                      </c:pt>
                      <c:pt idx="1">
                        <c:v>204</c:v>
                      </c:pt>
                      <c:pt idx="2">
                        <c:v>209</c:v>
                      </c:pt>
                      <c:pt idx="3">
                        <c:v>213</c:v>
                      </c:pt>
                      <c:pt idx="4">
                        <c:v>219</c:v>
                      </c:pt>
                      <c:pt idx="5">
                        <c:v>230</c:v>
                      </c:pt>
                      <c:pt idx="6">
                        <c:v>234</c:v>
                      </c:pt>
                      <c:pt idx="7">
                        <c:v>238</c:v>
                      </c:pt>
                      <c:pt idx="8">
                        <c:v>243</c:v>
                      </c:pt>
                      <c:pt idx="9">
                        <c:v>246</c:v>
                      </c:pt>
                      <c:pt idx="10">
                        <c:v>249</c:v>
                      </c:pt>
                      <c:pt idx="11">
                        <c:v>253</c:v>
                      </c:pt>
                      <c:pt idx="12">
                        <c:v>261</c:v>
                      </c:pt>
                      <c:pt idx="13">
                        <c:v>257</c:v>
                      </c:pt>
                      <c:pt idx="14">
                        <c:v>258</c:v>
                      </c:pt>
                      <c:pt idx="15">
                        <c:v>261</c:v>
                      </c:pt>
                      <c:pt idx="16">
                        <c:v>267</c:v>
                      </c:pt>
                      <c:pt idx="17">
                        <c:v>270</c:v>
                      </c:pt>
                      <c:pt idx="18">
                        <c:v>270</c:v>
                      </c:pt>
                      <c:pt idx="19">
                        <c:v>271</c:v>
                      </c:pt>
                      <c:pt idx="20">
                        <c:v>271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2"/>
                <c:order val="2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Tabelle1!$D$1</c15:sqref>
                        </c15:formulaRef>
                      </c:ext>
                    </c:extLst>
                    <c:strCache>
                      <c:ptCount val="1"/>
                      <c:pt idx="0">
                        <c:v>Training Predictions Error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Tabelle1!$A$2:$A$22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10</c:v>
                      </c:pt>
                      <c:pt idx="1">
                        <c:v>110</c:v>
                      </c:pt>
                      <c:pt idx="2">
                        <c:v>210</c:v>
                      </c:pt>
                      <c:pt idx="3">
                        <c:v>310</c:v>
                      </c:pt>
                      <c:pt idx="4">
                        <c:v>410</c:v>
                      </c:pt>
                      <c:pt idx="5">
                        <c:v>510</c:v>
                      </c:pt>
                      <c:pt idx="6">
                        <c:v>610</c:v>
                      </c:pt>
                      <c:pt idx="7">
                        <c:v>710</c:v>
                      </c:pt>
                      <c:pt idx="8">
                        <c:v>810</c:v>
                      </c:pt>
                      <c:pt idx="9">
                        <c:v>910</c:v>
                      </c:pt>
                      <c:pt idx="10">
                        <c:v>1010</c:v>
                      </c:pt>
                      <c:pt idx="11">
                        <c:v>1110</c:v>
                      </c:pt>
                      <c:pt idx="12">
                        <c:v>1210</c:v>
                      </c:pt>
                      <c:pt idx="13">
                        <c:v>1310</c:v>
                      </c:pt>
                      <c:pt idx="14">
                        <c:v>1410</c:v>
                      </c:pt>
                      <c:pt idx="15">
                        <c:v>1510</c:v>
                      </c:pt>
                      <c:pt idx="16">
                        <c:v>1610</c:v>
                      </c:pt>
                      <c:pt idx="17">
                        <c:v>1710</c:v>
                      </c:pt>
                      <c:pt idx="18">
                        <c:v>1810</c:v>
                      </c:pt>
                      <c:pt idx="19">
                        <c:v>1910</c:v>
                      </c:pt>
                      <c:pt idx="20">
                        <c:v>2010</c:v>
                      </c:pt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Tabelle1!$D$2:$D$22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336</c:v>
                      </c:pt>
                      <c:pt idx="1">
                        <c:v>246</c:v>
                      </c:pt>
                      <c:pt idx="2">
                        <c:v>241</c:v>
                      </c:pt>
                      <c:pt idx="3">
                        <c:v>237</c:v>
                      </c:pt>
                      <c:pt idx="4">
                        <c:v>231</c:v>
                      </c:pt>
                      <c:pt idx="5">
                        <c:v>220</c:v>
                      </c:pt>
                      <c:pt idx="6">
                        <c:v>216</c:v>
                      </c:pt>
                      <c:pt idx="7">
                        <c:v>212</c:v>
                      </c:pt>
                      <c:pt idx="8">
                        <c:v>207</c:v>
                      </c:pt>
                      <c:pt idx="9">
                        <c:v>204</c:v>
                      </c:pt>
                      <c:pt idx="10">
                        <c:v>201</c:v>
                      </c:pt>
                      <c:pt idx="11">
                        <c:v>197</c:v>
                      </c:pt>
                      <c:pt idx="12">
                        <c:v>189</c:v>
                      </c:pt>
                      <c:pt idx="13">
                        <c:v>193</c:v>
                      </c:pt>
                      <c:pt idx="14">
                        <c:v>192</c:v>
                      </c:pt>
                      <c:pt idx="15">
                        <c:v>189</c:v>
                      </c:pt>
                      <c:pt idx="16">
                        <c:v>183</c:v>
                      </c:pt>
                      <c:pt idx="17">
                        <c:v>180</c:v>
                      </c:pt>
                      <c:pt idx="18">
                        <c:v>180</c:v>
                      </c:pt>
                      <c:pt idx="19">
                        <c:v>179</c:v>
                      </c:pt>
                      <c:pt idx="20">
                        <c:v>179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4"/>
                <c:order val="4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Tabelle1!$F$1</c15:sqref>
                        </c15:formulaRef>
                      </c:ext>
                    </c:extLst>
                    <c:strCache>
                      <c:ptCount val="1"/>
                      <c:pt idx="0">
                        <c:v>Testing Examples</c:v>
                      </c:pt>
                    </c:strCache>
                  </c:strRef>
                </c:tx>
                <c:spPr>
                  <a:ln w="285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Tabelle1!$A$2:$A$22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10</c:v>
                      </c:pt>
                      <c:pt idx="1">
                        <c:v>110</c:v>
                      </c:pt>
                      <c:pt idx="2">
                        <c:v>210</c:v>
                      </c:pt>
                      <c:pt idx="3">
                        <c:v>310</c:v>
                      </c:pt>
                      <c:pt idx="4">
                        <c:v>410</c:v>
                      </c:pt>
                      <c:pt idx="5">
                        <c:v>510</c:v>
                      </c:pt>
                      <c:pt idx="6">
                        <c:v>610</c:v>
                      </c:pt>
                      <c:pt idx="7">
                        <c:v>710</c:v>
                      </c:pt>
                      <c:pt idx="8">
                        <c:v>810</c:v>
                      </c:pt>
                      <c:pt idx="9">
                        <c:v>910</c:v>
                      </c:pt>
                      <c:pt idx="10">
                        <c:v>1010</c:v>
                      </c:pt>
                      <c:pt idx="11">
                        <c:v>1110</c:v>
                      </c:pt>
                      <c:pt idx="12">
                        <c:v>1210</c:v>
                      </c:pt>
                      <c:pt idx="13">
                        <c:v>1310</c:v>
                      </c:pt>
                      <c:pt idx="14">
                        <c:v>1410</c:v>
                      </c:pt>
                      <c:pt idx="15">
                        <c:v>1510</c:v>
                      </c:pt>
                      <c:pt idx="16">
                        <c:v>1610</c:v>
                      </c:pt>
                      <c:pt idx="17">
                        <c:v>1710</c:v>
                      </c:pt>
                      <c:pt idx="18">
                        <c:v>1810</c:v>
                      </c:pt>
                      <c:pt idx="19">
                        <c:v>1910</c:v>
                      </c:pt>
                      <c:pt idx="20">
                        <c:v>2010</c:v>
                      </c:pt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Tabelle1!$F$2:$F$22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150</c:v>
                      </c:pt>
                      <c:pt idx="1">
                        <c:v>150</c:v>
                      </c:pt>
                      <c:pt idx="2">
                        <c:v>150</c:v>
                      </c:pt>
                      <c:pt idx="3">
                        <c:v>150</c:v>
                      </c:pt>
                      <c:pt idx="4">
                        <c:v>150</c:v>
                      </c:pt>
                      <c:pt idx="5">
                        <c:v>150</c:v>
                      </c:pt>
                      <c:pt idx="6">
                        <c:v>150</c:v>
                      </c:pt>
                      <c:pt idx="7">
                        <c:v>150</c:v>
                      </c:pt>
                      <c:pt idx="8">
                        <c:v>150</c:v>
                      </c:pt>
                      <c:pt idx="9">
                        <c:v>150</c:v>
                      </c:pt>
                      <c:pt idx="10">
                        <c:v>150</c:v>
                      </c:pt>
                      <c:pt idx="11">
                        <c:v>150</c:v>
                      </c:pt>
                      <c:pt idx="12">
                        <c:v>150</c:v>
                      </c:pt>
                      <c:pt idx="13">
                        <c:v>150</c:v>
                      </c:pt>
                      <c:pt idx="14">
                        <c:v>150</c:v>
                      </c:pt>
                      <c:pt idx="15">
                        <c:v>150</c:v>
                      </c:pt>
                      <c:pt idx="16">
                        <c:v>150</c:v>
                      </c:pt>
                      <c:pt idx="17">
                        <c:v>150</c:v>
                      </c:pt>
                      <c:pt idx="18">
                        <c:v>150</c:v>
                      </c:pt>
                      <c:pt idx="19">
                        <c:v>150</c:v>
                      </c:pt>
                      <c:pt idx="20">
                        <c:v>150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5"/>
                <c:order val="5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Tabelle1!$G$1</c15:sqref>
                        </c15:formulaRef>
                      </c:ext>
                    </c:extLst>
                    <c:strCache>
                      <c:ptCount val="1"/>
                      <c:pt idx="0">
                        <c:v>Testing Precitions Correct</c:v>
                      </c:pt>
                    </c:strCache>
                  </c:strRef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Tabelle1!$A$2:$A$22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10</c:v>
                      </c:pt>
                      <c:pt idx="1">
                        <c:v>110</c:v>
                      </c:pt>
                      <c:pt idx="2">
                        <c:v>210</c:v>
                      </c:pt>
                      <c:pt idx="3">
                        <c:v>310</c:v>
                      </c:pt>
                      <c:pt idx="4">
                        <c:v>410</c:v>
                      </c:pt>
                      <c:pt idx="5">
                        <c:v>510</c:v>
                      </c:pt>
                      <c:pt idx="6">
                        <c:v>610</c:v>
                      </c:pt>
                      <c:pt idx="7">
                        <c:v>710</c:v>
                      </c:pt>
                      <c:pt idx="8">
                        <c:v>810</c:v>
                      </c:pt>
                      <c:pt idx="9">
                        <c:v>910</c:v>
                      </c:pt>
                      <c:pt idx="10">
                        <c:v>1010</c:v>
                      </c:pt>
                      <c:pt idx="11">
                        <c:v>1110</c:v>
                      </c:pt>
                      <c:pt idx="12">
                        <c:v>1210</c:v>
                      </c:pt>
                      <c:pt idx="13">
                        <c:v>1310</c:v>
                      </c:pt>
                      <c:pt idx="14">
                        <c:v>1410</c:v>
                      </c:pt>
                      <c:pt idx="15">
                        <c:v>1510</c:v>
                      </c:pt>
                      <c:pt idx="16">
                        <c:v>1610</c:v>
                      </c:pt>
                      <c:pt idx="17">
                        <c:v>1710</c:v>
                      </c:pt>
                      <c:pt idx="18">
                        <c:v>1810</c:v>
                      </c:pt>
                      <c:pt idx="19">
                        <c:v>1910</c:v>
                      </c:pt>
                      <c:pt idx="20">
                        <c:v>2010</c:v>
                      </c:pt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Tabelle1!$G$2:$G$22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50</c:v>
                      </c:pt>
                      <c:pt idx="1">
                        <c:v>63</c:v>
                      </c:pt>
                      <c:pt idx="2">
                        <c:v>66</c:v>
                      </c:pt>
                      <c:pt idx="3">
                        <c:v>65</c:v>
                      </c:pt>
                      <c:pt idx="4">
                        <c:v>69</c:v>
                      </c:pt>
                      <c:pt idx="5">
                        <c:v>74</c:v>
                      </c:pt>
                      <c:pt idx="6">
                        <c:v>74</c:v>
                      </c:pt>
                      <c:pt idx="7">
                        <c:v>77</c:v>
                      </c:pt>
                      <c:pt idx="8">
                        <c:v>75</c:v>
                      </c:pt>
                      <c:pt idx="9">
                        <c:v>75</c:v>
                      </c:pt>
                      <c:pt idx="10">
                        <c:v>75</c:v>
                      </c:pt>
                      <c:pt idx="11">
                        <c:v>74</c:v>
                      </c:pt>
                      <c:pt idx="12">
                        <c:v>74</c:v>
                      </c:pt>
                      <c:pt idx="13">
                        <c:v>76</c:v>
                      </c:pt>
                      <c:pt idx="14">
                        <c:v>76</c:v>
                      </c:pt>
                      <c:pt idx="15">
                        <c:v>76</c:v>
                      </c:pt>
                      <c:pt idx="16">
                        <c:v>76</c:v>
                      </c:pt>
                      <c:pt idx="17">
                        <c:v>76</c:v>
                      </c:pt>
                      <c:pt idx="18">
                        <c:v>76</c:v>
                      </c:pt>
                      <c:pt idx="19">
                        <c:v>76</c:v>
                      </c:pt>
                      <c:pt idx="20">
                        <c:v>75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6"/>
                <c:order val="6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Tabelle1!$H$1</c15:sqref>
                        </c15:formulaRef>
                      </c:ext>
                    </c:extLst>
                    <c:strCache>
                      <c:ptCount val="1"/>
                      <c:pt idx="0">
                        <c:v>Testing Predictions Error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Tabelle1!$A$2:$A$22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10</c:v>
                      </c:pt>
                      <c:pt idx="1">
                        <c:v>110</c:v>
                      </c:pt>
                      <c:pt idx="2">
                        <c:v>210</c:v>
                      </c:pt>
                      <c:pt idx="3">
                        <c:v>310</c:v>
                      </c:pt>
                      <c:pt idx="4">
                        <c:v>410</c:v>
                      </c:pt>
                      <c:pt idx="5">
                        <c:v>510</c:v>
                      </c:pt>
                      <c:pt idx="6">
                        <c:v>610</c:v>
                      </c:pt>
                      <c:pt idx="7">
                        <c:v>710</c:v>
                      </c:pt>
                      <c:pt idx="8">
                        <c:v>810</c:v>
                      </c:pt>
                      <c:pt idx="9">
                        <c:v>910</c:v>
                      </c:pt>
                      <c:pt idx="10">
                        <c:v>1010</c:v>
                      </c:pt>
                      <c:pt idx="11">
                        <c:v>1110</c:v>
                      </c:pt>
                      <c:pt idx="12">
                        <c:v>1210</c:v>
                      </c:pt>
                      <c:pt idx="13">
                        <c:v>1310</c:v>
                      </c:pt>
                      <c:pt idx="14">
                        <c:v>1410</c:v>
                      </c:pt>
                      <c:pt idx="15">
                        <c:v>1510</c:v>
                      </c:pt>
                      <c:pt idx="16">
                        <c:v>1610</c:v>
                      </c:pt>
                      <c:pt idx="17">
                        <c:v>1710</c:v>
                      </c:pt>
                      <c:pt idx="18">
                        <c:v>1810</c:v>
                      </c:pt>
                      <c:pt idx="19">
                        <c:v>1910</c:v>
                      </c:pt>
                      <c:pt idx="20">
                        <c:v>2010</c:v>
                      </c:pt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Tabelle1!$H$2:$H$22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100</c:v>
                      </c:pt>
                      <c:pt idx="1">
                        <c:v>87</c:v>
                      </c:pt>
                      <c:pt idx="2">
                        <c:v>84</c:v>
                      </c:pt>
                      <c:pt idx="3">
                        <c:v>85</c:v>
                      </c:pt>
                      <c:pt idx="4">
                        <c:v>81</c:v>
                      </c:pt>
                      <c:pt idx="5">
                        <c:v>76</c:v>
                      </c:pt>
                      <c:pt idx="6">
                        <c:v>76</c:v>
                      </c:pt>
                      <c:pt idx="7">
                        <c:v>73</c:v>
                      </c:pt>
                      <c:pt idx="8">
                        <c:v>75</c:v>
                      </c:pt>
                      <c:pt idx="9">
                        <c:v>75</c:v>
                      </c:pt>
                      <c:pt idx="10">
                        <c:v>75</c:v>
                      </c:pt>
                      <c:pt idx="11">
                        <c:v>76</c:v>
                      </c:pt>
                      <c:pt idx="12">
                        <c:v>76</c:v>
                      </c:pt>
                      <c:pt idx="13">
                        <c:v>74</c:v>
                      </c:pt>
                      <c:pt idx="14">
                        <c:v>74</c:v>
                      </c:pt>
                      <c:pt idx="15">
                        <c:v>74</c:v>
                      </c:pt>
                      <c:pt idx="16">
                        <c:v>74</c:v>
                      </c:pt>
                      <c:pt idx="17">
                        <c:v>74</c:v>
                      </c:pt>
                      <c:pt idx="18">
                        <c:v>74</c:v>
                      </c:pt>
                      <c:pt idx="19">
                        <c:v>74</c:v>
                      </c:pt>
                      <c:pt idx="20">
                        <c:v>75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8"/>
                <c:order val="8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Tabelle1!$J$1</c15:sqref>
                        </c15:formulaRef>
                      </c:ext>
                    </c:extLst>
                    <c:strCache>
                      <c:ptCount val="1"/>
                      <c:pt idx="0">
                        <c:v>Time (ms)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Tabelle1!$A$2:$A$22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10</c:v>
                      </c:pt>
                      <c:pt idx="1">
                        <c:v>110</c:v>
                      </c:pt>
                      <c:pt idx="2">
                        <c:v>210</c:v>
                      </c:pt>
                      <c:pt idx="3">
                        <c:v>310</c:v>
                      </c:pt>
                      <c:pt idx="4">
                        <c:v>410</c:v>
                      </c:pt>
                      <c:pt idx="5">
                        <c:v>510</c:v>
                      </c:pt>
                      <c:pt idx="6">
                        <c:v>610</c:v>
                      </c:pt>
                      <c:pt idx="7">
                        <c:v>710</c:v>
                      </c:pt>
                      <c:pt idx="8">
                        <c:v>810</c:v>
                      </c:pt>
                      <c:pt idx="9">
                        <c:v>910</c:v>
                      </c:pt>
                      <c:pt idx="10">
                        <c:v>1010</c:v>
                      </c:pt>
                      <c:pt idx="11">
                        <c:v>1110</c:v>
                      </c:pt>
                      <c:pt idx="12">
                        <c:v>1210</c:v>
                      </c:pt>
                      <c:pt idx="13">
                        <c:v>1310</c:v>
                      </c:pt>
                      <c:pt idx="14">
                        <c:v>1410</c:v>
                      </c:pt>
                      <c:pt idx="15">
                        <c:v>1510</c:v>
                      </c:pt>
                      <c:pt idx="16">
                        <c:v>1610</c:v>
                      </c:pt>
                      <c:pt idx="17">
                        <c:v>1710</c:v>
                      </c:pt>
                      <c:pt idx="18">
                        <c:v>1810</c:v>
                      </c:pt>
                      <c:pt idx="19">
                        <c:v>1910</c:v>
                      </c:pt>
                      <c:pt idx="20">
                        <c:v>2010</c:v>
                      </c:pt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Tabelle1!$J$2:$J$22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0">
                        <c:v>84</c:v>
                      </c:pt>
                      <c:pt idx="1">
                        <c:v>29</c:v>
                      </c:pt>
                      <c:pt idx="2">
                        <c:v>17</c:v>
                      </c:pt>
                      <c:pt idx="3">
                        <c:v>23</c:v>
                      </c:pt>
                      <c:pt idx="4">
                        <c:v>17</c:v>
                      </c:pt>
                      <c:pt idx="5">
                        <c:v>17</c:v>
                      </c:pt>
                      <c:pt idx="6">
                        <c:v>19</c:v>
                      </c:pt>
                      <c:pt idx="7">
                        <c:v>21</c:v>
                      </c:pt>
                      <c:pt idx="8">
                        <c:v>19</c:v>
                      </c:pt>
                      <c:pt idx="9">
                        <c:v>19</c:v>
                      </c:pt>
                      <c:pt idx="10">
                        <c:v>19</c:v>
                      </c:pt>
                      <c:pt idx="11">
                        <c:v>25</c:v>
                      </c:pt>
                      <c:pt idx="12">
                        <c:v>28</c:v>
                      </c:pt>
                      <c:pt idx="13">
                        <c:v>19</c:v>
                      </c:pt>
                      <c:pt idx="14">
                        <c:v>19</c:v>
                      </c:pt>
                      <c:pt idx="15">
                        <c:v>22</c:v>
                      </c:pt>
                      <c:pt idx="16">
                        <c:v>21</c:v>
                      </c:pt>
                      <c:pt idx="17">
                        <c:v>20</c:v>
                      </c:pt>
                      <c:pt idx="18">
                        <c:v>20</c:v>
                      </c:pt>
                      <c:pt idx="19">
                        <c:v>20</c:v>
                      </c:pt>
                      <c:pt idx="20">
                        <c:v>21</c:v>
                      </c:pt>
                    </c:numCache>
                  </c:numRef>
                </c:val>
                <c:smooth val="0"/>
              </c15:ser>
            </c15:filteredLineSeries>
          </c:ext>
        </c:extLst>
      </c:lineChart>
      <c:catAx>
        <c:axId val="1173856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173853344"/>
        <c:crosses val="autoZero"/>
        <c:auto val="1"/>
        <c:lblAlgn val="ctr"/>
        <c:lblOffset val="100"/>
        <c:noMultiLvlLbl val="0"/>
      </c:catAx>
      <c:valAx>
        <c:axId val="1173853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173856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gradFill rotWithShape="1">
      <a:gsLst>
        <a:gs pos="0">
          <a:schemeClr val="accent1">
            <a:tint val="64000"/>
            <a:lumMod val="118000"/>
          </a:schemeClr>
        </a:gs>
        <a:gs pos="100000">
          <a:schemeClr val="accent1">
            <a:tint val="92000"/>
            <a:alpha val="100000"/>
            <a:lumMod val="110000"/>
          </a:schemeClr>
        </a:gs>
      </a:gsLst>
      <a:lin ang="5400000" scaled="0"/>
    </a:gradFill>
    <a:ln w="9525" cap="rnd" cmpd="sng" algn="ctr">
      <a:solidFill>
        <a:schemeClr val="accent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58E059-66B8-4DFD-A8A8-31F023D7B2B8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D79A8ECC-E099-43D5-BECF-6397E650C4E7}">
      <dgm:prSet phldrT="[Text]"/>
      <dgm:spPr/>
      <dgm:t>
        <a:bodyPr/>
        <a:lstStyle/>
        <a:p>
          <a:r>
            <a:rPr lang="de-DE" smtClean="0"/>
            <a:t>Text 1</a:t>
          </a:r>
          <a:endParaRPr lang="de-DE"/>
        </a:p>
      </dgm:t>
    </dgm:pt>
    <dgm:pt modelId="{A64B89B9-E2C4-4022-8AA0-3522AD3593F2}" type="parTrans" cxnId="{81A34BC2-8D4B-46A5-BE5E-F499048EEA31}">
      <dgm:prSet/>
      <dgm:spPr/>
      <dgm:t>
        <a:bodyPr/>
        <a:lstStyle/>
        <a:p>
          <a:endParaRPr lang="de-DE"/>
        </a:p>
      </dgm:t>
    </dgm:pt>
    <dgm:pt modelId="{111B08BC-3564-4D92-A1FF-FA6743DB1960}" type="sibTrans" cxnId="{81A34BC2-8D4B-46A5-BE5E-F499048EEA31}">
      <dgm:prSet/>
      <dgm:spPr/>
      <dgm:t>
        <a:bodyPr/>
        <a:lstStyle/>
        <a:p>
          <a:endParaRPr lang="de-DE"/>
        </a:p>
      </dgm:t>
    </dgm:pt>
    <dgm:pt modelId="{7AA216F1-C04A-443F-A27B-970C79A41328}">
      <dgm:prSet phldrT="[Text]"/>
      <dgm:spPr/>
      <dgm:t>
        <a:bodyPr/>
        <a:lstStyle/>
        <a:p>
          <a:r>
            <a:rPr lang="de-DE" smtClean="0"/>
            <a:t>Text 2</a:t>
          </a:r>
          <a:endParaRPr lang="de-DE"/>
        </a:p>
      </dgm:t>
    </dgm:pt>
    <dgm:pt modelId="{59D62CB4-592D-40FE-98E3-6511846DDAF0}" type="parTrans" cxnId="{DBD82CD7-A58C-4408-970E-45CDDDCDC1E2}">
      <dgm:prSet/>
      <dgm:spPr/>
      <dgm:t>
        <a:bodyPr/>
        <a:lstStyle/>
        <a:p>
          <a:endParaRPr lang="de-DE"/>
        </a:p>
      </dgm:t>
    </dgm:pt>
    <dgm:pt modelId="{8314003F-DA51-4115-8037-4D8250249B31}" type="sibTrans" cxnId="{DBD82CD7-A58C-4408-970E-45CDDDCDC1E2}">
      <dgm:prSet/>
      <dgm:spPr/>
      <dgm:t>
        <a:bodyPr/>
        <a:lstStyle/>
        <a:p>
          <a:endParaRPr lang="de-DE"/>
        </a:p>
      </dgm:t>
    </dgm:pt>
    <dgm:pt modelId="{97F63DA4-9316-4AEF-9C63-D6147F6C55DB}">
      <dgm:prSet phldrT="[Text]"/>
      <dgm:spPr/>
      <dgm:t>
        <a:bodyPr/>
        <a:lstStyle/>
        <a:p>
          <a:r>
            <a:rPr lang="de-DE" smtClean="0"/>
            <a:t>Text 3</a:t>
          </a:r>
          <a:endParaRPr lang="de-DE"/>
        </a:p>
      </dgm:t>
    </dgm:pt>
    <dgm:pt modelId="{087F5568-4F33-4A4F-8C7C-8EC7CB45440B}" type="parTrans" cxnId="{81362C8E-6464-4C93-B6DD-8DB74A4277F0}">
      <dgm:prSet/>
      <dgm:spPr/>
      <dgm:t>
        <a:bodyPr/>
        <a:lstStyle/>
        <a:p>
          <a:endParaRPr lang="de-DE"/>
        </a:p>
      </dgm:t>
    </dgm:pt>
    <dgm:pt modelId="{E6F451DA-C922-48E3-BC2B-1C0220A30DB7}" type="sibTrans" cxnId="{81362C8E-6464-4C93-B6DD-8DB74A4277F0}">
      <dgm:prSet/>
      <dgm:spPr/>
      <dgm:t>
        <a:bodyPr/>
        <a:lstStyle/>
        <a:p>
          <a:endParaRPr lang="de-DE"/>
        </a:p>
      </dgm:t>
    </dgm:pt>
    <dgm:pt modelId="{173AE261-C0AA-47A0-880D-8E958988ED0C}">
      <dgm:prSet phldrT="[Text]"/>
      <dgm:spPr/>
      <dgm:t>
        <a:bodyPr/>
        <a:lstStyle/>
        <a:p>
          <a:r>
            <a:rPr lang="de-DE" smtClean="0"/>
            <a:t>Category</a:t>
          </a:r>
          <a:endParaRPr lang="de-DE"/>
        </a:p>
      </dgm:t>
    </dgm:pt>
    <dgm:pt modelId="{6F4027C6-C206-4D85-94E0-C5B2BBE278C4}" type="parTrans" cxnId="{69ADF482-BF33-4E93-BAA9-5556D908FE60}">
      <dgm:prSet/>
      <dgm:spPr/>
      <dgm:t>
        <a:bodyPr/>
        <a:lstStyle/>
        <a:p>
          <a:endParaRPr lang="de-DE"/>
        </a:p>
      </dgm:t>
    </dgm:pt>
    <dgm:pt modelId="{7E84AAD1-2B77-47E8-9ECD-408AA95D5BDB}" type="sibTrans" cxnId="{69ADF482-BF33-4E93-BAA9-5556D908FE60}">
      <dgm:prSet/>
      <dgm:spPr/>
      <dgm:t>
        <a:bodyPr/>
        <a:lstStyle/>
        <a:p>
          <a:endParaRPr lang="de-DE"/>
        </a:p>
      </dgm:t>
    </dgm:pt>
    <dgm:pt modelId="{CF8E2CEF-E7C1-4F16-A4E4-0AD3003979FD}" type="pres">
      <dgm:prSet presAssocID="{A158E059-66B8-4DFD-A8A8-31F023D7B2B8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C6FCB65D-1D7F-4743-A807-00D509FC03EF}" type="pres">
      <dgm:prSet presAssocID="{A158E059-66B8-4DFD-A8A8-31F023D7B2B8}" presName="ellipse" presStyleLbl="trBgShp" presStyleIdx="0" presStyleCnt="1"/>
      <dgm:spPr/>
    </dgm:pt>
    <dgm:pt modelId="{5C69D90B-6E27-4FC7-9C7E-498320F618EF}" type="pres">
      <dgm:prSet presAssocID="{A158E059-66B8-4DFD-A8A8-31F023D7B2B8}" presName="arrow1" presStyleLbl="fgShp" presStyleIdx="0" presStyleCnt="1"/>
      <dgm:spPr/>
    </dgm:pt>
    <dgm:pt modelId="{1E109AD8-BE85-4796-A377-1B02D2FFCB52}" type="pres">
      <dgm:prSet presAssocID="{A158E059-66B8-4DFD-A8A8-31F023D7B2B8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A175225-A17F-47B5-A2FA-3F70EB294245}" type="pres">
      <dgm:prSet presAssocID="{7AA216F1-C04A-443F-A27B-970C79A41328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7006F64-DCA4-4050-AA00-536C6841FFF8}" type="pres">
      <dgm:prSet presAssocID="{97F63DA4-9316-4AEF-9C63-D6147F6C55DB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17F362C-EEB5-4345-96B0-5C53199F1F93}" type="pres">
      <dgm:prSet presAssocID="{173AE261-C0AA-47A0-880D-8E958988ED0C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FA127A4-C561-4EDC-B3B0-BB35CA4F584D}" type="pres">
      <dgm:prSet presAssocID="{A158E059-66B8-4DFD-A8A8-31F023D7B2B8}" presName="funnel" presStyleLbl="trAlignAcc1" presStyleIdx="0" presStyleCnt="1"/>
      <dgm:spPr/>
    </dgm:pt>
  </dgm:ptLst>
  <dgm:cxnLst>
    <dgm:cxn modelId="{81A34BC2-8D4B-46A5-BE5E-F499048EEA31}" srcId="{A158E059-66B8-4DFD-A8A8-31F023D7B2B8}" destId="{D79A8ECC-E099-43D5-BECF-6397E650C4E7}" srcOrd="0" destOrd="0" parTransId="{A64B89B9-E2C4-4022-8AA0-3522AD3593F2}" sibTransId="{111B08BC-3564-4D92-A1FF-FA6743DB1960}"/>
    <dgm:cxn modelId="{69ADF482-BF33-4E93-BAA9-5556D908FE60}" srcId="{A158E059-66B8-4DFD-A8A8-31F023D7B2B8}" destId="{173AE261-C0AA-47A0-880D-8E958988ED0C}" srcOrd="3" destOrd="0" parTransId="{6F4027C6-C206-4D85-94E0-C5B2BBE278C4}" sibTransId="{7E84AAD1-2B77-47E8-9ECD-408AA95D5BDB}"/>
    <dgm:cxn modelId="{81362C8E-6464-4C93-B6DD-8DB74A4277F0}" srcId="{A158E059-66B8-4DFD-A8A8-31F023D7B2B8}" destId="{97F63DA4-9316-4AEF-9C63-D6147F6C55DB}" srcOrd="2" destOrd="0" parTransId="{087F5568-4F33-4A4F-8C7C-8EC7CB45440B}" sibTransId="{E6F451DA-C922-48E3-BC2B-1C0220A30DB7}"/>
    <dgm:cxn modelId="{DBD82CD7-A58C-4408-970E-45CDDDCDC1E2}" srcId="{A158E059-66B8-4DFD-A8A8-31F023D7B2B8}" destId="{7AA216F1-C04A-443F-A27B-970C79A41328}" srcOrd="1" destOrd="0" parTransId="{59D62CB4-592D-40FE-98E3-6511846DDAF0}" sibTransId="{8314003F-DA51-4115-8037-4D8250249B31}"/>
    <dgm:cxn modelId="{3918240F-726E-48E5-8181-71DD69CC6B45}" type="presOf" srcId="{173AE261-C0AA-47A0-880D-8E958988ED0C}" destId="{1E109AD8-BE85-4796-A377-1B02D2FFCB52}" srcOrd="0" destOrd="0" presId="urn:microsoft.com/office/officeart/2005/8/layout/funnel1"/>
    <dgm:cxn modelId="{D44E0E35-AB6A-4344-8A08-72C3C4DC4309}" type="presOf" srcId="{97F63DA4-9316-4AEF-9C63-D6147F6C55DB}" destId="{FA175225-A17F-47B5-A2FA-3F70EB294245}" srcOrd="0" destOrd="0" presId="urn:microsoft.com/office/officeart/2005/8/layout/funnel1"/>
    <dgm:cxn modelId="{3412A791-D752-4319-BF0A-510DAB693312}" type="presOf" srcId="{D79A8ECC-E099-43D5-BECF-6397E650C4E7}" destId="{A17F362C-EEB5-4345-96B0-5C53199F1F93}" srcOrd="0" destOrd="0" presId="urn:microsoft.com/office/officeart/2005/8/layout/funnel1"/>
    <dgm:cxn modelId="{9D0FFDE3-C80C-4528-8CD9-DD0D65AEC2C4}" type="presOf" srcId="{7AA216F1-C04A-443F-A27B-970C79A41328}" destId="{47006F64-DCA4-4050-AA00-536C6841FFF8}" srcOrd="0" destOrd="0" presId="urn:microsoft.com/office/officeart/2005/8/layout/funnel1"/>
    <dgm:cxn modelId="{9C5A714F-912F-4E85-B659-0934B150A2CE}" type="presOf" srcId="{A158E059-66B8-4DFD-A8A8-31F023D7B2B8}" destId="{CF8E2CEF-E7C1-4F16-A4E4-0AD3003979FD}" srcOrd="0" destOrd="0" presId="urn:microsoft.com/office/officeart/2005/8/layout/funnel1"/>
    <dgm:cxn modelId="{3CBA1F7D-79AB-4311-BB76-FC9506EC3266}" type="presParOf" srcId="{CF8E2CEF-E7C1-4F16-A4E4-0AD3003979FD}" destId="{C6FCB65D-1D7F-4743-A807-00D509FC03EF}" srcOrd="0" destOrd="0" presId="urn:microsoft.com/office/officeart/2005/8/layout/funnel1"/>
    <dgm:cxn modelId="{08CC9BC2-5B53-456F-8D12-4C5FF856FA93}" type="presParOf" srcId="{CF8E2CEF-E7C1-4F16-A4E4-0AD3003979FD}" destId="{5C69D90B-6E27-4FC7-9C7E-498320F618EF}" srcOrd="1" destOrd="0" presId="urn:microsoft.com/office/officeart/2005/8/layout/funnel1"/>
    <dgm:cxn modelId="{29AF8ABD-C604-4E7B-83CA-424807EE3781}" type="presParOf" srcId="{CF8E2CEF-E7C1-4F16-A4E4-0AD3003979FD}" destId="{1E109AD8-BE85-4796-A377-1B02D2FFCB52}" srcOrd="2" destOrd="0" presId="urn:microsoft.com/office/officeart/2005/8/layout/funnel1"/>
    <dgm:cxn modelId="{2C0DB727-1F60-4155-8BF5-F3B4AA8F7547}" type="presParOf" srcId="{CF8E2CEF-E7C1-4F16-A4E4-0AD3003979FD}" destId="{FA175225-A17F-47B5-A2FA-3F70EB294245}" srcOrd="3" destOrd="0" presId="urn:microsoft.com/office/officeart/2005/8/layout/funnel1"/>
    <dgm:cxn modelId="{DFB2B630-36D7-4E0D-8C13-BFEFEE862327}" type="presParOf" srcId="{CF8E2CEF-E7C1-4F16-A4E4-0AD3003979FD}" destId="{47006F64-DCA4-4050-AA00-536C6841FFF8}" srcOrd="4" destOrd="0" presId="urn:microsoft.com/office/officeart/2005/8/layout/funnel1"/>
    <dgm:cxn modelId="{0D620E75-7DB2-4C1C-9E05-B3F8049CCE5D}" type="presParOf" srcId="{CF8E2CEF-E7C1-4F16-A4E4-0AD3003979FD}" destId="{A17F362C-EEB5-4345-96B0-5C53199F1F93}" srcOrd="5" destOrd="0" presId="urn:microsoft.com/office/officeart/2005/8/layout/funnel1"/>
    <dgm:cxn modelId="{D5F09D19-9BBD-4359-A618-DBB9F087922E}" type="presParOf" srcId="{CF8E2CEF-E7C1-4F16-A4E4-0AD3003979FD}" destId="{3FA127A4-C561-4EDC-B3B0-BB35CA4F584D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7C6074-066F-46A1-B187-DF3808670AEC}" type="doc">
      <dgm:prSet loTypeId="urn:microsoft.com/office/officeart/2005/8/layout/vProcess5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891EA6E-7EAE-4A65-A7A3-3C96B7988E1D}">
      <dgm:prSet phldrT="[Text]" custT="1"/>
      <dgm:spPr/>
      <dgm:t>
        <a:bodyPr/>
        <a:lstStyle/>
        <a:p>
          <a:r>
            <a:rPr lang="en-US" sz="1600" smtClean="0"/>
            <a:t>'''Art''' is a diverse range of [[human behavior|human activities]]</a:t>
          </a:r>
          <a:endParaRPr lang="de-DE" sz="1600"/>
        </a:p>
      </dgm:t>
    </dgm:pt>
    <dgm:pt modelId="{0025F807-26D7-4AEB-9FD8-5C6DB09D6288}" type="parTrans" cxnId="{319651E6-7B10-4A3C-B61C-FE37F505FECC}">
      <dgm:prSet/>
      <dgm:spPr/>
      <dgm:t>
        <a:bodyPr/>
        <a:lstStyle/>
        <a:p>
          <a:endParaRPr lang="de-DE"/>
        </a:p>
      </dgm:t>
    </dgm:pt>
    <dgm:pt modelId="{E888DE87-187A-47A9-AD43-D4C4DE34EE3B}" type="sibTrans" cxnId="{319651E6-7B10-4A3C-B61C-FE37F505FECC}">
      <dgm:prSet/>
      <dgm:spPr/>
      <dgm:t>
        <a:bodyPr/>
        <a:lstStyle/>
        <a:p>
          <a:endParaRPr lang="de-DE"/>
        </a:p>
      </dgm:t>
    </dgm:pt>
    <dgm:pt modelId="{0E6F74C9-08E5-4CE5-BD86-170763F6CA53}">
      <dgm:prSet phldrT="[Text]" custT="1"/>
      <dgm:spPr/>
      <dgm:t>
        <a:bodyPr/>
        <a:lstStyle/>
        <a:p>
          <a:r>
            <a:rPr lang="en-US" sz="1600" smtClean="0"/>
            <a:t>Art is a diverse range of human activities</a:t>
          </a:r>
          <a:endParaRPr lang="de-DE" sz="1600"/>
        </a:p>
      </dgm:t>
    </dgm:pt>
    <dgm:pt modelId="{B7630D75-6058-400B-A2FF-9ED24679CAE4}" type="parTrans" cxnId="{5A1BC6A7-FE75-47D6-92DB-DF0EB8313FE4}">
      <dgm:prSet/>
      <dgm:spPr/>
      <dgm:t>
        <a:bodyPr/>
        <a:lstStyle/>
        <a:p>
          <a:endParaRPr lang="de-DE"/>
        </a:p>
      </dgm:t>
    </dgm:pt>
    <dgm:pt modelId="{03685FEC-2030-4491-A32A-205D15C53D9F}" type="sibTrans" cxnId="{5A1BC6A7-FE75-47D6-92DB-DF0EB8313FE4}">
      <dgm:prSet/>
      <dgm:spPr/>
      <dgm:t>
        <a:bodyPr/>
        <a:lstStyle/>
        <a:p>
          <a:endParaRPr lang="de-DE"/>
        </a:p>
      </dgm:t>
    </dgm:pt>
    <dgm:pt modelId="{EDA8089E-432E-4E82-831B-3E9190E54A37}" type="pres">
      <dgm:prSet presAssocID="{947C6074-066F-46A1-B187-DF3808670AEC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99C54164-CD43-459E-A616-356D952DD07F}" type="pres">
      <dgm:prSet presAssocID="{947C6074-066F-46A1-B187-DF3808670AEC}" presName="dummyMaxCanvas" presStyleCnt="0">
        <dgm:presLayoutVars/>
      </dgm:prSet>
      <dgm:spPr/>
    </dgm:pt>
    <dgm:pt modelId="{1DAA6906-0074-4B80-AD37-18314C1C1BE9}" type="pres">
      <dgm:prSet presAssocID="{947C6074-066F-46A1-B187-DF3808670AEC}" presName="TwoNodes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A03C701-5481-46A5-AA3C-E87212EDAFAA}" type="pres">
      <dgm:prSet presAssocID="{947C6074-066F-46A1-B187-DF3808670AEC}" presName="TwoNodes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39E0F48-262B-45CE-8318-61667AEA0A67}" type="pres">
      <dgm:prSet presAssocID="{947C6074-066F-46A1-B187-DF3808670AEC}" presName="TwoConn_1-2" presStyleLbl="f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2C3F608-E928-4BB6-93FA-475EBB5E27FD}" type="pres">
      <dgm:prSet presAssocID="{947C6074-066F-46A1-B187-DF3808670AEC}" presName="TwoNodes_1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B4D5C2F-CFE0-42D3-B8B5-22B5707ADBEF}" type="pres">
      <dgm:prSet presAssocID="{947C6074-066F-46A1-B187-DF3808670AEC}" presName="TwoNodes_2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19651E6-7B10-4A3C-B61C-FE37F505FECC}" srcId="{947C6074-066F-46A1-B187-DF3808670AEC}" destId="{6891EA6E-7EAE-4A65-A7A3-3C96B7988E1D}" srcOrd="0" destOrd="0" parTransId="{0025F807-26D7-4AEB-9FD8-5C6DB09D6288}" sibTransId="{E888DE87-187A-47A9-AD43-D4C4DE34EE3B}"/>
    <dgm:cxn modelId="{69CD7643-AAED-46B3-8C0F-7403151DA7BC}" type="presOf" srcId="{0E6F74C9-08E5-4CE5-BD86-170763F6CA53}" destId="{1B4D5C2F-CFE0-42D3-B8B5-22B5707ADBEF}" srcOrd="1" destOrd="0" presId="urn:microsoft.com/office/officeart/2005/8/layout/vProcess5"/>
    <dgm:cxn modelId="{16C5F5C1-781E-458B-9634-70FD0E42950E}" type="presOf" srcId="{6891EA6E-7EAE-4A65-A7A3-3C96B7988E1D}" destId="{C2C3F608-E928-4BB6-93FA-475EBB5E27FD}" srcOrd="1" destOrd="0" presId="urn:microsoft.com/office/officeart/2005/8/layout/vProcess5"/>
    <dgm:cxn modelId="{DF14D099-2EAB-449C-82BE-054BA3A615EE}" type="presOf" srcId="{947C6074-066F-46A1-B187-DF3808670AEC}" destId="{EDA8089E-432E-4E82-831B-3E9190E54A37}" srcOrd="0" destOrd="0" presId="urn:microsoft.com/office/officeart/2005/8/layout/vProcess5"/>
    <dgm:cxn modelId="{7EBB4547-DBB7-48BD-BA42-A10B6A7D2919}" type="presOf" srcId="{0E6F74C9-08E5-4CE5-BD86-170763F6CA53}" destId="{5A03C701-5481-46A5-AA3C-E87212EDAFAA}" srcOrd="0" destOrd="0" presId="urn:microsoft.com/office/officeart/2005/8/layout/vProcess5"/>
    <dgm:cxn modelId="{BEFECD05-123C-443F-82D1-33DF206D21A7}" type="presOf" srcId="{E888DE87-187A-47A9-AD43-D4C4DE34EE3B}" destId="{F39E0F48-262B-45CE-8318-61667AEA0A67}" srcOrd="0" destOrd="0" presId="urn:microsoft.com/office/officeart/2005/8/layout/vProcess5"/>
    <dgm:cxn modelId="{921BB783-B00E-46FF-B59B-FED2FD3DBBE9}" type="presOf" srcId="{6891EA6E-7EAE-4A65-A7A3-3C96B7988E1D}" destId="{1DAA6906-0074-4B80-AD37-18314C1C1BE9}" srcOrd="0" destOrd="0" presId="urn:microsoft.com/office/officeart/2005/8/layout/vProcess5"/>
    <dgm:cxn modelId="{5A1BC6A7-FE75-47D6-92DB-DF0EB8313FE4}" srcId="{947C6074-066F-46A1-B187-DF3808670AEC}" destId="{0E6F74C9-08E5-4CE5-BD86-170763F6CA53}" srcOrd="1" destOrd="0" parTransId="{B7630D75-6058-400B-A2FF-9ED24679CAE4}" sibTransId="{03685FEC-2030-4491-A32A-205D15C53D9F}"/>
    <dgm:cxn modelId="{D77CC181-478D-40BF-AA6B-E8E89EF24404}" type="presParOf" srcId="{EDA8089E-432E-4E82-831B-3E9190E54A37}" destId="{99C54164-CD43-459E-A616-356D952DD07F}" srcOrd="0" destOrd="0" presId="urn:microsoft.com/office/officeart/2005/8/layout/vProcess5"/>
    <dgm:cxn modelId="{44359D09-C516-47EA-B442-4AF42D1E24CA}" type="presParOf" srcId="{EDA8089E-432E-4E82-831B-3E9190E54A37}" destId="{1DAA6906-0074-4B80-AD37-18314C1C1BE9}" srcOrd="1" destOrd="0" presId="urn:microsoft.com/office/officeart/2005/8/layout/vProcess5"/>
    <dgm:cxn modelId="{77065050-C452-4AEB-8073-D8D460CE13AA}" type="presParOf" srcId="{EDA8089E-432E-4E82-831B-3E9190E54A37}" destId="{5A03C701-5481-46A5-AA3C-E87212EDAFAA}" srcOrd="2" destOrd="0" presId="urn:microsoft.com/office/officeart/2005/8/layout/vProcess5"/>
    <dgm:cxn modelId="{ABB91B76-FDA9-488F-A810-53B42F5B29BE}" type="presParOf" srcId="{EDA8089E-432E-4E82-831B-3E9190E54A37}" destId="{F39E0F48-262B-45CE-8318-61667AEA0A67}" srcOrd="3" destOrd="0" presId="urn:microsoft.com/office/officeart/2005/8/layout/vProcess5"/>
    <dgm:cxn modelId="{29900E48-769F-42F5-97C4-09B5843C1116}" type="presParOf" srcId="{EDA8089E-432E-4E82-831B-3E9190E54A37}" destId="{C2C3F608-E928-4BB6-93FA-475EBB5E27FD}" srcOrd="4" destOrd="0" presId="urn:microsoft.com/office/officeart/2005/8/layout/vProcess5"/>
    <dgm:cxn modelId="{EED2CE58-4275-4705-9D1D-559417EBC081}" type="presParOf" srcId="{EDA8089E-432E-4E82-831B-3E9190E54A37}" destId="{1B4D5C2F-CFE0-42D3-B8B5-22B5707ADBEF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6878E50-2651-4C68-BE15-AFE41EEE310C}" type="doc">
      <dgm:prSet loTypeId="urn:microsoft.com/office/officeart/2008/layout/AlternatingHexagons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81FB772-D9AB-4835-978D-3764DCDDFC3D}">
      <dgm:prSet phldrT="[Text]"/>
      <dgm:spPr/>
      <dgm:t>
        <a:bodyPr/>
        <a:lstStyle/>
        <a:p>
          <a:r>
            <a:rPr lang="de-DE" smtClean="0"/>
            <a:t>is</a:t>
          </a:r>
          <a:endParaRPr lang="de-DE"/>
        </a:p>
      </dgm:t>
    </dgm:pt>
    <dgm:pt modelId="{A8CF595A-8D28-4C51-BDB3-BBD6251B9348}" type="parTrans" cxnId="{75EDCB96-778F-44AE-B541-D8789A4ABEBD}">
      <dgm:prSet/>
      <dgm:spPr/>
      <dgm:t>
        <a:bodyPr/>
        <a:lstStyle/>
        <a:p>
          <a:endParaRPr lang="de-DE"/>
        </a:p>
      </dgm:t>
    </dgm:pt>
    <dgm:pt modelId="{C99F92F4-69BD-4B2A-B187-90F3660E30D2}" type="sibTrans" cxnId="{75EDCB96-778F-44AE-B541-D8789A4ABEBD}">
      <dgm:prSet/>
      <dgm:spPr/>
      <dgm:t>
        <a:bodyPr/>
        <a:lstStyle/>
        <a:p>
          <a:r>
            <a:rPr lang="de-DE" smtClean="0"/>
            <a:t>Art</a:t>
          </a:r>
          <a:endParaRPr lang="de-DE"/>
        </a:p>
      </dgm:t>
    </dgm:pt>
    <dgm:pt modelId="{492E4789-43F9-47ED-BAAB-D969E6FC39B7}">
      <dgm:prSet phldrT="[Text]"/>
      <dgm:spPr/>
      <dgm:t>
        <a:bodyPr/>
        <a:lstStyle/>
        <a:p>
          <a:r>
            <a:rPr lang="de-DE" smtClean="0"/>
            <a:t>a</a:t>
          </a:r>
          <a:endParaRPr lang="de-DE"/>
        </a:p>
      </dgm:t>
    </dgm:pt>
    <dgm:pt modelId="{6C40BB56-3F53-4C05-8A66-1725E1427CE9}" type="parTrans" cxnId="{B2AF9191-07FD-44D0-A532-2CE4F6419C5D}">
      <dgm:prSet/>
      <dgm:spPr/>
      <dgm:t>
        <a:bodyPr/>
        <a:lstStyle/>
        <a:p>
          <a:endParaRPr lang="de-DE"/>
        </a:p>
      </dgm:t>
    </dgm:pt>
    <dgm:pt modelId="{3E855F86-B89C-46D4-B953-37F6BA818574}" type="sibTrans" cxnId="{B2AF9191-07FD-44D0-A532-2CE4F6419C5D}">
      <dgm:prSet/>
      <dgm:spPr/>
      <dgm:t>
        <a:bodyPr/>
        <a:lstStyle/>
        <a:p>
          <a:r>
            <a:rPr lang="de-DE" smtClean="0"/>
            <a:t>diverse</a:t>
          </a:r>
          <a:endParaRPr lang="de-DE"/>
        </a:p>
      </dgm:t>
    </dgm:pt>
    <dgm:pt modelId="{3CC6BFC2-22F1-435E-90D5-11F4B68C04BB}">
      <dgm:prSet phldrT="[Text]"/>
      <dgm:spPr/>
      <dgm:t>
        <a:bodyPr/>
        <a:lstStyle/>
        <a:p>
          <a:r>
            <a:rPr lang="de-DE" smtClean="0"/>
            <a:t>of</a:t>
          </a:r>
          <a:endParaRPr lang="de-DE"/>
        </a:p>
      </dgm:t>
    </dgm:pt>
    <dgm:pt modelId="{481EB585-9637-463A-B6FE-C9EBE9D712A2}" type="parTrans" cxnId="{2303FFB2-5BBB-4851-8898-DF11B461AC76}">
      <dgm:prSet/>
      <dgm:spPr/>
      <dgm:t>
        <a:bodyPr/>
        <a:lstStyle/>
        <a:p>
          <a:endParaRPr lang="de-DE"/>
        </a:p>
      </dgm:t>
    </dgm:pt>
    <dgm:pt modelId="{122A5FB9-213C-471D-B0FD-161E4F940201}" type="sibTrans" cxnId="{2303FFB2-5BBB-4851-8898-DF11B461AC76}">
      <dgm:prSet/>
      <dgm:spPr/>
      <dgm:t>
        <a:bodyPr/>
        <a:lstStyle/>
        <a:p>
          <a:r>
            <a:rPr lang="de-DE" smtClean="0"/>
            <a:t>range</a:t>
          </a:r>
          <a:endParaRPr lang="de-DE"/>
        </a:p>
      </dgm:t>
    </dgm:pt>
    <dgm:pt modelId="{B3F7B86E-590D-46C6-9F6A-D624A3F16DFF}">
      <dgm:prSet/>
      <dgm:spPr/>
      <dgm:t>
        <a:bodyPr/>
        <a:lstStyle/>
        <a:p>
          <a:r>
            <a:rPr lang="de-DE" smtClean="0"/>
            <a:t>human</a:t>
          </a:r>
          <a:endParaRPr lang="de-DE"/>
        </a:p>
      </dgm:t>
    </dgm:pt>
    <dgm:pt modelId="{FC4BCA92-3483-4E3F-99C5-DB3A7E48DBFC}" type="parTrans" cxnId="{D6F31DDF-6BB3-44F5-8BC6-89859EEE1EDC}">
      <dgm:prSet/>
      <dgm:spPr/>
      <dgm:t>
        <a:bodyPr/>
        <a:lstStyle/>
        <a:p>
          <a:endParaRPr lang="de-DE"/>
        </a:p>
      </dgm:t>
    </dgm:pt>
    <dgm:pt modelId="{DD1F58D7-2626-4D09-A1A7-AF584FF2225B}" type="sibTrans" cxnId="{D6F31DDF-6BB3-44F5-8BC6-89859EEE1EDC}">
      <dgm:prSet/>
      <dgm:spPr/>
      <dgm:t>
        <a:bodyPr/>
        <a:lstStyle/>
        <a:p>
          <a:r>
            <a:rPr lang="de-DE" smtClean="0"/>
            <a:t>activities</a:t>
          </a:r>
          <a:endParaRPr lang="de-DE"/>
        </a:p>
      </dgm:t>
    </dgm:pt>
    <dgm:pt modelId="{230817B4-E053-4561-BDD2-030F0D3C2748}" type="pres">
      <dgm:prSet presAssocID="{C6878E50-2651-4C68-BE15-AFE41EEE310C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de-DE"/>
        </a:p>
      </dgm:t>
    </dgm:pt>
    <dgm:pt modelId="{D5CD5C4F-DB46-4E1B-A915-3D4D55F9D19E}" type="pres">
      <dgm:prSet presAssocID="{481FB772-D9AB-4835-978D-3764DCDDFC3D}" presName="composite" presStyleCnt="0"/>
      <dgm:spPr/>
    </dgm:pt>
    <dgm:pt modelId="{51891E47-7A11-437D-B18B-8CAEFE8B3077}" type="pres">
      <dgm:prSet presAssocID="{481FB772-D9AB-4835-978D-3764DCDDFC3D}" presName="Parent1" presStyleLbl="node1" presStyleIdx="0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43D4711-7036-4B10-9847-F4D18826D63E}" type="pres">
      <dgm:prSet presAssocID="{481FB772-D9AB-4835-978D-3764DCDDFC3D}" presName="Childtext1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CA615C-4429-4692-B554-5EA55BF25353}" type="pres">
      <dgm:prSet presAssocID="{481FB772-D9AB-4835-978D-3764DCDDFC3D}" presName="BalanceSpacing" presStyleCnt="0"/>
      <dgm:spPr/>
    </dgm:pt>
    <dgm:pt modelId="{EC8EEB18-6585-414F-BE79-2F973ABA1748}" type="pres">
      <dgm:prSet presAssocID="{481FB772-D9AB-4835-978D-3764DCDDFC3D}" presName="BalanceSpacing1" presStyleCnt="0"/>
      <dgm:spPr/>
    </dgm:pt>
    <dgm:pt modelId="{CF527F5A-EFD9-47A7-B7C2-D49F7397D516}" type="pres">
      <dgm:prSet presAssocID="{C99F92F4-69BD-4B2A-B187-90F3660E30D2}" presName="Accent1Text" presStyleLbl="node1" presStyleIdx="1" presStyleCnt="8"/>
      <dgm:spPr/>
      <dgm:t>
        <a:bodyPr/>
        <a:lstStyle/>
        <a:p>
          <a:endParaRPr lang="de-DE"/>
        </a:p>
      </dgm:t>
    </dgm:pt>
    <dgm:pt modelId="{437B25F0-5F2A-4F18-97E4-3C2CD73E3462}" type="pres">
      <dgm:prSet presAssocID="{C99F92F4-69BD-4B2A-B187-90F3660E30D2}" presName="spaceBetweenRectangles" presStyleCnt="0"/>
      <dgm:spPr/>
    </dgm:pt>
    <dgm:pt modelId="{3E8AD13C-2777-455D-9D40-E1C52B90CF1B}" type="pres">
      <dgm:prSet presAssocID="{492E4789-43F9-47ED-BAAB-D969E6FC39B7}" presName="composite" presStyleCnt="0"/>
      <dgm:spPr/>
    </dgm:pt>
    <dgm:pt modelId="{58A6A7D1-9C1D-46A4-871E-8BB7255E342D}" type="pres">
      <dgm:prSet presAssocID="{492E4789-43F9-47ED-BAAB-D969E6FC39B7}" presName="Parent1" presStyleLbl="node1" presStyleIdx="2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F86F9D7-FF4D-4E1F-A27F-D5A6B5EE3D29}" type="pres">
      <dgm:prSet presAssocID="{492E4789-43F9-47ED-BAAB-D969E6FC39B7}" presName="Childtext1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C21351A-E622-4F22-A5DC-2A33B620E2F2}" type="pres">
      <dgm:prSet presAssocID="{492E4789-43F9-47ED-BAAB-D969E6FC39B7}" presName="BalanceSpacing" presStyleCnt="0"/>
      <dgm:spPr/>
    </dgm:pt>
    <dgm:pt modelId="{03D3652C-2BE0-4C26-9176-0D6E0FBA230A}" type="pres">
      <dgm:prSet presAssocID="{492E4789-43F9-47ED-BAAB-D969E6FC39B7}" presName="BalanceSpacing1" presStyleCnt="0"/>
      <dgm:spPr/>
    </dgm:pt>
    <dgm:pt modelId="{E5376CE4-C98D-45A7-8E5D-227F750B3B9C}" type="pres">
      <dgm:prSet presAssocID="{3E855F86-B89C-46D4-B953-37F6BA818574}" presName="Accent1Text" presStyleLbl="node1" presStyleIdx="3" presStyleCnt="8"/>
      <dgm:spPr/>
      <dgm:t>
        <a:bodyPr/>
        <a:lstStyle/>
        <a:p>
          <a:endParaRPr lang="de-DE"/>
        </a:p>
      </dgm:t>
    </dgm:pt>
    <dgm:pt modelId="{248B96DC-0AD8-4D74-B2A9-5DEA9827C2B0}" type="pres">
      <dgm:prSet presAssocID="{3E855F86-B89C-46D4-B953-37F6BA818574}" presName="spaceBetweenRectangles" presStyleCnt="0"/>
      <dgm:spPr/>
    </dgm:pt>
    <dgm:pt modelId="{99DAF02A-23CA-4480-9FDE-7258F2040CF7}" type="pres">
      <dgm:prSet presAssocID="{3CC6BFC2-22F1-435E-90D5-11F4B68C04BB}" presName="composite" presStyleCnt="0"/>
      <dgm:spPr/>
    </dgm:pt>
    <dgm:pt modelId="{ACDC2941-736B-4019-98AE-35BA35DEF142}" type="pres">
      <dgm:prSet presAssocID="{3CC6BFC2-22F1-435E-90D5-11F4B68C04BB}" presName="Parent1" presStyleLbl="node1" presStyleIdx="4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2300A8A-9FB0-4352-8A92-BDD08098199E}" type="pres">
      <dgm:prSet presAssocID="{3CC6BFC2-22F1-435E-90D5-11F4B68C04BB}" presName="Childtext1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28387C3-2C5C-4DDE-B32B-E2605386604F}" type="pres">
      <dgm:prSet presAssocID="{3CC6BFC2-22F1-435E-90D5-11F4B68C04BB}" presName="BalanceSpacing" presStyleCnt="0"/>
      <dgm:spPr/>
    </dgm:pt>
    <dgm:pt modelId="{E5D5239C-0636-46DB-94FD-E6CBD24657FA}" type="pres">
      <dgm:prSet presAssocID="{3CC6BFC2-22F1-435E-90D5-11F4B68C04BB}" presName="BalanceSpacing1" presStyleCnt="0"/>
      <dgm:spPr/>
    </dgm:pt>
    <dgm:pt modelId="{2D2FA953-3DA1-43C3-A4A2-0A476E0D8BAC}" type="pres">
      <dgm:prSet presAssocID="{122A5FB9-213C-471D-B0FD-161E4F940201}" presName="Accent1Text" presStyleLbl="node1" presStyleIdx="5" presStyleCnt="8"/>
      <dgm:spPr/>
      <dgm:t>
        <a:bodyPr/>
        <a:lstStyle/>
        <a:p>
          <a:endParaRPr lang="de-DE"/>
        </a:p>
      </dgm:t>
    </dgm:pt>
    <dgm:pt modelId="{24036FDC-DA7C-4D7A-B74F-E87BC46EF9ED}" type="pres">
      <dgm:prSet presAssocID="{122A5FB9-213C-471D-B0FD-161E4F940201}" presName="spaceBetweenRectangles" presStyleCnt="0"/>
      <dgm:spPr/>
    </dgm:pt>
    <dgm:pt modelId="{5BA5D0DC-C7BE-4D1A-BB19-F36B429EFDBD}" type="pres">
      <dgm:prSet presAssocID="{B3F7B86E-590D-46C6-9F6A-D624A3F16DFF}" presName="composite" presStyleCnt="0"/>
      <dgm:spPr/>
    </dgm:pt>
    <dgm:pt modelId="{0F3D20BE-F4FA-471E-8884-15FB9A088A3A}" type="pres">
      <dgm:prSet presAssocID="{B3F7B86E-590D-46C6-9F6A-D624A3F16DFF}" presName="Parent1" presStyleLbl="node1" presStyleIdx="6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1588C1E-D88D-4860-B5C6-6289045A5E8B}" type="pres">
      <dgm:prSet presAssocID="{B3F7B86E-590D-46C6-9F6A-D624A3F16DFF}" presName="Childtext1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FC5D9C4C-19DD-4CE2-8228-CD3393B0A98B}" type="pres">
      <dgm:prSet presAssocID="{B3F7B86E-590D-46C6-9F6A-D624A3F16DFF}" presName="BalanceSpacing" presStyleCnt="0"/>
      <dgm:spPr/>
    </dgm:pt>
    <dgm:pt modelId="{46C1C874-287B-48B7-BAE7-315C50149298}" type="pres">
      <dgm:prSet presAssocID="{B3F7B86E-590D-46C6-9F6A-D624A3F16DFF}" presName="BalanceSpacing1" presStyleCnt="0"/>
      <dgm:spPr/>
    </dgm:pt>
    <dgm:pt modelId="{C5D58F13-1376-4700-9EF6-BC2E1BF42C31}" type="pres">
      <dgm:prSet presAssocID="{DD1F58D7-2626-4D09-A1A7-AF584FF2225B}" presName="Accent1Text" presStyleLbl="node1" presStyleIdx="7" presStyleCnt="8"/>
      <dgm:spPr/>
      <dgm:t>
        <a:bodyPr/>
        <a:lstStyle/>
        <a:p>
          <a:endParaRPr lang="de-DE"/>
        </a:p>
      </dgm:t>
    </dgm:pt>
  </dgm:ptLst>
  <dgm:cxnLst>
    <dgm:cxn modelId="{2303FFB2-5BBB-4851-8898-DF11B461AC76}" srcId="{C6878E50-2651-4C68-BE15-AFE41EEE310C}" destId="{3CC6BFC2-22F1-435E-90D5-11F4B68C04BB}" srcOrd="2" destOrd="0" parTransId="{481EB585-9637-463A-B6FE-C9EBE9D712A2}" sibTransId="{122A5FB9-213C-471D-B0FD-161E4F940201}"/>
    <dgm:cxn modelId="{5AC0A169-1EAC-4FD2-B68F-1D4428A49CD8}" type="presOf" srcId="{492E4789-43F9-47ED-BAAB-D969E6FC39B7}" destId="{58A6A7D1-9C1D-46A4-871E-8BB7255E342D}" srcOrd="0" destOrd="0" presId="urn:microsoft.com/office/officeart/2008/layout/AlternatingHexagons"/>
    <dgm:cxn modelId="{E0F1F41E-B255-4F33-8DA8-8D5E13AE89FF}" type="presOf" srcId="{C99F92F4-69BD-4B2A-B187-90F3660E30D2}" destId="{CF527F5A-EFD9-47A7-B7C2-D49F7397D516}" srcOrd="0" destOrd="0" presId="urn:microsoft.com/office/officeart/2008/layout/AlternatingHexagons"/>
    <dgm:cxn modelId="{DC05FDBB-D1B6-47C8-B3B4-511B7D074A2E}" type="presOf" srcId="{B3F7B86E-590D-46C6-9F6A-D624A3F16DFF}" destId="{0F3D20BE-F4FA-471E-8884-15FB9A088A3A}" srcOrd="0" destOrd="0" presId="urn:microsoft.com/office/officeart/2008/layout/AlternatingHexagons"/>
    <dgm:cxn modelId="{55DFCDA1-B0BD-415B-B51F-D508D5E0DA69}" type="presOf" srcId="{481FB772-D9AB-4835-978D-3764DCDDFC3D}" destId="{51891E47-7A11-437D-B18B-8CAEFE8B3077}" srcOrd="0" destOrd="0" presId="urn:microsoft.com/office/officeart/2008/layout/AlternatingHexagons"/>
    <dgm:cxn modelId="{75EDCB96-778F-44AE-B541-D8789A4ABEBD}" srcId="{C6878E50-2651-4C68-BE15-AFE41EEE310C}" destId="{481FB772-D9AB-4835-978D-3764DCDDFC3D}" srcOrd="0" destOrd="0" parTransId="{A8CF595A-8D28-4C51-BDB3-BBD6251B9348}" sibTransId="{C99F92F4-69BD-4B2A-B187-90F3660E30D2}"/>
    <dgm:cxn modelId="{8669C4F1-6F09-4393-A88C-C91397907D8F}" type="presOf" srcId="{3CC6BFC2-22F1-435E-90D5-11F4B68C04BB}" destId="{ACDC2941-736B-4019-98AE-35BA35DEF142}" srcOrd="0" destOrd="0" presId="urn:microsoft.com/office/officeart/2008/layout/AlternatingHexagons"/>
    <dgm:cxn modelId="{4963FDED-B06B-4EEA-92B3-2FBDBAAB68D8}" type="presOf" srcId="{122A5FB9-213C-471D-B0FD-161E4F940201}" destId="{2D2FA953-3DA1-43C3-A4A2-0A476E0D8BAC}" srcOrd="0" destOrd="0" presId="urn:microsoft.com/office/officeart/2008/layout/AlternatingHexagons"/>
    <dgm:cxn modelId="{552240E1-8E21-41BC-8582-D9C60127562D}" type="presOf" srcId="{3E855F86-B89C-46D4-B953-37F6BA818574}" destId="{E5376CE4-C98D-45A7-8E5D-227F750B3B9C}" srcOrd="0" destOrd="0" presId="urn:microsoft.com/office/officeart/2008/layout/AlternatingHexagons"/>
    <dgm:cxn modelId="{D6F31DDF-6BB3-44F5-8BC6-89859EEE1EDC}" srcId="{C6878E50-2651-4C68-BE15-AFE41EEE310C}" destId="{B3F7B86E-590D-46C6-9F6A-D624A3F16DFF}" srcOrd="3" destOrd="0" parTransId="{FC4BCA92-3483-4E3F-99C5-DB3A7E48DBFC}" sibTransId="{DD1F58D7-2626-4D09-A1A7-AF584FF2225B}"/>
    <dgm:cxn modelId="{593359F4-DCB7-4BD9-B67B-7C1A100E2411}" type="presOf" srcId="{C6878E50-2651-4C68-BE15-AFE41EEE310C}" destId="{230817B4-E053-4561-BDD2-030F0D3C2748}" srcOrd="0" destOrd="0" presId="urn:microsoft.com/office/officeart/2008/layout/AlternatingHexagons"/>
    <dgm:cxn modelId="{B2AF9191-07FD-44D0-A532-2CE4F6419C5D}" srcId="{C6878E50-2651-4C68-BE15-AFE41EEE310C}" destId="{492E4789-43F9-47ED-BAAB-D969E6FC39B7}" srcOrd="1" destOrd="0" parTransId="{6C40BB56-3F53-4C05-8A66-1725E1427CE9}" sibTransId="{3E855F86-B89C-46D4-B953-37F6BA818574}"/>
    <dgm:cxn modelId="{C01E5A59-FA50-4FD6-80E3-C7134884BF6D}" type="presOf" srcId="{DD1F58D7-2626-4D09-A1A7-AF584FF2225B}" destId="{C5D58F13-1376-4700-9EF6-BC2E1BF42C31}" srcOrd="0" destOrd="0" presId="urn:microsoft.com/office/officeart/2008/layout/AlternatingHexagons"/>
    <dgm:cxn modelId="{85F20B57-9608-4DC7-B507-8713315D41FF}" type="presParOf" srcId="{230817B4-E053-4561-BDD2-030F0D3C2748}" destId="{D5CD5C4F-DB46-4E1B-A915-3D4D55F9D19E}" srcOrd="0" destOrd="0" presId="urn:microsoft.com/office/officeart/2008/layout/AlternatingHexagons"/>
    <dgm:cxn modelId="{EE76E78C-9384-4DB6-BF20-A78CE77B0E40}" type="presParOf" srcId="{D5CD5C4F-DB46-4E1B-A915-3D4D55F9D19E}" destId="{51891E47-7A11-437D-B18B-8CAEFE8B3077}" srcOrd="0" destOrd="0" presId="urn:microsoft.com/office/officeart/2008/layout/AlternatingHexagons"/>
    <dgm:cxn modelId="{0A005CC1-EA76-47CA-9F0A-021F7B35937F}" type="presParOf" srcId="{D5CD5C4F-DB46-4E1B-A915-3D4D55F9D19E}" destId="{143D4711-7036-4B10-9847-F4D18826D63E}" srcOrd="1" destOrd="0" presId="urn:microsoft.com/office/officeart/2008/layout/AlternatingHexagons"/>
    <dgm:cxn modelId="{99A7A8EB-E9AB-4D10-B18D-4173A3EE0F22}" type="presParOf" srcId="{D5CD5C4F-DB46-4E1B-A915-3D4D55F9D19E}" destId="{EECA615C-4429-4692-B554-5EA55BF25353}" srcOrd="2" destOrd="0" presId="urn:microsoft.com/office/officeart/2008/layout/AlternatingHexagons"/>
    <dgm:cxn modelId="{DE299DC7-89BF-4F75-B24F-F22EE1C4325A}" type="presParOf" srcId="{D5CD5C4F-DB46-4E1B-A915-3D4D55F9D19E}" destId="{EC8EEB18-6585-414F-BE79-2F973ABA1748}" srcOrd="3" destOrd="0" presId="urn:microsoft.com/office/officeart/2008/layout/AlternatingHexagons"/>
    <dgm:cxn modelId="{AFCAF8FD-07F3-4D81-9702-703C1A7D59AF}" type="presParOf" srcId="{D5CD5C4F-DB46-4E1B-A915-3D4D55F9D19E}" destId="{CF527F5A-EFD9-47A7-B7C2-D49F7397D516}" srcOrd="4" destOrd="0" presId="urn:microsoft.com/office/officeart/2008/layout/AlternatingHexagons"/>
    <dgm:cxn modelId="{BDB24FCC-8859-416F-8F0D-A4E6F8B0B2E1}" type="presParOf" srcId="{230817B4-E053-4561-BDD2-030F0D3C2748}" destId="{437B25F0-5F2A-4F18-97E4-3C2CD73E3462}" srcOrd="1" destOrd="0" presId="urn:microsoft.com/office/officeart/2008/layout/AlternatingHexagons"/>
    <dgm:cxn modelId="{73DFF5E3-C450-4A81-9010-E78EDCDB503E}" type="presParOf" srcId="{230817B4-E053-4561-BDD2-030F0D3C2748}" destId="{3E8AD13C-2777-455D-9D40-E1C52B90CF1B}" srcOrd="2" destOrd="0" presId="urn:microsoft.com/office/officeart/2008/layout/AlternatingHexagons"/>
    <dgm:cxn modelId="{14B854A7-B20F-4E13-A519-D422665C9CFF}" type="presParOf" srcId="{3E8AD13C-2777-455D-9D40-E1C52B90CF1B}" destId="{58A6A7D1-9C1D-46A4-871E-8BB7255E342D}" srcOrd="0" destOrd="0" presId="urn:microsoft.com/office/officeart/2008/layout/AlternatingHexagons"/>
    <dgm:cxn modelId="{D4FE02AA-2BA4-4475-8799-CFB47FE0B98E}" type="presParOf" srcId="{3E8AD13C-2777-455D-9D40-E1C52B90CF1B}" destId="{7F86F9D7-FF4D-4E1F-A27F-D5A6B5EE3D29}" srcOrd="1" destOrd="0" presId="urn:microsoft.com/office/officeart/2008/layout/AlternatingHexagons"/>
    <dgm:cxn modelId="{EFC6D07B-26B4-4FA4-B2F4-CD93C6171B00}" type="presParOf" srcId="{3E8AD13C-2777-455D-9D40-E1C52B90CF1B}" destId="{FC21351A-E622-4F22-A5DC-2A33B620E2F2}" srcOrd="2" destOrd="0" presId="urn:microsoft.com/office/officeart/2008/layout/AlternatingHexagons"/>
    <dgm:cxn modelId="{03325E4A-AAB5-4369-B24F-83F14B046C20}" type="presParOf" srcId="{3E8AD13C-2777-455D-9D40-E1C52B90CF1B}" destId="{03D3652C-2BE0-4C26-9176-0D6E0FBA230A}" srcOrd="3" destOrd="0" presId="urn:microsoft.com/office/officeart/2008/layout/AlternatingHexagons"/>
    <dgm:cxn modelId="{94C9EAE7-57AE-44B6-BCD2-E733FD38F9DA}" type="presParOf" srcId="{3E8AD13C-2777-455D-9D40-E1C52B90CF1B}" destId="{E5376CE4-C98D-45A7-8E5D-227F750B3B9C}" srcOrd="4" destOrd="0" presId="urn:microsoft.com/office/officeart/2008/layout/AlternatingHexagons"/>
    <dgm:cxn modelId="{D0F89172-55F4-46C6-9078-F39D96FBD15A}" type="presParOf" srcId="{230817B4-E053-4561-BDD2-030F0D3C2748}" destId="{248B96DC-0AD8-4D74-B2A9-5DEA9827C2B0}" srcOrd="3" destOrd="0" presId="urn:microsoft.com/office/officeart/2008/layout/AlternatingHexagons"/>
    <dgm:cxn modelId="{78FAB201-0A7E-4638-B8BF-1F050C325E60}" type="presParOf" srcId="{230817B4-E053-4561-BDD2-030F0D3C2748}" destId="{99DAF02A-23CA-4480-9FDE-7258F2040CF7}" srcOrd="4" destOrd="0" presId="urn:microsoft.com/office/officeart/2008/layout/AlternatingHexagons"/>
    <dgm:cxn modelId="{476CA4DB-A103-45E7-BD9B-864B726A9C1F}" type="presParOf" srcId="{99DAF02A-23CA-4480-9FDE-7258F2040CF7}" destId="{ACDC2941-736B-4019-98AE-35BA35DEF142}" srcOrd="0" destOrd="0" presId="urn:microsoft.com/office/officeart/2008/layout/AlternatingHexagons"/>
    <dgm:cxn modelId="{7FA69436-E4C3-4B11-8D0F-1CBC3C29BBA6}" type="presParOf" srcId="{99DAF02A-23CA-4480-9FDE-7258F2040CF7}" destId="{82300A8A-9FB0-4352-8A92-BDD08098199E}" srcOrd="1" destOrd="0" presId="urn:microsoft.com/office/officeart/2008/layout/AlternatingHexagons"/>
    <dgm:cxn modelId="{2B207F3F-7C9A-4FF2-9A54-BA2066AE4531}" type="presParOf" srcId="{99DAF02A-23CA-4480-9FDE-7258F2040CF7}" destId="{428387C3-2C5C-4DDE-B32B-E2605386604F}" srcOrd="2" destOrd="0" presId="urn:microsoft.com/office/officeart/2008/layout/AlternatingHexagons"/>
    <dgm:cxn modelId="{BFE043DA-AC29-49F0-93C6-9D4BE675BD94}" type="presParOf" srcId="{99DAF02A-23CA-4480-9FDE-7258F2040CF7}" destId="{E5D5239C-0636-46DB-94FD-E6CBD24657FA}" srcOrd="3" destOrd="0" presId="urn:microsoft.com/office/officeart/2008/layout/AlternatingHexagons"/>
    <dgm:cxn modelId="{1F60FC0D-5DEE-44FC-986F-9542FCD28AA3}" type="presParOf" srcId="{99DAF02A-23CA-4480-9FDE-7258F2040CF7}" destId="{2D2FA953-3DA1-43C3-A4A2-0A476E0D8BAC}" srcOrd="4" destOrd="0" presId="urn:microsoft.com/office/officeart/2008/layout/AlternatingHexagons"/>
    <dgm:cxn modelId="{EA9E0A28-1322-4878-AAF3-514A6F4D185F}" type="presParOf" srcId="{230817B4-E053-4561-BDD2-030F0D3C2748}" destId="{24036FDC-DA7C-4D7A-B74F-E87BC46EF9ED}" srcOrd="5" destOrd="0" presId="urn:microsoft.com/office/officeart/2008/layout/AlternatingHexagons"/>
    <dgm:cxn modelId="{19B63809-F95F-48C3-95DC-B972547FDA92}" type="presParOf" srcId="{230817B4-E053-4561-BDD2-030F0D3C2748}" destId="{5BA5D0DC-C7BE-4D1A-BB19-F36B429EFDBD}" srcOrd="6" destOrd="0" presId="urn:microsoft.com/office/officeart/2008/layout/AlternatingHexagons"/>
    <dgm:cxn modelId="{79D060CB-02BF-49D7-ADE7-0D3CF1010A51}" type="presParOf" srcId="{5BA5D0DC-C7BE-4D1A-BB19-F36B429EFDBD}" destId="{0F3D20BE-F4FA-471E-8884-15FB9A088A3A}" srcOrd="0" destOrd="0" presId="urn:microsoft.com/office/officeart/2008/layout/AlternatingHexagons"/>
    <dgm:cxn modelId="{BDC7C957-68A1-43C2-ABC7-7AD3715E3CDF}" type="presParOf" srcId="{5BA5D0DC-C7BE-4D1A-BB19-F36B429EFDBD}" destId="{91588C1E-D88D-4860-B5C6-6289045A5E8B}" srcOrd="1" destOrd="0" presId="urn:microsoft.com/office/officeart/2008/layout/AlternatingHexagons"/>
    <dgm:cxn modelId="{EB82D2AE-049F-4DA7-BEE0-FFF45A309B28}" type="presParOf" srcId="{5BA5D0DC-C7BE-4D1A-BB19-F36B429EFDBD}" destId="{FC5D9C4C-19DD-4CE2-8228-CD3393B0A98B}" srcOrd="2" destOrd="0" presId="urn:microsoft.com/office/officeart/2008/layout/AlternatingHexagons"/>
    <dgm:cxn modelId="{598B995A-4B32-4AD4-A11D-5BCCCBA586D5}" type="presParOf" srcId="{5BA5D0DC-C7BE-4D1A-BB19-F36B429EFDBD}" destId="{46C1C874-287B-48B7-BAE7-315C50149298}" srcOrd="3" destOrd="0" presId="urn:microsoft.com/office/officeart/2008/layout/AlternatingHexagons"/>
    <dgm:cxn modelId="{B8237284-2AAC-4145-839C-9CAC63790393}" type="presParOf" srcId="{5BA5D0DC-C7BE-4D1A-BB19-F36B429EFDBD}" destId="{C5D58F13-1376-4700-9EF6-BC2E1BF42C31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6878E50-2651-4C68-BE15-AFE41EEE310C}" type="doc">
      <dgm:prSet loTypeId="urn:microsoft.com/office/officeart/2008/layout/AlternatingHexagons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81FB772-D9AB-4835-978D-3764DCDDFC3D}">
      <dgm:prSet phldrT="[Text]"/>
      <dgm:spPr/>
      <dgm:t>
        <a:bodyPr/>
        <a:lstStyle/>
        <a:p>
          <a:r>
            <a:rPr lang="de-DE" smtClean="0"/>
            <a:t>is</a:t>
          </a:r>
          <a:endParaRPr lang="de-DE"/>
        </a:p>
      </dgm:t>
    </dgm:pt>
    <dgm:pt modelId="{A8CF595A-8D28-4C51-BDB3-BBD6251B9348}" type="parTrans" cxnId="{75EDCB96-778F-44AE-B541-D8789A4ABEBD}">
      <dgm:prSet/>
      <dgm:spPr/>
      <dgm:t>
        <a:bodyPr/>
        <a:lstStyle/>
        <a:p>
          <a:endParaRPr lang="de-DE"/>
        </a:p>
      </dgm:t>
    </dgm:pt>
    <dgm:pt modelId="{C99F92F4-69BD-4B2A-B187-90F3660E30D2}" type="sibTrans" cxnId="{75EDCB96-778F-44AE-B541-D8789A4ABEBD}">
      <dgm:prSet/>
      <dgm:spPr/>
      <dgm:t>
        <a:bodyPr/>
        <a:lstStyle/>
        <a:p>
          <a:r>
            <a:rPr lang="de-DE" b="0" i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</a:t>
          </a:r>
          <a:r>
            <a:rPr lang="de-DE" smtClean="0"/>
            <a:t>rt</a:t>
          </a:r>
          <a:endParaRPr lang="de-DE"/>
        </a:p>
      </dgm:t>
    </dgm:pt>
    <dgm:pt modelId="{492E4789-43F9-47ED-BAAB-D969E6FC39B7}">
      <dgm:prSet phldrT="[Text]"/>
      <dgm:spPr/>
      <dgm:t>
        <a:bodyPr/>
        <a:lstStyle/>
        <a:p>
          <a:r>
            <a:rPr lang="de-DE" smtClean="0"/>
            <a:t>a</a:t>
          </a:r>
          <a:endParaRPr lang="de-DE"/>
        </a:p>
      </dgm:t>
    </dgm:pt>
    <dgm:pt modelId="{6C40BB56-3F53-4C05-8A66-1725E1427CE9}" type="parTrans" cxnId="{B2AF9191-07FD-44D0-A532-2CE4F6419C5D}">
      <dgm:prSet/>
      <dgm:spPr/>
      <dgm:t>
        <a:bodyPr/>
        <a:lstStyle/>
        <a:p>
          <a:endParaRPr lang="de-DE"/>
        </a:p>
      </dgm:t>
    </dgm:pt>
    <dgm:pt modelId="{3E855F86-B89C-46D4-B953-37F6BA818574}" type="sibTrans" cxnId="{B2AF9191-07FD-44D0-A532-2CE4F6419C5D}">
      <dgm:prSet/>
      <dgm:spPr/>
      <dgm:t>
        <a:bodyPr/>
        <a:lstStyle/>
        <a:p>
          <a:r>
            <a:rPr lang="de-DE" smtClean="0"/>
            <a:t>diverse</a:t>
          </a:r>
          <a:endParaRPr lang="de-DE"/>
        </a:p>
      </dgm:t>
    </dgm:pt>
    <dgm:pt modelId="{3CC6BFC2-22F1-435E-90D5-11F4B68C04BB}">
      <dgm:prSet phldrT="[Text]"/>
      <dgm:spPr/>
      <dgm:t>
        <a:bodyPr/>
        <a:lstStyle/>
        <a:p>
          <a:r>
            <a:rPr lang="de-DE" smtClean="0"/>
            <a:t>of</a:t>
          </a:r>
          <a:endParaRPr lang="de-DE"/>
        </a:p>
      </dgm:t>
    </dgm:pt>
    <dgm:pt modelId="{481EB585-9637-463A-B6FE-C9EBE9D712A2}" type="parTrans" cxnId="{2303FFB2-5BBB-4851-8898-DF11B461AC76}">
      <dgm:prSet/>
      <dgm:spPr/>
      <dgm:t>
        <a:bodyPr/>
        <a:lstStyle/>
        <a:p>
          <a:endParaRPr lang="de-DE"/>
        </a:p>
      </dgm:t>
    </dgm:pt>
    <dgm:pt modelId="{122A5FB9-213C-471D-B0FD-161E4F940201}" type="sibTrans" cxnId="{2303FFB2-5BBB-4851-8898-DF11B461AC76}">
      <dgm:prSet/>
      <dgm:spPr/>
      <dgm:t>
        <a:bodyPr/>
        <a:lstStyle/>
        <a:p>
          <a:r>
            <a:rPr lang="de-DE" smtClean="0"/>
            <a:t>range</a:t>
          </a:r>
          <a:endParaRPr lang="de-DE"/>
        </a:p>
      </dgm:t>
    </dgm:pt>
    <dgm:pt modelId="{B3F7B86E-590D-46C6-9F6A-D624A3F16DFF}">
      <dgm:prSet/>
      <dgm:spPr/>
      <dgm:t>
        <a:bodyPr/>
        <a:lstStyle/>
        <a:p>
          <a:r>
            <a:rPr lang="de-DE" smtClean="0"/>
            <a:t>human</a:t>
          </a:r>
          <a:endParaRPr lang="de-DE"/>
        </a:p>
      </dgm:t>
    </dgm:pt>
    <dgm:pt modelId="{FC4BCA92-3483-4E3F-99C5-DB3A7E48DBFC}" type="parTrans" cxnId="{D6F31DDF-6BB3-44F5-8BC6-89859EEE1EDC}">
      <dgm:prSet/>
      <dgm:spPr/>
      <dgm:t>
        <a:bodyPr/>
        <a:lstStyle/>
        <a:p>
          <a:endParaRPr lang="de-DE"/>
        </a:p>
      </dgm:t>
    </dgm:pt>
    <dgm:pt modelId="{DD1F58D7-2626-4D09-A1A7-AF584FF2225B}" type="sibTrans" cxnId="{D6F31DDF-6BB3-44F5-8BC6-89859EEE1EDC}">
      <dgm:prSet/>
      <dgm:spPr/>
      <dgm:t>
        <a:bodyPr/>
        <a:lstStyle/>
        <a:p>
          <a:r>
            <a:rPr lang="de-DE" smtClean="0"/>
            <a:t>activities</a:t>
          </a:r>
          <a:endParaRPr lang="de-DE"/>
        </a:p>
      </dgm:t>
    </dgm:pt>
    <dgm:pt modelId="{230817B4-E053-4561-BDD2-030F0D3C2748}" type="pres">
      <dgm:prSet presAssocID="{C6878E50-2651-4C68-BE15-AFE41EEE310C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de-DE"/>
        </a:p>
      </dgm:t>
    </dgm:pt>
    <dgm:pt modelId="{D5CD5C4F-DB46-4E1B-A915-3D4D55F9D19E}" type="pres">
      <dgm:prSet presAssocID="{481FB772-D9AB-4835-978D-3764DCDDFC3D}" presName="composite" presStyleCnt="0"/>
      <dgm:spPr/>
    </dgm:pt>
    <dgm:pt modelId="{51891E47-7A11-437D-B18B-8CAEFE8B3077}" type="pres">
      <dgm:prSet presAssocID="{481FB772-D9AB-4835-978D-3764DCDDFC3D}" presName="Parent1" presStyleLbl="node1" presStyleIdx="0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43D4711-7036-4B10-9847-F4D18826D63E}" type="pres">
      <dgm:prSet presAssocID="{481FB772-D9AB-4835-978D-3764DCDDFC3D}" presName="Childtext1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CA615C-4429-4692-B554-5EA55BF25353}" type="pres">
      <dgm:prSet presAssocID="{481FB772-D9AB-4835-978D-3764DCDDFC3D}" presName="BalanceSpacing" presStyleCnt="0"/>
      <dgm:spPr/>
    </dgm:pt>
    <dgm:pt modelId="{EC8EEB18-6585-414F-BE79-2F973ABA1748}" type="pres">
      <dgm:prSet presAssocID="{481FB772-D9AB-4835-978D-3764DCDDFC3D}" presName="BalanceSpacing1" presStyleCnt="0"/>
      <dgm:spPr/>
    </dgm:pt>
    <dgm:pt modelId="{CF527F5A-EFD9-47A7-B7C2-D49F7397D516}" type="pres">
      <dgm:prSet presAssocID="{C99F92F4-69BD-4B2A-B187-90F3660E30D2}" presName="Accent1Text" presStyleLbl="node1" presStyleIdx="1" presStyleCnt="8"/>
      <dgm:spPr/>
      <dgm:t>
        <a:bodyPr/>
        <a:lstStyle/>
        <a:p>
          <a:endParaRPr lang="de-DE"/>
        </a:p>
      </dgm:t>
    </dgm:pt>
    <dgm:pt modelId="{437B25F0-5F2A-4F18-97E4-3C2CD73E3462}" type="pres">
      <dgm:prSet presAssocID="{C99F92F4-69BD-4B2A-B187-90F3660E30D2}" presName="spaceBetweenRectangles" presStyleCnt="0"/>
      <dgm:spPr/>
    </dgm:pt>
    <dgm:pt modelId="{3E8AD13C-2777-455D-9D40-E1C52B90CF1B}" type="pres">
      <dgm:prSet presAssocID="{492E4789-43F9-47ED-BAAB-D969E6FC39B7}" presName="composite" presStyleCnt="0"/>
      <dgm:spPr/>
    </dgm:pt>
    <dgm:pt modelId="{58A6A7D1-9C1D-46A4-871E-8BB7255E342D}" type="pres">
      <dgm:prSet presAssocID="{492E4789-43F9-47ED-BAAB-D969E6FC39B7}" presName="Parent1" presStyleLbl="node1" presStyleIdx="2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F86F9D7-FF4D-4E1F-A27F-D5A6B5EE3D29}" type="pres">
      <dgm:prSet presAssocID="{492E4789-43F9-47ED-BAAB-D969E6FC39B7}" presName="Childtext1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C21351A-E622-4F22-A5DC-2A33B620E2F2}" type="pres">
      <dgm:prSet presAssocID="{492E4789-43F9-47ED-BAAB-D969E6FC39B7}" presName="BalanceSpacing" presStyleCnt="0"/>
      <dgm:spPr/>
    </dgm:pt>
    <dgm:pt modelId="{03D3652C-2BE0-4C26-9176-0D6E0FBA230A}" type="pres">
      <dgm:prSet presAssocID="{492E4789-43F9-47ED-BAAB-D969E6FC39B7}" presName="BalanceSpacing1" presStyleCnt="0"/>
      <dgm:spPr/>
    </dgm:pt>
    <dgm:pt modelId="{E5376CE4-C98D-45A7-8E5D-227F750B3B9C}" type="pres">
      <dgm:prSet presAssocID="{3E855F86-B89C-46D4-B953-37F6BA818574}" presName="Accent1Text" presStyleLbl="node1" presStyleIdx="3" presStyleCnt="8"/>
      <dgm:spPr/>
      <dgm:t>
        <a:bodyPr/>
        <a:lstStyle/>
        <a:p>
          <a:endParaRPr lang="de-DE"/>
        </a:p>
      </dgm:t>
    </dgm:pt>
    <dgm:pt modelId="{248B96DC-0AD8-4D74-B2A9-5DEA9827C2B0}" type="pres">
      <dgm:prSet presAssocID="{3E855F86-B89C-46D4-B953-37F6BA818574}" presName="spaceBetweenRectangles" presStyleCnt="0"/>
      <dgm:spPr/>
    </dgm:pt>
    <dgm:pt modelId="{99DAF02A-23CA-4480-9FDE-7258F2040CF7}" type="pres">
      <dgm:prSet presAssocID="{3CC6BFC2-22F1-435E-90D5-11F4B68C04BB}" presName="composite" presStyleCnt="0"/>
      <dgm:spPr/>
    </dgm:pt>
    <dgm:pt modelId="{ACDC2941-736B-4019-98AE-35BA35DEF142}" type="pres">
      <dgm:prSet presAssocID="{3CC6BFC2-22F1-435E-90D5-11F4B68C04BB}" presName="Parent1" presStyleLbl="node1" presStyleIdx="4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2300A8A-9FB0-4352-8A92-BDD08098199E}" type="pres">
      <dgm:prSet presAssocID="{3CC6BFC2-22F1-435E-90D5-11F4B68C04BB}" presName="Childtext1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28387C3-2C5C-4DDE-B32B-E2605386604F}" type="pres">
      <dgm:prSet presAssocID="{3CC6BFC2-22F1-435E-90D5-11F4B68C04BB}" presName="BalanceSpacing" presStyleCnt="0"/>
      <dgm:spPr/>
    </dgm:pt>
    <dgm:pt modelId="{E5D5239C-0636-46DB-94FD-E6CBD24657FA}" type="pres">
      <dgm:prSet presAssocID="{3CC6BFC2-22F1-435E-90D5-11F4B68C04BB}" presName="BalanceSpacing1" presStyleCnt="0"/>
      <dgm:spPr/>
    </dgm:pt>
    <dgm:pt modelId="{2D2FA953-3DA1-43C3-A4A2-0A476E0D8BAC}" type="pres">
      <dgm:prSet presAssocID="{122A5FB9-213C-471D-B0FD-161E4F940201}" presName="Accent1Text" presStyleLbl="node1" presStyleIdx="5" presStyleCnt="8"/>
      <dgm:spPr/>
      <dgm:t>
        <a:bodyPr/>
        <a:lstStyle/>
        <a:p>
          <a:endParaRPr lang="de-DE"/>
        </a:p>
      </dgm:t>
    </dgm:pt>
    <dgm:pt modelId="{24036FDC-DA7C-4D7A-B74F-E87BC46EF9ED}" type="pres">
      <dgm:prSet presAssocID="{122A5FB9-213C-471D-B0FD-161E4F940201}" presName="spaceBetweenRectangles" presStyleCnt="0"/>
      <dgm:spPr/>
    </dgm:pt>
    <dgm:pt modelId="{5BA5D0DC-C7BE-4D1A-BB19-F36B429EFDBD}" type="pres">
      <dgm:prSet presAssocID="{B3F7B86E-590D-46C6-9F6A-D624A3F16DFF}" presName="composite" presStyleCnt="0"/>
      <dgm:spPr/>
    </dgm:pt>
    <dgm:pt modelId="{0F3D20BE-F4FA-471E-8884-15FB9A088A3A}" type="pres">
      <dgm:prSet presAssocID="{B3F7B86E-590D-46C6-9F6A-D624A3F16DFF}" presName="Parent1" presStyleLbl="node1" presStyleIdx="6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1588C1E-D88D-4860-B5C6-6289045A5E8B}" type="pres">
      <dgm:prSet presAssocID="{B3F7B86E-590D-46C6-9F6A-D624A3F16DFF}" presName="Childtext1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FC5D9C4C-19DD-4CE2-8228-CD3393B0A98B}" type="pres">
      <dgm:prSet presAssocID="{B3F7B86E-590D-46C6-9F6A-D624A3F16DFF}" presName="BalanceSpacing" presStyleCnt="0"/>
      <dgm:spPr/>
    </dgm:pt>
    <dgm:pt modelId="{46C1C874-287B-48B7-BAE7-315C50149298}" type="pres">
      <dgm:prSet presAssocID="{B3F7B86E-590D-46C6-9F6A-D624A3F16DFF}" presName="BalanceSpacing1" presStyleCnt="0"/>
      <dgm:spPr/>
    </dgm:pt>
    <dgm:pt modelId="{C5D58F13-1376-4700-9EF6-BC2E1BF42C31}" type="pres">
      <dgm:prSet presAssocID="{DD1F58D7-2626-4D09-A1A7-AF584FF2225B}" presName="Accent1Text" presStyleLbl="node1" presStyleIdx="7" presStyleCnt="8"/>
      <dgm:spPr/>
      <dgm:t>
        <a:bodyPr/>
        <a:lstStyle/>
        <a:p>
          <a:endParaRPr lang="de-DE"/>
        </a:p>
      </dgm:t>
    </dgm:pt>
  </dgm:ptLst>
  <dgm:cxnLst>
    <dgm:cxn modelId="{4BF19561-B7D4-48CA-984E-009550E9AC26}" type="presOf" srcId="{C99F92F4-69BD-4B2A-B187-90F3660E30D2}" destId="{CF527F5A-EFD9-47A7-B7C2-D49F7397D516}" srcOrd="0" destOrd="0" presId="urn:microsoft.com/office/officeart/2008/layout/AlternatingHexagons"/>
    <dgm:cxn modelId="{2217F0DD-87B4-44A3-8764-DC2D5E88763E}" type="presOf" srcId="{481FB772-D9AB-4835-978D-3764DCDDFC3D}" destId="{51891E47-7A11-437D-B18B-8CAEFE8B3077}" srcOrd="0" destOrd="0" presId="urn:microsoft.com/office/officeart/2008/layout/AlternatingHexagons"/>
    <dgm:cxn modelId="{C818A7C0-CAE6-4586-93C1-798A654A8724}" type="presOf" srcId="{492E4789-43F9-47ED-BAAB-D969E6FC39B7}" destId="{58A6A7D1-9C1D-46A4-871E-8BB7255E342D}" srcOrd="0" destOrd="0" presId="urn:microsoft.com/office/officeart/2008/layout/AlternatingHexagons"/>
    <dgm:cxn modelId="{7F201332-5AAC-47E0-8E38-36692CCB6D2F}" type="presOf" srcId="{DD1F58D7-2626-4D09-A1A7-AF584FF2225B}" destId="{C5D58F13-1376-4700-9EF6-BC2E1BF42C31}" srcOrd="0" destOrd="0" presId="urn:microsoft.com/office/officeart/2008/layout/AlternatingHexagons"/>
    <dgm:cxn modelId="{D66C40A4-1629-460E-9266-54677C7C7BE3}" type="presOf" srcId="{3CC6BFC2-22F1-435E-90D5-11F4B68C04BB}" destId="{ACDC2941-736B-4019-98AE-35BA35DEF142}" srcOrd="0" destOrd="0" presId="urn:microsoft.com/office/officeart/2008/layout/AlternatingHexagons"/>
    <dgm:cxn modelId="{5387F4A0-6B7A-4AE9-8F54-5EDAD2B0FC3A}" type="presOf" srcId="{122A5FB9-213C-471D-B0FD-161E4F940201}" destId="{2D2FA953-3DA1-43C3-A4A2-0A476E0D8BAC}" srcOrd="0" destOrd="0" presId="urn:microsoft.com/office/officeart/2008/layout/AlternatingHexagons"/>
    <dgm:cxn modelId="{75EDCB96-778F-44AE-B541-D8789A4ABEBD}" srcId="{C6878E50-2651-4C68-BE15-AFE41EEE310C}" destId="{481FB772-D9AB-4835-978D-3764DCDDFC3D}" srcOrd="0" destOrd="0" parTransId="{A8CF595A-8D28-4C51-BDB3-BBD6251B9348}" sibTransId="{C99F92F4-69BD-4B2A-B187-90F3660E30D2}"/>
    <dgm:cxn modelId="{35B600BD-870E-4CBE-B3BB-9102BA2A2698}" type="presOf" srcId="{3E855F86-B89C-46D4-B953-37F6BA818574}" destId="{E5376CE4-C98D-45A7-8E5D-227F750B3B9C}" srcOrd="0" destOrd="0" presId="urn:microsoft.com/office/officeart/2008/layout/AlternatingHexagons"/>
    <dgm:cxn modelId="{2303FFB2-5BBB-4851-8898-DF11B461AC76}" srcId="{C6878E50-2651-4C68-BE15-AFE41EEE310C}" destId="{3CC6BFC2-22F1-435E-90D5-11F4B68C04BB}" srcOrd="2" destOrd="0" parTransId="{481EB585-9637-463A-B6FE-C9EBE9D712A2}" sibTransId="{122A5FB9-213C-471D-B0FD-161E4F940201}"/>
    <dgm:cxn modelId="{B2AF9191-07FD-44D0-A532-2CE4F6419C5D}" srcId="{C6878E50-2651-4C68-BE15-AFE41EEE310C}" destId="{492E4789-43F9-47ED-BAAB-D969E6FC39B7}" srcOrd="1" destOrd="0" parTransId="{6C40BB56-3F53-4C05-8A66-1725E1427CE9}" sibTransId="{3E855F86-B89C-46D4-B953-37F6BA818574}"/>
    <dgm:cxn modelId="{D6F31DDF-6BB3-44F5-8BC6-89859EEE1EDC}" srcId="{C6878E50-2651-4C68-BE15-AFE41EEE310C}" destId="{B3F7B86E-590D-46C6-9F6A-D624A3F16DFF}" srcOrd="3" destOrd="0" parTransId="{FC4BCA92-3483-4E3F-99C5-DB3A7E48DBFC}" sibTransId="{DD1F58D7-2626-4D09-A1A7-AF584FF2225B}"/>
    <dgm:cxn modelId="{51B1AAA7-241E-4499-9247-F76241B72405}" type="presOf" srcId="{C6878E50-2651-4C68-BE15-AFE41EEE310C}" destId="{230817B4-E053-4561-BDD2-030F0D3C2748}" srcOrd="0" destOrd="0" presId="urn:microsoft.com/office/officeart/2008/layout/AlternatingHexagons"/>
    <dgm:cxn modelId="{588E4823-6706-425F-81BD-DA8E5976B1CF}" type="presOf" srcId="{B3F7B86E-590D-46C6-9F6A-D624A3F16DFF}" destId="{0F3D20BE-F4FA-471E-8884-15FB9A088A3A}" srcOrd="0" destOrd="0" presId="urn:microsoft.com/office/officeart/2008/layout/AlternatingHexagons"/>
    <dgm:cxn modelId="{BC9F67CF-A916-4D10-BA06-64B53F086C17}" type="presParOf" srcId="{230817B4-E053-4561-BDD2-030F0D3C2748}" destId="{D5CD5C4F-DB46-4E1B-A915-3D4D55F9D19E}" srcOrd="0" destOrd="0" presId="urn:microsoft.com/office/officeart/2008/layout/AlternatingHexagons"/>
    <dgm:cxn modelId="{21113441-A5FF-4F96-9F76-98C3D56842E7}" type="presParOf" srcId="{D5CD5C4F-DB46-4E1B-A915-3D4D55F9D19E}" destId="{51891E47-7A11-437D-B18B-8CAEFE8B3077}" srcOrd="0" destOrd="0" presId="urn:microsoft.com/office/officeart/2008/layout/AlternatingHexagons"/>
    <dgm:cxn modelId="{2761C4AD-C7B8-41D0-B985-6ACB018C2456}" type="presParOf" srcId="{D5CD5C4F-DB46-4E1B-A915-3D4D55F9D19E}" destId="{143D4711-7036-4B10-9847-F4D18826D63E}" srcOrd="1" destOrd="0" presId="urn:microsoft.com/office/officeart/2008/layout/AlternatingHexagons"/>
    <dgm:cxn modelId="{40C5C3DE-BF85-41AB-B4E5-340020F69B9B}" type="presParOf" srcId="{D5CD5C4F-DB46-4E1B-A915-3D4D55F9D19E}" destId="{EECA615C-4429-4692-B554-5EA55BF25353}" srcOrd="2" destOrd="0" presId="urn:microsoft.com/office/officeart/2008/layout/AlternatingHexagons"/>
    <dgm:cxn modelId="{FAFDF40F-256C-4EDA-AFDA-F13A8A2A5A97}" type="presParOf" srcId="{D5CD5C4F-DB46-4E1B-A915-3D4D55F9D19E}" destId="{EC8EEB18-6585-414F-BE79-2F973ABA1748}" srcOrd="3" destOrd="0" presId="urn:microsoft.com/office/officeart/2008/layout/AlternatingHexagons"/>
    <dgm:cxn modelId="{7E7E3048-E204-494C-BC2F-5F9073C10BA0}" type="presParOf" srcId="{D5CD5C4F-DB46-4E1B-A915-3D4D55F9D19E}" destId="{CF527F5A-EFD9-47A7-B7C2-D49F7397D516}" srcOrd="4" destOrd="0" presId="urn:microsoft.com/office/officeart/2008/layout/AlternatingHexagons"/>
    <dgm:cxn modelId="{68C5FBC7-2360-4F82-9E87-1489F16C83FC}" type="presParOf" srcId="{230817B4-E053-4561-BDD2-030F0D3C2748}" destId="{437B25F0-5F2A-4F18-97E4-3C2CD73E3462}" srcOrd="1" destOrd="0" presId="urn:microsoft.com/office/officeart/2008/layout/AlternatingHexagons"/>
    <dgm:cxn modelId="{A1D26935-F647-4D99-8E6E-3748263589D4}" type="presParOf" srcId="{230817B4-E053-4561-BDD2-030F0D3C2748}" destId="{3E8AD13C-2777-455D-9D40-E1C52B90CF1B}" srcOrd="2" destOrd="0" presId="urn:microsoft.com/office/officeart/2008/layout/AlternatingHexagons"/>
    <dgm:cxn modelId="{D9F515D9-A485-4CCA-97BE-D2C18825EA17}" type="presParOf" srcId="{3E8AD13C-2777-455D-9D40-E1C52B90CF1B}" destId="{58A6A7D1-9C1D-46A4-871E-8BB7255E342D}" srcOrd="0" destOrd="0" presId="urn:microsoft.com/office/officeart/2008/layout/AlternatingHexagons"/>
    <dgm:cxn modelId="{C0D96811-A57A-4B8F-9AFE-D3F3485EAF43}" type="presParOf" srcId="{3E8AD13C-2777-455D-9D40-E1C52B90CF1B}" destId="{7F86F9D7-FF4D-4E1F-A27F-D5A6B5EE3D29}" srcOrd="1" destOrd="0" presId="urn:microsoft.com/office/officeart/2008/layout/AlternatingHexagons"/>
    <dgm:cxn modelId="{F374C76F-AE55-41BB-8188-AD73E5D27A71}" type="presParOf" srcId="{3E8AD13C-2777-455D-9D40-E1C52B90CF1B}" destId="{FC21351A-E622-4F22-A5DC-2A33B620E2F2}" srcOrd="2" destOrd="0" presId="urn:microsoft.com/office/officeart/2008/layout/AlternatingHexagons"/>
    <dgm:cxn modelId="{3875684B-0269-4E9E-A818-D03F0AF308BF}" type="presParOf" srcId="{3E8AD13C-2777-455D-9D40-E1C52B90CF1B}" destId="{03D3652C-2BE0-4C26-9176-0D6E0FBA230A}" srcOrd="3" destOrd="0" presId="urn:microsoft.com/office/officeart/2008/layout/AlternatingHexagons"/>
    <dgm:cxn modelId="{CF2CC0D5-06EB-4190-9A8D-D90E43823817}" type="presParOf" srcId="{3E8AD13C-2777-455D-9D40-E1C52B90CF1B}" destId="{E5376CE4-C98D-45A7-8E5D-227F750B3B9C}" srcOrd="4" destOrd="0" presId="urn:microsoft.com/office/officeart/2008/layout/AlternatingHexagons"/>
    <dgm:cxn modelId="{B546769F-4EB2-4908-893A-5C4108D386DC}" type="presParOf" srcId="{230817B4-E053-4561-BDD2-030F0D3C2748}" destId="{248B96DC-0AD8-4D74-B2A9-5DEA9827C2B0}" srcOrd="3" destOrd="0" presId="urn:microsoft.com/office/officeart/2008/layout/AlternatingHexagons"/>
    <dgm:cxn modelId="{A4FA2452-997E-4214-B2D3-EDBDE12FEA45}" type="presParOf" srcId="{230817B4-E053-4561-BDD2-030F0D3C2748}" destId="{99DAF02A-23CA-4480-9FDE-7258F2040CF7}" srcOrd="4" destOrd="0" presId="urn:microsoft.com/office/officeart/2008/layout/AlternatingHexagons"/>
    <dgm:cxn modelId="{865748C8-960F-400C-BC24-6147C1C97F2F}" type="presParOf" srcId="{99DAF02A-23CA-4480-9FDE-7258F2040CF7}" destId="{ACDC2941-736B-4019-98AE-35BA35DEF142}" srcOrd="0" destOrd="0" presId="urn:microsoft.com/office/officeart/2008/layout/AlternatingHexagons"/>
    <dgm:cxn modelId="{E90A64AB-552C-461D-BE9B-E0B3FFF44475}" type="presParOf" srcId="{99DAF02A-23CA-4480-9FDE-7258F2040CF7}" destId="{82300A8A-9FB0-4352-8A92-BDD08098199E}" srcOrd="1" destOrd="0" presId="urn:microsoft.com/office/officeart/2008/layout/AlternatingHexagons"/>
    <dgm:cxn modelId="{63F3F312-77F7-4599-B00E-D6F2613E5863}" type="presParOf" srcId="{99DAF02A-23CA-4480-9FDE-7258F2040CF7}" destId="{428387C3-2C5C-4DDE-B32B-E2605386604F}" srcOrd="2" destOrd="0" presId="urn:microsoft.com/office/officeart/2008/layout/AlternatingHexagons"/>
    <dgm:cxn modelId="{BD7F4FED-6FD8-4932-8BCD-0EE2C26726DC}" type="presParOf" srcId="{99DAF02A-23CA-4480-9FDE-7258F2040CF7}" destId="{E5D5239C-0636-46DB-94FD-E6CBD24657FA}" srcOrd="3" destOrd="0" presId="urn:microsoft.com/office/officeart/2008/layout/AlternatingHexagons"/>
    <dgm:cxn modelId="{A5AB940F-29DA-4BD3-9589-78666CBEAB2F}" type="presParOf" srcId="{99DAF02A-23CA-4480-9FDE-7258F2040CF7}" destId="{2D2FA953-3DA1-43C3-A4A2-0A476E0D8BAC}" srcOrd="4" destOrd="0" presId="urn:microsoft.com/office/officeart/2008/layout/AlternatingHexagons"/>
    <dgm:cxn modelId="{FEA468B6-4790-4405-89D9-A00B80427CF6}" type="presParOf" srcId="{230817B4-E053-4561-BDD2-030F0D3C2748}" destId="{24036FDC-DA7C-4D7A-B74F-E87BC46EF9ED}" srcOrd="5" destOrd="0" presId="urn:microsoft.com/office/officeart/2008/layout/AlternatingHexagons"/>
    <dgm:cxn modelId="{7FAD75F9-5383-41CD-81AA-0E43FADAF94B}" type="presParOf" srcId="{230817B4-E053-4561-BDD2-030F0D3C2748}" destId="{5BA5D0DC-C7BE-4D1A-BB19-F36B429EFDBD}" srcOrd="6" destOrd="0" presId="urn:microsoft.com/office/officeart/2008/layout/AlternatingHexagons"/>
    <dgm:cxn modelId="{FCE94EF2-7A64-4C97-899A-B94A4CBE6EF6}" type="presParOf" srcId="{5BA5D0DC-C7BE-4D1A-BB19-F36B429EFDBD}" destId="{0F3D20BE-F4FA-471E-8884-15FB9A088A3A}" srcOrd="0" destOrd="0" presId="urn:microsoft.com/office/officeart/2008/layout/AlternatingHexagons"/>
    <dgm:cxn modelId="{B780406B-7EB7-46AA-8713-96DC43462689}" type="presParOf" srcId="{5BA5D0DC-C7BE-4D1A-BB19-F36B429EFDBD}" destId="{91588C1E-D88D-4860-B5C6-6289045A5E8B}" srcOrd="1" destOrd="0" presId="urn:microsoft.com/office/officeart/2008/layout/AlternatingHexagons"/>
    <dgm:cxn modelId="{C3706060-A5DB-4067-A43C-96371370828A}" type="presParOf" srcId="{5BA5D0DC-C7BE-4D1A-BB19-F36B429EFDBD}" destId="{FC5D9C4C-19DD-4CE2-8228-CD3393B0A98B}" srcOrd="2" destOrd="0" presId="urn:microsoft.com/office/officeart/2008/layout/AlternatingHexagons"/>
    <dgm:cxn modelId="{2871A649-D070-4C70-A270-7D6BB7867C43}" type="presParOf" srcId="{5BA5D0DC-C7BE-4D1A-BB19-F36B429EFDBD}" destId="{46C1C874-287B-48B7-BAE7-315C50149298}" srcOrd="3" destOrd="0" presId="urn:microsoft.com/office/officeart/2008/layout/AlternatingHexagons"/>
    <dgm:cxn modelId="{F711F47B-3EC8-45DC-8DB0-FEDD3D5DE3C6}" type="presParOf" srcId="{5BA5D0DC-C7BE-4D1A-BB19-F36B429EFDBD}" destId="{C5D58F13-1376-4700-9EF6-BC2E1BF42C31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6878E50-2651-4C68-BE15-AFE41EEE310C}" type="doc">
      <dgm:prSet loTypeId="urn:microsoft.com/office/officeart/2008/layout/AlternatingHexagons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81FB772-D9AB-4835-978D-3764DCDDFC3D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strike="sngStrike" smtClean="0"/>
            <a:t>is</a:t>
          </a:r>
          <a:endParaRPr lang="de-DE" strike="sngStrike"/>
        </a:p>
      </dgm:t>
    </dgm:pt>
    <dgm:pt modelId="{A8CF595A-8D28-4C51-BDB3-BBD6251B9348}" type="parTrans" cxnId="{75EDCB96-778F-44AE-B541-D8789A4ABEBD}">
      <dgm:prSet/>
      <dgm:spPr/>
      <dgm:t>
        <a:bodyPr/>
        <a:lstStyle/>
        <a:p>
          <a:endParaRPr lang="de-DE"/>
        </a:p>
      </dgm:t>
    </dgm:pt>
    <dgm:pt modelId="{C99F92F4-69BD-4B2A-B187-90F3660E30D2}" type="sibTrans" cxnId="{75EDCB96-778F-44AE-B541-D8789A4ABEBD}">
      <dgm:prSet/>
      <dgm:spPr/>
      <dgm:t>
        <a:bodyPr/>
        <a:lstStyle/>
        <a:p>
          <a:r>
            <a:rPr lang="de-DE" smtClean="0"/>
            <a:t>art</a:t>
          </a:r>
          <a:endParaRPr lang="de-DE"/>
        </a:p>
      </dgm:t>
    </dgm:pt>
    <dgm:pt modelId="{492E4789-43F9-47ED-BAAB-D969E6FC39B7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strike="sngStrike" smtClean="0"/>
            <a:t>a</a:t>
          </a:r>
          <a:endParaRPr lang="de-DE" strike="sngStrike"/>
        </a:p>
      </dgm:t>
    </dgm:pt>
    <dgm:pt modelId="{6C40BB56-3F53-4C05-8A66-1725E1427CE9}" type="parTrans" cxnId="{B2AF9191-07FD-44D0-A532-2CE4F6419C5D}">
      <dgm:prSet/>
      <dgm:spPr/>
      <dgm:t>
        <a:bodyPr/>
        <a:lstStyle/>
        <a:p>
          <a:endParaRPr lang="de-DE"/>
        </a:p>
      </dgm:t>
    </dgm:pt>
    <dgm:pt modelId="{3E855F86-B89C-46D4-B953-37F6BA818574}" type="sibTrans" cxnId="{B2AF9191-07FD-44D0-A532-2CE4F6419C5D}">
      <dgm:prSet/>
      <dgm:spPr/>
      <dgm:t>
        <a:bodyPr/>
        <a:lstStyle/>
        <a:p>
          <a:r>
            <a:rPr lang="de-DE" strike="noStrike" smtClean="0">
              <a:effectLst/>
            </a:rPr>
            <a:t>divers</a:t>
          </a:r>
          <a:r>
            <a:rPr lang="de-DE" b="0" strike="noStrike" smtClean="0">
              <a:effectLst/>
            </a:rPr>
            <a:t>e</a:t>
          </a:r>
          <a:endParaRPr lang="de-DE" b="0" strike="noStrike">
            <a:effectLst/>
          </a:endParaRPr>
        </a:p>
      </dgm:t>
    </dgm:pt>
    <dgm:pt modelId="{3CC6BFC2-22F1-435E-90D5-11F4B68C04BB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strike="sngStrike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of</a:t>
          </a:r>
          <a:endParaRPr lang="de-DE" strike="sngStrike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81EB585-9637-463A-B6FE-C9EBE9D712A2}" type="parTrans" cxnId="{2303FFB2-5BBB-4851-8898-DF11B461AC76}">
      <dgm:prSet/>
      <dgm:spPr/>
      <dgm:t>
        <a:bodyPr/>
        <a:lstStyle/>
        <a:p>
          <a:endParaRPr lang="de-DE"/>
        </a:p>
      </dgm:t>
    </dgm:pt>
    <dgm:pt modelId="{122A5FB9-213C-471D-B0FD-161E4F940201}" type="sibTrans" cxnId="{2303FFB2-5BBB-4851-8898-DF11B461AC76}">
      <dgm:prSet/>
      <dgm:spPr/>
      <dgm:t>
        <a:bodyPr/>
        <a:lstStyle/>
        <a:p>
          <a:r>
            <a:rPr lang="de-DE" smtClean="0"/>
            <a:t>range</a:t>
          </a:r>
          <a:endParaRPr lang="de-DE"/>
        </a:p>
      </dgm:t>
    </dgm:pt>
    <dgm:pt modelId="{B3F7B86E-590D-46C6-9F6A-D624A3F16DFF}">
      <dgm:prSet/>
      <dgm:spPr/>
      <dgm:t>
        <a:bodyPr/>
        <a:lstStyle/>
        <a:p>
          <a:r>
            <a:rPr lang="de-DE" smtClean="0"/>
            <a:t>human</a:t>
          </a:r>
          <a:endParaRPr lang="de-DE"/>
        </a:p>
      </dgm:t>
    </dgm:pt>
    <dgm:pt modelId="{FC4BCA92-3483-4E3F-99C5-DB3A7E48DBFC}" type="parTrans" cxnId="{D6F31DDF-6BB3-44F5-8BC6-89859EEE1EDC}">
      <dgm:prSet/>
      <dgm:spPr/>
      <dgm:t>
        <a:bodyPr/>
        <a:lstStyle/>
        <a:p>
          <a:endParaRPr lang="de-DE"/>
        </a:p>
      </dgm:t>
    </dgm:pt>
    <dgm:pt modelId="{DD1F58D7-2626-4D09-A1A7-AF584FF2225B}" type="sibTrans" cxnId="{D6F31DDF-6BB3-44F5-8BC6-89859EEE1EDC}">
      <dgm:prSet/>
      <dgm:spPr/>
      <dgm:t>
        <a:bodyPr/>
        <a:lstStyle/>
        <a:p>
          <a:r>
            <a:rPr lang="de-DE" strike="noStrike" smtClean="0">
              <a:effectLst/>
            </a:rPr>
            <a:t>activities</a:t>
          </a:r>
          <a:endParaRPr lang="de-DE" strike="noStrike">
            <a:effectLst/>
          </a:endParaRPr>
        </a:p>
      </dgm:t>
    </dgm:pt>
    <dgm:pt modelId="{230817B4-E053-4561-BDD2-030F0D3C2748}" type="pres">
      <dgm:prSet presAssocID="{C6878E50-2651-4C68-BE15-AFE41EEE310C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de-DE"/>
        </a:p>
      </dgm:t>
    </dgm:pt>
    <dgm:pt modelId="{D5CD5C4F-DB46-4E1B-A915-3D4D55F9D19E}" type="pres">
      <dgm:prSet presAssocID="{481FB772-D9AB-4835-978D-3764DCDDFC3D}" presName="composite" presStyleCnt="0"/>
      <dgm:spPr/>
    </dgm:pt>
    <dgm:pt modelId="{51891E47-7A11-437D-B18B-8CAEFE8B3077}" type="pres">
      <dgm:prSet presAssocID="{481FB772-D9AB-4835-978D-3764DCDDFC3D}" presName="Parent1" presStyleLbl="node1" presStyleIdx="0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43D4711-7036-4B10-9847-F4D18826D63E}" type="pres">
      <dgm:prSet presAssocID="{481FB772-D9AB-4835-978D-3764DCDDFC3D}" presName="Childtext1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CA615C-4429-4692-B554-5EA55BF25353}" type="pres">
      <dgm:prSet presAssocID="{481FB772-D9AB-4835-978D-3764DCDDFC3D}" presName="BalanceSpacing" presStyleCnt="0"/>
      <dgm:spPr/>
    </dgm:pt>
    <dgm:pt modelId="{EC8EEB18-6585-414F-BE79-2F973ABA1748}" type="pres">
      <dgm:prSet presAssocID="{481FB772-D9AB-4835-978D-3764DCDDFC3D}" presName="BalanceSpacing1" presStyleCnt="0"/>
      <dgm:spPr/>
    </dgm:pt>
    <dgm:pt modelId="{CF527F5A-EFD9-47A7-B7C2-D49F7397D516}" type="pres">
      <dgm:prSet presAssocID="{C99F92F4-69BD-4B2A-B187-90F3660E30D2}" presName="Accent1Text" presStyleLbl="node1" presStyleIdx="1" presStyleCnt="8"/>
      <dgm:spPr/>
      <dgm:t>
        <a:bodyPr/>
        <a:lstStyle/>
        <a:p>
          <a:endParaRPr lang="de-DE"/>
        </a:p>
      </dgm:t>
    </dgm:pt>
    <dgm:pt modelId="{437B25F0-5F2A-4F18-97E4-3C2CD73E3462}" type="pres">
      <dgm:prSet presAssocID="{C99F92F4-69BD-4B2A-B187-90F3660E30D2}" presName="spaceBetweenRectangles" presStyleCnt="0"/>
      <dgm:spPr/>
    </dgm:pt>
    <dgm:pt modelId="{3E8AD13C-2777-455D-9D40-E1C52B90CF1B}" type="pres">
      <dgm:prSet presAssocID="{492E4789-43F9-47ED-BAAB-D969E6FC39B7}" presName="composite" presStyleCnt="0"/>
      <dgm:spPr/>
    </dgm:pt>
    <dgm:pt modelId="{58A6A7D1-9C1D-46A4-871E-8BB7255E342D}" type="pres">
      <dgm:prSet presAssocID="{492E4789-43F9-47ED-BAAB-D969E6FC39B7}" presName="Parent1" presStyleLbl="node1" presStyleIdx="2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F86F9D7-FF4D-4E1F-A27F-D5A6B5EE3D29}" type="pres">
      <dgm:prSet presAssocID="{492E4789-43F9-47ED-BAAB-D969E6FC39B7}" presName="Childtext1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C21351A-E622-4F22-A5DC-2A33B620E2F2}" type="pres">
      <dgm:prSet presAssocID="{492E4789-43F9-47ED-BAAB-D969E6FC39B7}" presName="BalanceSpacing" presStyleCnt="0"/>
      <dgm:spPr/>
    </dgm:pt>
    <dgm:pt modelId="{03D3652C-2BE0-4C26-9176-0D6E0FBA230A}" type="pres">
      <dgm:prSet presAssocID="{492E4789-43F9-47ED-BAAB-D969E6FC39B7}" presName="BalanceSpacing1" presStyleCnt="0"/>
      <dgm:spPr/>
    </dgm:pt>
    <dgm:pt modelId="{E5376CE4-C98D-45A7-8E5D-227F750B3B9C}" type="pres">
      <dgm:prSet presAssocID="{3E855F86-B89C-46D4-B953-37F6BA818574}" presName="Accent1Text" presStyleLbl="node1" presStyleIdx="3" presStyleCnt="8"/>
      <dgm:spPr/>
      <dgm:t>
        <a:bodyPr/>
        <a:lstStyle/>
        <a:p>
          <a:endParaRPr lang="de-DE"/>
        </a:p>
      </dgm:t>
    </dgm:pt>
    <dgm:pt modelId="{248B96DC-0AD8-4D74-B2A9-5DEA9827C2B0}" type="pres">
      <dgm:prSet presAssocID="{3E855F86-B89C-46D4-B953-37F6BA818574}" presName="spaceBetweenRectangles" presStyleCnt="0"/>
      <dgm:spPr/>
    </dgm:pt>
    <dgm:pt modelId="{99DAF02A-23CA-4480-9FDE-7258F2040CF7}" type="pres">
      <dgm:prSet presAssocID="{3CC6BFC2-22F1-435E-90D5-11F4B68C04BB}" presName="composite" presStyleCnt="0"/>
      <dgm:spPr/>
    </dgm:pt>
    <dgm:pt modelId="{ACDC2941-736B-4019-98AE-35BA35DEF142}" type="pres">
      <dgm:prSet presAssocID="{3CC6BFC2-22F1-435E-90D5-11F4B68C04BB}" presName="Parent1" presStyleLbl="node1" presStyleIdx="4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2300A8A-9FB0-4352-8A92-BDD08098199E}" type="pres">
      <dgm:prSet presAssocID="{3CC6BFC2-22F1-435E-90D5-11F4B68C04BB}" presName="Childtext1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28387C3-2C5C-4DDE-B32B-E2605386604F}" type="pres">
      <dgm:prSet presAssocID="{3CC6BFC2-22F1-435E-90D5-11F4B68C04BB}" presName="BalanceSpacing" presStyleCnt="0"/>
      <dgm:spPr/>
    </dgm:pt>
    <dgm:pt modelId="{E5D5239C-0636-46DB-94FD-E6CBD24657FA}" type="pres">
      <dgm:prSet presAssocID="{3CC6BFC2-22F1-435E-90D5-11F4B68C04BB}" presName="BalanceSpacing1" presStyleCnt="0"/>
      <dgm:spPr/>
    </dgm:pt>
    <dgm:pt modelId="{2D2FA953-3DA1-43C3-A4A2-0A476E0D8BAC}" type="pres">
      <dgm:prSet presAssocID="{122A5FB9-213C-471D-B0FD-161E4F940201}" presName="Accent1Text" presStyleLbl="node1" presStyleIdx="5" presStyleCnt="8"/>
      <dgm:spPr/>
      <dgm:t>
        <a:bodyPr/>
        <a:lstStyle/>
        <a:p>
          <a:endParaRPr lang="de-DE"/>
        </a:p>
      </dgm:t>
    </dgm:pt>
    <dgm:pt modelId="{24036FDC-DA7C-4D7A-B74F-E87BC46EF9ED}" type="pres">
      <dgm:prSet presAssocID="{122A5FB9-213C-471D-B0FD-161E4F940201}" presName="spaceBetweenRectangles" presStyleCnt="0"/>
      <dgm:spPr/>
    </dgm:pt>
    <dgm:pt modelId="{5BA5D0DC-C7BE-4D1A-BB19-F36B429EFDBD}" type="pres">
      <dgm:prSet presAssocID="{B3F7B86E-590D-46C6-9F6A-D624A3F16DFF}" presName="composite" presStyleCnt="0"/>
      <dgm:spPr/>
    </dgm:pt>
    <dgm:pt modelId="{0F3D20BE-F4FA-471E-8884-15FB9A088A3A}" type="pres">
      <dgm:prSet presAssocID="{B3F7B86E-590D-46C6-9F6A-D624A3F16DFF}" presName="Parent1" presStyleLbl="node1" presStyleIdx="6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1588C1E-D88D-4860-B5C6-6289045A5E8B}" type="pres">
      <dgm:prSet presAssocID="{B3F7B86E-590D-46C6-9F6A-D624A3F16DFF}" presName="Childtext1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FC5D9C4C-19DD-4CE2-8228-CD3393B0A98B}" type="pres">
      <dgm:prSet presAssocID="{B3F7B86E-590D-46C6-9F6A-D624A3F16DFF}" presName="BalanceSpacing" presStyleCnt="0"/>
      <dgm:spPr/>
    </dgm:pt>
    <dgm:pt modelId="{46C1C874-287B-48B7-BAE7-315C50149298}" type="pres">
      <dgm:prSet presAssocID="{B3F7B86E-590D-46C6-9F6A-D624A3F16DFF}" presName="BalanceSpacing1" presStyleCnt="0"/>
      <dgm:spPr/>
    </dgm:pt>
    <dgm:pt modelId="{C5D58F13-1376-4700-9EF6-BC2E1BF42C31}" type="pres">
      <dgm:prSet presAssocID="{DD1F58D7-2626-4D09-A1A7-AF584FF2225B}" presName="Accent1Text" presStyleLbl="node1" presStyleIdx="7" presStyleCnt="8"/>
      <dgm:spPr/>
      <dgm:t>
        <a:bodyPr/>
        <a:lstStyle/>
        <a:p>
          <a:endParaRPr lang="de-DE"/>
        </a:p>
      </dgm:t>
    </dgm:pt>
  </dgm:ptLst>
  <dgm:cxnLst>
    <dgm:cxn modelId="{656E83C8-F9BF-4C34-8395-51E6DFCF8554}" type="presOf" srcId="{DD1F58D7-2626-4D09-A1A7-AF584FF2225B}" destId="{C5D58F13-1376-4700-9EF6-BC2E1BF42C31}" srcOrd="0" destOrd="0" presId="urn:microsoft.com/office/officeart/2008/layout/AlternatingHexagons"/>
    <dgm:cxn modelId="{2303FFB2-5BBB-4851-8898-DF11B461AC76}" srcId="{C6878E50-2651-4C68-BE15-AFE41EEE310C}" destId="{3CC6BFC2-22F1-435E-90D5-11F4B68C04BB}" srcOrd="2" destOrd="0" parTransId="{481EB585-9637-463A-B6FE-C9EBE9D712A2}" sibTransId="{122A5FB9-213C-471D-B0FD-161E4F940201}"/>
    <dgm:cxn modelId="{85C92F40-A3DE-4070-AEDB-6697517C22F6}" type="presOf" srcId="{3E855F86-B89C-46D4-B953-37F6BA818574}" destId="{E5376CE4-C98D-45A7-8E5D-227F750B3B9C}" srcOrd="0" destOrd="0" presId="urn:microsoft.com/office/officeart/2008/layout/AlternatingHexagons"/>
    <dgm:cxn modelId="{BA4A7899-1DA6-48C6-9766-793923B00410}" type="presOf" srcId="{B3F7B86E-590D-46C6-9F6A-D624A3F16DFF}" destId="{0F3D20BE-F4FA-471E-8884-15FB9A088A3A}" srcOrd="0" destOrd="0" presId="urn:microsoft.com/office/officeart/2008/layout/AlternatingHexagons"/>
    <dgm:cxn modelId="{75EDCB96-778F-44AE-B541-D8789A4ABEBD}" srcId="{C6878E50-2651-4C68-BE15-AFE41EEE310C}" destId="{481FB772-D9AB-4835-978D-3764DCDDFC3D}" srcOrd="0" destOrd="0" parTransId="{A8CF595A-8D28-4C51-BDB3-BBD6251B9348}" sibTransId="{C99F92F4-69BD-4B2A-B187-90F3660E30D2}"/>
    <dgm:cxn modelId="{7CA7B81A-5C45-45FA-BBC1-B81CC0CF7E33}" type="presOf" srcId="{122A5FB9-213C-471D-B0FD-161E4F940201}" destId="{2D2FA953-3DA1-43C3-A4A2-0A476E0D8BAC}" srcOrd="0" destOrd="0" presId="urn:microsoft.com/office/officeart/2008/layout/AlternatingHexagons"/>
    <dgm:cxn modelId="{D6F31DDF-6BB3-44F5-8BC6-89859EEE1EDC}" srcId="{C6878E50-2651-4C68-BE15-AFE41EEE310C}" destId="{B3F7B86E-590D-46C6-9F6A-D624A3F16DFF}" srcOrd="3" destOrd="0" parTransId="{FC4BCA92-3483-4E3F-99C5-DB3A7E48DBFC}" sibTransId="{DD1F58D7-2626-4D09-A1A7-AF584FF2225B}"/>
    <dgm:cxn modelId="{5BCDB2A3-D0E9-4FC9-AF13-C56F4F627BFC}" type="presOf" srcId="{C99F92F4-69BD-4B2A-B187-90F3660E30D2}" destId="{CF527F5A-EFD9-47A7-B7C2-D49F7397D516}" srcOrd="0" destOrd="0" presId="urn:microsoft.com/office/officeart/2008/layout/AlternatingHexagons"/>
    <dgm:cxn modelId="{F293A7CD-B4D2-426C-862E-2B982E2510EC}" type="presOf" srcId="{C6878E50-2651-4C68-BE15-AFE41EEE310C}" destId="{230817B4-E053-4561-BDD2-030F0D3C2748}" srcOrd="0" destOrd="0" presId="urn:microsoft.com/office/officeart/2008/layout/AlternatingHexagons"/>
    <dgm:cxn modelId="{013BBBAF-972F-4E4A-965C-64D18EF924C5}" type="presOf" srcId="{492E4789-43F9-47ED-BAAB-D969E6FC39B7}" destId="{58A6A7D1-9C1D-46A4-871E-8BB7255E342D}" srcOrd="0" destOrd="0" presId="urn:microsoft.com/office/officeart/2008/layout/AlternatingHexagons"/>
    <dgm:cxn modelId="{92A7B146-AF9E-405C-A0C0-3CB7DA3D9DDD}" type="presOf" srcId="{3CC6BFC2-22F1-435E-90D5-11F4B68C04BB}" destId="{ACDC2941-736B-4019-98AE-35BA35DEF142}" srcOrd="0" destOrd="0" presId="urn:microsoft.com/office/officeart/2008/layout/AlternatingHexagons"/>
    <dgm:cxn modelId="{B2AF9191-07FD-44D0-A532-2CE4F6419C5D}" srcId="{C6878E50-2651-4C68-BE15-AFE41EEE310C}" destId="{492E4789-43F9-47ED-BAAB-D969E6FC39B7}" srcOrd="1" destOrd="0" parTransId="{6C40BB56-3F53-4C05-8A66-1725E1427CE9}" sibTransId="{3E855F86-B89C-46D4-B953-37F6BA818574}"/>
    <dgm:cxn modelId="{A55F9879-3DBA-4F07-A5E2-3F1C739855F3}" type="presOf" srcId="{481FB772-D9AB-4835-978D-3764DCDDFC3D}" destId="{51891E47-7A11-437D-B18B-8CAEFE8B3077}" srcOrd="0" destOrd="0" presId="urn:microsoft.com/office/officeart/2008/layout/AlternatingHexagons"/>
    <dgm:cxn modelId="{C2528759-523E-4085-88A8-A82DE4DCA918}" type="presParOf" srcId="{230817B4-E053-4561-BDD2-030F0D3C2748}" destId="{D5CD5C4F-DB46-4E1B-A915-3D4D55F9D19E}" srcOrd="0" destOrd="0" presId="urn:microsoft.com/office/officeart/2008/layout/AlternatingHexagons"/>
    <dgm:cxn modelId="{D5C794C5-6A00-45CF-B9CD-DEE82AAB8D53}" type="presParOf" srcId="{D5CD5C4F-DB46-4E1B-A915-3D4D55F9D19E}" destId="{51891E47-7A11-437D-B18B-8CAEFE8B3077}" srcOrd="0" destOrd="0" presId="urn:microsoft.com/office/officeart/2008/layout/AlternatingHexagons"/>
    <dgm:cxn modelId="{5DFC3BF5-3675-4CFB-B4E4-AC9A111B62B2}" type="presParOf" srcId="{D5CD5C4F-DB46-4E1B-A915-3D4D55F9D19E}" destId="{143D4711-7036-4B10-9847-F4D18826D63E}" srcOrd="1" destOrd="0" presId="urn:microsoft.com/office/officeart/2008/layout/AlternatingHexagons"/>
    <dgm:cxn modelId="{7991394D-7B70-49BA-8D5D-11AD5215CDBD}" type="presParOf" srcId="{D5CD5C4F-DB46-4E1B-A915-3D4D55F9D19E}" destId="{EECA615C-4429-4692-B554-5EA55BF25353}" srcOrd="2" destOrd="0" presId="urn:microsoft.com/office/officeart/2008/layout/AlternatingHexagons"/>
    <dgm:cxn modelId="{0E148F8D-B38A-43B1-A773-F4D3DFD602DA}" type="presParOf" srcId="{D5CD5C4F-DB46-4E1B-A915-3D4D55F9D19E}" destId="{EC8EEB18-6585-414F-BE79-2F973ABA1748}" srcOrd="3" destOrd="0" presId="urn:microsoft.com/office/officeart/2008/layout/AlternatingHexagons"/>
    <dgm:cxn modelId="{AB230494-A9B3-4703-BB8E-4A38D4D2502E}" type="presParOf" srcId="{D5CD5C4F-DB46-4E1B-A915-3D4D55F9D19E}" destId="{CF527F5A-EFD9-47A7-B7C2-D49F7397D516}" srcOrd="4" destOrd="0" presId="urn:microsoft.com/office/officeart/2008/layout/AlternatingHexagons"/>
    <dgm:cxn modelId="{C0845A9C-0E7E-4D32-9821-57EE9F24CC2F}" type="presParOf" srcId="{230817B4-E053-4561-BDD2-030F0D3C2748}" destId="{437B25F0-5F2A-4F18-97E4-3C2CD73E3462}" srcOrd="1" destOrd="0" presId="urn:microsoft.com/office/officeart/2008/layout/AlternatingHexagons"/>
    <dgm:cxn modelId="{6A6D2E1D-6D83-49A4-B734-02869853737D}" type="presParOf" srcId="{230817B4-E053-4561-BDD2-030F0D3C2748}" destId="{3E8AD13C-2777-455D-9D40-E1C52B90CF1B}" srcOrd="2" destOrd="0" presId="urn:microsoft.com/office/officeart/2008/layout/AlternatingHexagons"/>
    <dgm:cxn modelId="{B5AAC607-17EF-4D70-94DA-9457CD444D4B}" type="presParOf" srcId="{3E8AD13C-2777-455D-9D40-E1C52B90CF1B}" destId="{58A6A7D1-9C1D-46A4-871E-8BB7255E342D}" srcOrd="0" destOrd="0" presId="urn:microsoft.com/office/officeart/2008/layout/AlternatingHexagons"/>
    <dgm:cxn modelId="{9B9B9AA2-C82E-4489-BF3B-499C0028DD16}" type="presParOf" srcId="{3E8AD13C-2777-455D-9D40-E1C52B90CF1B}" destId="{7F86F9D7-FF4D-4E1F-A27F-D5A6B5EE3D29}" srcOrd="1" destOrd="0" presId="urn:microsoft.com/office/officeart/2008/layout/AlternatingHexagons"/>
    <dgm:cxn modelId="{E70CC203-CC48-4CCE-9EC0-4ACB383B2E5E}" type="presParOf" srcId="{3E8AD13C-2777-455D-9D40-E1C52B90CF1B}" destId="{FC21351A-E622-4F22-A5DC-2A33B620E2F2}" srcOrd="2" destOrd="0" presId="urn:microsoft.com/office/officeart/2008/layout/AlternatingHexagons"/>
    <dgm:cxn modelId="{1A9759FC-8B2B-4915-99AC-3C6061B34B2B}" type="presParOf" srcId="{3E8AD13C-2777-455D-9D40-E1C52B90CF1B}" destId="{03D3652C-2BE0-4C26-9176-0D6E0FBA230A}" srcOrd="3" destOrd="0" presId="urn:microsoft.com/office/officeart/2008/layout/AlternatingHexagons"/>
    <dgm:cxn modelId="{2FDA8B77-5166-40EF-A170-85D66D58D832}" type="presParOf" srcId="{3E8AD13C-2777-455D-9D40-E1C52B90CF1B}" destId="{E5376CE4-C98D-45A7-8E5D-227F750B3B9C}" srcOrd="4" destOrd="0" presId="urn:microsoft.com/office/officeart/2008/layout/AlternatingHexagons"/>
    <dgm:cxn modelId="{C2AA7751-2FB9-414E-A0CC-D7C43D71940B}" type="presParOf" srcId="{230817B4-E053-4561-BDD2-030F0D3C2748}" destId="{248B96DC-0AD8-4D74-B2A9-5DEA9827C2B0}" srcOrd="3" destOrd="0" presId="urn:microsoft.com/office/officeart/2008/layout/AlternatingHexagons"/>
    <dgm:cxn modelId="{24F575EA-971E-4ABF-87B3-1C3B052827D8}" type="presParOf" srcId="{230817B4-E053-4561-BDD2-030F0D3C2748}" destId="{99DAF02A-23CA-4480-9FDE-7258F2040CF7}" srcOrd="4" destOrd="0" presId="urn:microsoft.com/office/officeart/2008/layout/AlternatingHexagons"/>
    <dgm:cxn modelId="{66D94F8B-88A1-4731-846A-51293BC753E2}" type="presParOf" srcId="{99DAF02A-23CA-4480-9FDE-7258F2040CF7}" destId="{ACDC2941-736B-4019-98AE-35BA35DEF142}" srcOrd="0" destOrd="0" presId="urn:microsoft.com/office/officeart/2008/layout/AlternatingHexagons"/>
    <dgm:cxn modelId="{1B31ABE5-C85D-4421-B6DC-7F513A0CF0D5}" type="presParOf" srcId="{99DAF02A-23CA-4480-9FDE-7258F2040CF7}" destId="{82300A8A-9FB0-4352-8A92-BDD08098199E}" srcOrd="1" destOrd="0" presId="urn:microsoft.com/office/officeart/2008/layout/AlternatingHexagons"/>
    <dgm:cxn modelId="{7A0A8975-8207-426E-AA2F-E86ECE8CDD12}" type="presParOf" srcId="{99DAF02A-23CA-4480-9FDE-7258F2040CF7}" destId="{428387C3-2C5C-4DDE-B32B-E2605386604F}" srcOrd="2" destOrd="0" presId="urn:microsoft.com/office/officeart/2008/layout/AlternatingHexagons"/>
    <dgm:cxn modelId="{18799B9E-4BF9-43C8-B3DB-BEDC313DD4FA}" type="presParOf" srcId="{99DAF02A-23CA-4480-9FDE-7258F2040CF7}" destId="{E5D5239C-0636-46DB-94FD-E6CBD24657FA}" srcOrd="3" destOrd="0" presId="urn:microsoft.com/office/officeart/2008/layout/AlternatingHexagons"/>
    <dgm:cxn modelId="{9EB07665-330D-4369-8B59-C0AE313FBC70}" type="presParOf" srcId="{99DAF02A-23CA-4480-9FDE-7258F2040CF7}" destId="{2D2FA953-3DA1-43C3-A4A2-0A476E0D8BAC}" srcOrd="4" destOrd="0" presId="urn:microsoft.com/office/officeart/2008/layout/AlternatingHexagons"/>
    <dgm:cxn modelId="{FE168973-3D8B-4EA2-B22E-D0CBBB02C6D5}" type="presParOf" srcId="{230817B4-E053-4561-BDD2-030F0D3C2748}" destId="{24036FDC-DA7C-4D7A-B74F-E87BC46EF9ED}" srcOrd="5" destOrd="0" presId="urn:microsoft.com/office/officeart/2008/layout/AlternatingHexagons"/>
    <dgm:cxn modelId="{3EEB20D2-F6EB-437F-8885-8365A3F69E83}" type="presParOf" srcId="{230817B4-E053-4561-BDD2-030F0D3C2748}" destId="{5BA5D0DC-C7BE-4D1A-BB19-F36B429EFDBD}" srcOrd="6" destOrd="0" presId="urn:microsoft.com/office/officeart/2008/layout/AlternatingHexagons"/>
    <dgm:cxn modelId="{99639D44-85FB-4AA8-BB3B-DB86878F4409}" type="presParOf" srcId="{5BA5D0DC-C7BE-4D1A-BB19-F36B429EFDBD}" destId="{0F3D20BE-F4FA-471E-8884-15FB9A088A3A}" srcOrd="0" destOrd="0" presId="urn:microsoft.com/office/officeart/2008/layout/AlternatingHexagons"/>
    <dgm:cxn modelId="{E331FB4B-FFA9-4414-B728-F406B648F7A4}" type="presParOf" srcId="{5BA5D0DC-C7BE-4D1A-BB19-F36B429EFDBD}" destId="{91588C1E-D88D-4860-B5C6-6289045A5E8B}" srcOrd="1" destOrd="0" presId="urn:microsoft.com/office/officeart/2008/layout/AlternatingHexagons"/>
    <dgm:cxn modelId="{957BC942-1746-4D3D-951E-B58960F1A9EE}" type="presParOf" srcId="{5BA5D0DC-C7BE-4D1A-BB19-F36B429EFDBD}" destId="{FC5D9C4C-19DD-4CE2-8228-CD3393B0A98B}" srcOrd="2" destOrd="0" presId="urn:microsoft.com/office/officeart/2008/layout/AlternatingHexagons"/>
    <dgm:cxn modelId="{CB073B7D-62F6-455C-941B-0C5FC1415D03}" type="presParOf" srcId="{5BA5D0DC-C7BE-4D1A-BB19-F36B429EFDBD}" destId="{46C1C874-287B-48B7-BAE7-315C50149298}" srcOrd="3" destOrd="0" presId="urn:microsoft.com/office/officeart/2008/layout/AlternatingHexagons"/>
    <dgm:cxn modelId="{061E7ECB-CB1A-4D16-930B-3C581EAD1C5D}" type="presParOf" srcId="{5BA5D0DC-C7BE-4D1A-BB19-F36B429EFDBD}" destId="{C5D58F13-1376-4700-9EF6-BC2E1BF42C31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6878E50-2651-4C68-BE15-AFE41EEE310C}" type="doc">
      <dgm:prSet loTypeId="urn:microsoft.com/office/officeart/2008/layout/AlternatingHexagons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81FB772-D9AB-4835-978D-3764DCDDFC3D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strike="sngStrike" smtClean="0"/>
            <a:t>is</a:t>
          </a:r>
          <a:endParaRPr lang="de-DE" strike="sngStrike"/>
        </a:p>
      </dgm:t>
    </dgm:pt>
    <dgm:pt modelId="{A8CF595A-8D28-4C51-BDB3-BBD6251B9348}" type="parTrans" cxnId="{75EDCB96-778F-44AE-B541-D8789A4ABEBD}">
      <dgm:prSet/>
      <dgm:spPr/>
      <dgm:t>
        <a:bodyPr/>
        <a:lstStyle/>
        <a:p>
          <a:endParaRPr lang="de-DE"/>
        </a:p>
      </dgm:t>
    </dgm:pt>
    <dgm:pt modelId="{C99F92F4-69BD-4B2A-B187-90F3660E30D2}" type="sibTrans" cxnId="{75EDCB96-778F-44AE-B541-D8789A4ABEBD}">
      <dgm:prSet/>
      <dgm:spPr/>
      <dgm:t>
        <a:bodyPr/>
        <a:lstStyle/>
        <a:p>
          <a:r>
            <a:rPr lang="de-DE" smtClean="0"/>
            <a:t>art</a:t>
          </a:r>
          <a:endParaRPr lang="de-DE"/>
        </a:p>
      </dgm:t>
    </dgm:pt>
    <dgm:pt modelId="{492E4789-43F9-47ED-BAAB-D969E6FC39B7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strike="sngStrike" smtClean="0"/>
            <a:t>a</a:t>
          </a:r>
          <a:endParaRPr lang="de-DE" strike="sngStrike"/>
        </a:p>
      </dgm:t>
    </dgm:pt>
    <dgm:pt modelId="{6C40BB56-3F53-4C05-8A66-1725E1427CE9}" type="parTrans" cxnId="{B2AF9191-07FD-44D0-A532-2CE4F6419C5D}">
      <dgm:prSet/>
      <dgm:spPr/>
      <dgm:t>
        <a:bodyPr/>
        <a:lstStyle/>
        <a:p>
          <a:endParaRPr lang="de-DE"/>
        </a:p>
      </dgm:t>
    </dgm:pt>
    <dgm:pt modelId="{3E855F86-B89C-46D4-B953-37F6BA818574}" type="sibTrans" cxnId="{B2AF9191-07FD-44D0-A532-2CE4F6419C5D}">
      <dgm:prSet/>
      <dgm:spPr/>
      <dgm:t>
        <a:bodyPr/>
        <a:lstStyle/>
        <a:p>
          <a:r>
            <a:rPr lang="de-DE" smtClean="0"/>
            <a:t>divers</a:t>
          </a:r>
          <a:r>
            <a:rPr lang="de-DE" b="0" strike="sngStrike" smtClean="0"/>
            <a:t>e</a:t>
          </a:r>
          <a:endParaRPr lang="de-DE" b="0" strike="sngStrike"/>
        </a:p>
      </dgm:t>
    </dgm:pt>
    <dgm:pt modelId="{3CC6BFC2-22F1-435E-90D5-11F4B68C04BB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strike="sngStrike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of</a:t>
          </a:r>
          <a:endParaRPr lang="de-DE" strike="sngStrike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81EB585-9637-463A-B6FE-C9EBE9D712A2}" type="parTrans" cxnId="{2303FFB2-5BBB-4851-8898-DF11B461AC76}">
      <dgm:prSet/>
      <dgm:spPr/>
      <dgm:t>
        <a:bodyPr/>
        <a:lstStyle/>
        <a:p>
          <a:endParaRPr lang="de-DE"/>
        </a:p>
      </dgm:t>
    </dgm:pt>
    <dgm:pt modelId="{122A5FB9-213C-471D-B0FD-161E4F940201}" type="sibTrans" cxnId="{2303FFB2-5BBB-4851-8898-DF11B461AC76}">
      <dgm:prSet/>
      <dgm:spPr/>
      <dgm:t>
        <a:bodyPr/>
        <a:lstStyle/>
        <a:p>
          <a:r>
            <a:rPr lang="de-DE" smtClean="0"/>
            <a:t>range</a:t>
          </a:r>
          <a:endParaRPr lang="de-DE"/>
        </a:p>
      </dgm:t>
    </dgm:pt>
    <dgm:pt modelId="{B3F7B86E-590D-46C6-9F6A-D624A3F16DFF}">
      <dgm:prSet/>
      <dgm:spPr/>
      <dgm:t>
        <a:bodyPr/>
        <a:lstStyle/>
        <a:p>
          <a:r>
            <a:rPr lang="de-DE" smtClean="0"/>
            <a:t>human</a:t>
          </a:r>
          <a:endParaRPr lang="de-DE"/>
        </a:p>
      </dgm:t>
    </dgm:pt>
    <dgm:pt modelId="{FC4BCA92-3483-4E3F-99C5-DB3A7E48DBFC}" type="parTrans" cxnId="{D6F31DDF-6BB3-44F5-8BC6-89859EEE1EDC}">
      <dgm:prSet/>
      <dgm:spPr/>
      <dgm:t>
        <a:bodyPr/>
        <a:lstStyle/>
        <a:p>
          <a:endParaRPr lang="de-DE"/>
        </a:p>
      </dgm:t>
    </dgm:pt>
    <dgm:pt modelId="{DD1F58D7-2626-4D09-A1A7-AF584FF2225B}" type="sibTrans" cxnId="{D6F31DDF-6BB3-44F5-8BC6-89859EEE1EDC}">
      <dgm:prSet/>
      <dgm:spPr/>
      <dgm:t>
        <a:bodyPr/>
        <a:lstStyle/>
        <a:p>
          <a:r>
            <a:rPr lang="de-DE" smtClean="0"/>
            <a:t>activ</a:t>
          </a:r>
          <a:r>
            <a:rPr lang="de-DE" strike="sngStrike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ities</a:t>
          </a:r>
          <a:endParaRPr lang="de-DE" strike="sngStrike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30817B4-E053-4561-BDD2-030F0D3C2748}" type="pres">
      <dgm:prSet presAssocID="{C6878E50-2651-4C68-BE15-AFE41EEE310C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de-DE"/>
        </a:p>
      </dgm:t>
    </dgm:pt>
    <dgm:pt modelId="{D5CD5C4F-DB46-4E1B-A915-3D4D55F9D19E}" type="pres">
      <dgm:prSet presAssocID="{481FB772-D9AB-4835-978D-3764DCDDFC3D}" presName="composite" presStyleCnt="0"/>
      <dgm:spPr/>
    </dgm:pt>
    <dgm:pt modelId="{51891E47-7A11-437D-B18B-8CAEFE8B3077}" type="pres">
      <dgm:prSet presAssocID="{481FB772-D9AB-4835-978D-3764DCDDFC3D}" presName="Parent1" presStyleLbl="node1" presStyleIdx="0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43D4711-7036-4B10-9847-F4D18826D63E}" type="pres">
      <dgm:prSet presAssocID="{481FB772-D9AB-4835-978D-3764DCDDFC3D}" presName="Childtext1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CA615C-4429-4692-B554-5EA55BF25353}" type="pres">
      <dgm:prSet presAssocID="{481FB772-D9AB-4835-978D-3764DCDDFC3D}" presName="BalanceSpacing" presStyleCnt="0"/>
      <dgm:spPr/>
    </dgm:pt>
    <dgm:pt modelId="{EC8EEB18-6585-414F-BE79-2F973ABA1748}" type="pres">
      <dgm:prSet presAssocID="{481FB772-D9AB-4835-978D-3764DCDDFC3D}" presName="BalanceSpacing1" presStyleCnt="0"/>
      <dgm:spPr/>
    </dgm:pt>
    <dgm:pt modelId="{CF527F5A-EFD9-47A7-B7C2-D49F7397D516}" type="pres">
      <dgm:prSet presAssocID="{C99F92F4-69BD-4B2A-B187-90F3660E30D2}" presName="Accent1Text" presStyleLbl="node1" presStyleIdx="1" presStyleCnt="8"/>
      <dgm:spPr/>
      <dgm:t>
        <a:bodyPr/>
        <a:lstStyle/>
        <a:p>
          <a:endParaRPr lang="de-DE"/>
        </a:p>
      </dgm:t>
    </dgm:pt>
    <dgm:pt modelId="{437B25F0-5F2A-4F18-97E4-3C2CD73E3462}" type="pres">
      <dgm:prSet presAssocID="{C99F92F4-69BD-4B2A-B187-90F3660E30D2}" presName="spaceBetweenRectangles" presStyleCnt="0"/>
      <dgm:spPr/>
    </dgm:pt>
    <dgm:pt modelId="{3E8AD13C-2777-455D-9D40-E1C52B90CF1B}" type="pres">
      <dgm:prSet presAssocID="{492E4789-43F9-47ED-BAAB-D969E6FC39B7}" presName="composite" presStyleCnt="0"/>
      <dgm:spPr/>
    </dgm:pt>
    <dgm:pt modelId="{58A6A7D1-9C1D-46A4-871E-8BB7255E342D}" type="pres">
      <dgm:prSet presAssocID="{492E4789-43F9-47ED-BAAB-D969E6FC39B7}" presName="Parent1" presStyleLbl="node1" presStyleIdx="2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F86F9D7-FF4D-4E1F-A27F-D5A6B5EE3D29}" type="pres">
      <dgm:prSet presAssocID="{492E4789-43F9-47ED-BAAB-D969E6FC39B7}" presName="Childtext1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C21351A-E622-4F22-A5DC-2A33B620E2F2}" type="pres">
      <dgm:prSet presAssocID="{492E4789-43F9-47ED-BAAB-D969E6FC39B7}" presName="BalanceSpacing" presStyleCnt="0"/>
      <dgm:spPr/>
    </dgm:pt>
    <dgm:pt modelId="{03D3652C-2BE0-4C26-9176-0D6E0FBA230A}" type="pres">
      <dgm:prSet presAssocID="{492E4789-43F9-47ED-BAAB-D969E6FC39B7}" presName="BalanceSpacing1" presStyleCnt="0"/>
      <dgm:spPr/>
    </dgm:pt>
    <dgm:pt modelId="{E5376CE4-C98D-45A7-8E5D-227F750B3B9C}" type="pres">
      <dgm:prSet presAssocID="{3E855F86-B89C-46D4-B953-37F6BA818574}" presName="Accent1Text" presStyleLbl="node1" presStyleIdx="3" presStyleCnt="8"/>
      <dgm:spPr/>
      <dgm:t>
        <a:bodyPr/>
        <a:lstStyle/>
        <a:p>
          <a:endParaRPr lang="de-DE"/>
        </a:p>
      </dgm:t>
    </dgm:pt>
    <dgm:pt modelId="{248B96DC-0AD8-4D74-B2A9-5DEA9827C2B0}" type="pres">
      <dgm:prSet presAssocID="{3E855F86-B89C-46D4-B953-37F6BA818574}" presName="spaceBetweenRectangles" presStyleCnt="0"/>
      <dgm:spPr/>
    </dgm:pt>
    <dgm:pt modelId="{99DAF02A-23CA-4480-9FDE-7258F2040CF7}" type="pres">
      <dgm:prSet presAssocID="{3CC6BFC2-22F1-435E-90D5-11F4B68C04BB}" presName="composite" presStyleCnt="0"/>
      <dgm:spPr/>
    </dgm:pt>
    <dgm:pt modelId="{ACDC2941-736B-4019-98AE-35BA35DEF142}" type="pres">
      <dgm:prSet presAssocID="{3CC6BFC2-22F1-435E-90D5-11F4B68C04BB}" presName="Parent1" presStyleLbl="node1" presStyleIdx="4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2300A8A-9FB0-4352-8A92-BDD08098199E}" type="pres">
      <dgm:prSet presAssocID="{3CC6BFC2-22F1-435E-90D5-11F4B68C04BB}" presName="Childtext1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28387C3-2C5C-4DDE-B32B-E2605386604F}" type="pres">
      <dgm:prSet presAssocID="{3CC6BFC2-22F1-435E-90D5-11F4B68C04BB}" presName="BalanceSpacing" presStyleCnt="0"/>
      <dgm:spPr/>
    </dgm:pt>
    <dgm:pt modelId="{E5D5239C-0636-46DB-94FD-E6CBD24657FA}" type="pres">
      <dgm:prSet presAssocID="{3CC6BFC2-22F1-435E-90D5-11F4B68C04BB}" presName="BalanceSpacing1" presStyleCnt="0"/>
      <dgm:spPr/>
    </dgm:pt>
    <dgm:pt modelId="{2D2FA953-3DA1-43C3-A4A2-0A476E0D8BAC}" type="pres">
      <dgm:prSet presAssocID="{122A5FB9-213C-471D-B0FD-161E4F940201}" presName="Accent1Text" presStyleLbl="node1" presStyleIdx="5" presStyleCnt="8"/>
      <dgm:spPr/>
      <dgm:t>
        <a:bodyPr/>
        <a:lstStyle/>
        <a:p>
          <a:endParaRPr lang="de-DE"/>
        </a:p>
      </dgm:t>
    </dgm:pt>
    <dgm:pt modelId="{24036FDC-DA7C-4D7A-B74F-E87BC46EF9ED}" type="pres">
      <dgm:prSet presAssocID="{122A5FB9-213C-471D-B0FD-161E4F940201}" presName="spaceBetweenRectangles" presStyleCnt="0"/>
      <dgm:spPr/>
    </dgm:pt>
    <dgm:pt modelId="{5BA5D0DC-C7BE-4D1A-BB19-F36B429EFDBD}" type="pres">
      <dgm:prSet presAssocID="{B3F7B86E-590D-46C6-9F6A-D624A3F16DFF}" presName="composite" presStyleCnt="0"/>
      <dgm:spPr/>
    </dgm:pt>
    <dgm:pt modelId="{0F3D20BE-F4FA-471E-8884-15FB9A088A3A}" type="pres">
      <dgm:prSet presAssocID="{B3F7B86E-590D-46C6-9F6A-D624A3F16DFF}" presName="Parent1" presStyleLbl="node1" presStyleIdx="6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1588C1E-D88D-4860-B5C6-6289045A5E8B}" type="pres">
      <dgm:prSet presAssocID="{B3F7B86E-590D-46C6-9F6A-D624A3F16DFF}" presName="Childtext1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FC5D9C4C-19DD-4CE2-8228-CD3393B0A98B}" type="pres">
      <dgm:prSet presAssocID="{B3F7B86E-590D-46C6-9F6A-D624A3F16DFF}" presName="BalanceSpacing" presStyleCnt="0"/>
      <dgm:spPr/>
    </dgm:pt>
    <dgm:pt modelId="{46C1C874-287B-48B7-BAE7-315C50149298}" type="pres">
      <dgm:prSet presAssocID="{B3F7B86E-590D-46C6-9F6A-D624A3F16DFF}" presName="BalanceSpacing1" presStyleCnt="0"/>
      <dgm:spPr/>
    </dgm:pt>
    <dgm:pt modelId="{C5D58F13-1376-4700-9EF6-BC2E1BF42C31}" type="pres">
      <dgm:prSet presAssocID="{DD1F58D7-2626-4D09-A1A7-AF584FF2225B}" presName="Accent1Text" presStyleLbl="node1" presStyleIdx="7" presStyleCnt="8"/>
      <dgm:spPr/>
      <dgm:t>
        <a:bodyPr/>
        <a:lstStyle/>
        <a:p>
          <a:endParaRPr lang="de-DE"/>
        </a:p>
      </dgm:t>
    </dgm:pt>
  </dgm:ptLst>
  <dgm:cxnLst>
    <dgm:cxn modelId="{523E6203-7898-4288-BC27-CE8B27C9068D}" type="presOf" srcId="{3CC6BFC2-22F1-435E-90D5-11F4B68C04BB}" destId="{ACDC2941-736B-4019-98AE-35BA35DEF142}" srcOrd="0" destOrd="0" presId="urn:microsoft.com/office/officeart/2008/layout/AlternatingHexagons"/>
    <dgm:cxn modelId="{C3037061-5DB6-4D67-8C80-FE059FA5F8B9}" type="presOf" srcId="{481FB772-D9AB-4835-978D-3764DCDDFC3D}" destId="{51891E47-7A11-437D-B18B-8CAEFE8B3077}" srcOrd="0" destOrd="0" presId="urn:microsoft.com/office/officeart/2008/layout/AlternatingHexagons"/>
    <dgm:cxn modelId="{2303FFB2-5BBB-4851-8898-DF11B461AC76}" srcId="{C6878E50-2651-4C68-BE15-AFE41EEE310C}" destId="{3CC6BFC2-22F1-435E-90D5-11F4B68C04BB}" srcOrd="2" destOrd="0" parTransId="{481EB585-9637-463A-B6FE-C9EBE9D712A2}" sibTransId="{122A5FB9-213C-471D-B0FD-161E4F940201}"/>
    <dgm:cxn modelId="{F4AD675C-60D2-43D4-99EF-64BA07A67C74}" type="presOf" srcId="{492E4789-43F9-47ED-BAAB-D969E6FC39B7}" destId="{58A6A7D1-9C1D-46A4-871E-8BB7255E342D}" srcOrd="0" destOrd="0" presId="urn:microsoft.com/office/officeart/2008/layout/AlternatingHexagons"/>
    <dgm:cxn modelId="{75EDCB96-778F-44AE-B541-D8789A4ABEBD}" srcId="{C6878E50-2651-4C68-BE15-AFE41EEE310C}" destId="{481FB772-D9AB-4835-978D-3764DCDDFC3D}" srcOrd="0" destOrd="0" parTransId="{A8CF595A-8D28-4C51-BDB3-BBD6251B9348}" sibTransId="{C99F92F4-69BD-4B2A-B187-90F3660E30D2}"/>
    <dgm:cxn modelId="{A4BB426C-7558-4DEC-947B-EB37FDD2379F}" type="presOf" srcId="{C6878E50-2651-4C68-BE15-AFE41EEE310C}" destId="{230817B4-E053-4561-BDD2-030F0D3C2748}" srcOrd="0" destOrd="0" presId="urn:microsoft.com/office/officeart/2008/layout/AlternatingHexagons"/>
    <dgm:cxn modelId="{AF521997-C836-4613-B891-D2411E567DCE}" type="presOf" srcId="{B3F7B86E-590D-46C6-9F6A-D624A3F16DFF}" destId="{0F3D20BE-F4FA-471E-8884-15FB9A088A3A}" srcOrd="0" destOrd="0" presId="urn:microsoft.com/office/officeart/2008/layout/AlternatingHexagons"/>
    <dgm:cxn modelId="{19DD1418-3E47-463A-8EBA-05DB03256E8A}" type="presOf" srcId="{DD1F58D7-2626-4D09-A1A7-AF584FF2225B}" destId="{C5D58F13-1376-4700-9EF6-BC2E1BF42C31}" srcOrd="0" destOrd="0" presId="urn:microsoft.com/office/officeart/2008/layout/AlternatingHexagons"/>
    <dgm:cxn modelId="{726786E8-707C-47C4-85FC-FBDDABA28FF9}" type="presOf" srcId="{C99F92F4-69BD-4B2A-B187-90F3660E30D2}" destId="{CF527F5A-EFD9-47A7-B7C2-D49F7397D516}" srcOrd="0" destOrd="0" presId="urn:microsoft.com/office/officeart/2008/layout/AlternatingHexagons"/>
    <dgm:cxn modelId="{D6F31DDF-6BB3-44F5-8BC6-89859EEE1EDC}" srcId="{C6878E50-2651-4C68-BE15-AFE41EEE310C}" destId="{B3F7B86E-590D-46C6-9F6A-D624A3F16DFF}" srcOrd="3" destOrd="0" parTransId="{FC4BCA92-3483-4E3F-99C5-DB3A7E48DBFC}" sibTransId="{DD1F58D7-2626-4D09-A1A7-AF584FF2225B}"/>
    <dgm:cxn modelId="{89243C70-2662-4F74-89B1-DF2F87563987}" type="presOf" srcId="{122A5FB9-213C-471D-B0FD-161E4F940201}" destId="{2D2FA953-3DA1-43C3-A4A2-0A476E0D8BAC}" srcOrd="0" destOrd="0" presId="urn:microsoft.com/office/officeart/2008/layout/AlternatingHexagons"/>
    <dgm:cxn modelId="{B2AF9191-07FD-44D0-A532-2CE4F6419C5D}" srcId="{C6878E50-2651-4C68-BE15-AFE41EEE310C}" destId="{492E4789-43F9-47ED-BAAB-D969E6FC39B7}" srcOrd="1" destOrd="0" parTransId="{6C40BB56-3F53-4C05-8A66-1725E1427CE9}" sibTransId="{3E855F86-B89C-46D4-B953-37F6BA818574}"/>
    <dgm:cxn modelId="{E6232C6C-0BCD-4D66-B04A-6D3047D8036A}" type="presOf" srcId="{3E855F86-B89C-46D4-B953-37F6BA818574}" destId="{E5376CE4-C98D-45A7-8E5D-227F750B3B9C}" srcOrd="0" destOrd="0" presId="urn:microsoft.com/office/officeart/2008/layout/AlternatingHexagons"/>
    <dgm:cxn modelId="{E8BD1380-F887-446D-9DD1-9C56547DF815}" type="presParOf" srcId="{230817B4-E053-4561-BDD2-030F0D3C2748}" destId="{D5CD5C4F-DB46-4E1B-A915-3D4D55F9D19E}" srcOrd="0" destOrd="0" presId="urn:microsoft.com/office/officeart/2008/layout/AlternatingHexagons"/>
    <dgm:cxn modelId="{85BF1360-31C4-4687-BD78-4C93B105465B}" type="presParOf" srcId="{D5CD5C4F-DB46-4E1B-A915-3D4D55F9D19E}" destId="{51891E47-7A11-437D-B18B-8CAEFE8B3077}" srcOrd="0" destOrd="0" presId="urn:microsoft.com/office/officeart/2008/layout/AlternatingHexagons"/>
    <dgm:cxn modelId="{D2581369-A127-4F28-9C89-D075E485D439}" type="presParOf" srcId="{D5CD5C4F-DB46-4E1B-A915-3D4D55F9D19E}" destId="{143D4711-7036-4B10-9847-F4D18826D63E}" srcOrd="1" destOrd="0" presId="urn:microsoft.com/office/officeart/2008/layout/AlternatingHexagons"/>
    <dgm:cxn modelId="{13CBD0AC-5B16-4353-BD78-0E7D60BFF9C0}" type="presParOf" srcId="{D5CD5C4F-DB46-4E1B-A915-3D4D55F9D19E}" destId="{EECA615C-4429-4692-B554-5EA55BF25353}" srcOrd="2" destOrd="0" presId="urn:microsoft.com/office/officeart/2008/layout/AlternatingHexagons"/>
    <dgm:cxn modelId="{3ABDC1F0-18B3-4DC5-B15D-4954A1FE927F}" type="presParOf" srcId="{D5CD5C4F-DB46-4E1B-A915-3D4D55F9D19E}" destId="{EC8EEB18-6585-414F-BE79-2F973ABA1748}" srcOrd="3" destOrd="0" presId="urn:microsoft.com/office/officeart/2008/layout/AlternatingHexagons"/>
    <dgm:cxn modelId="{2E7018AC-7156-464C-B7EB-224E3F6D4924}" type="presParOf" srcId="{D5CD5C4F-DB46-4E1B-A915-3D4D55F9D19E}" destId="{CF527F5A-EFD9-47A7-B7C2-D49F7397D516}" srcOrd="4" destOrd="0" presId="urn:microsoft.com/office/officeart/2008/layout/AlternatingHexagons"/>
    <dgm:cxn modelId="{4C635C5E-3DB3-4D5C-B3A2-DDDF032E498E}" type="presParOf" srcId="{230817B4-E053-4561-BDD2-030F0D3C2748}" destId="{437B25F0-5F2A-4F18-97E4-3C2CD73E3462}" srcOrd="1" destOrd="0" presId="urn:microsoft.com/office/officeart/2008/layout/AlternatingHexagons"/>
    <dgm:cxn modelId="{A73139E4-8B2C-4040-A6F6-679EC99EE155}" type="presParOf" srcId="{230817B4-E053-4561-BDD2-030F0D3C2748}" destId="{3E8AD13C-2777-455D-9D40-E1C52B90CF1B}" srcOrd="2" destOrd="0" presId="urn:microsoft.com/office/officeart/2008/layout/AlternatingHexagons"/>
    <dgm:cxn modelId="{9C033F5B-4440-42D5-BCE3-227E3FC922EC}" type="presParOf" srcId="{3E8AD13C-2777-455D-9D40-E1C52B90CF1B}" destId="{58A6A7D1-9C1D-46A4-871E-8BB7255E342D}" srcOrd="0" destOrd="0" presId="urn:microsoft.com/office/officeart/2008/layout/AlternatingHexagons"/>
    <dgm:cxn modelId="{10C9F892-8405-454E-BA86-8A5E3E37878B}" type="presParOf" srcId="{3E8AD13C-2777-455D-9D40-E1C52B90CF1B}" destId="{7F86F9D7-FF4D-4E1F-A27F-D5A6B5EE3D29}" srcOrd="1" destOrd="0" presId="urn:microsoft.com/office/officeart/2008/layout/AlternatingHexagons"/>
    <dgm:cxn modelId="{CAD88890-886C-48E8-8099-9780781281EF}" type="presParOf" srcId="{3E8AD13C-2777-455D-9D40-E1C52B90CF1B}" destId="{FC21351A-E622-4F22-A5DC-2A33B620E2F2}" srcOrd="2" destOrd="0" presId="urn:microsoft.com/office/officeart/2008/layout/AlternatingHexagons"/>
    <dgm:cxn modelId="{49D76C78-90E5-4942-94A0-FCB16D15CB50}" type="presParOf" srcId="{3E8AD13C-2777-455D-9D40-E1C52B90CF1B}" destId="{03D3652C-2BE0-4C26-9176-0D6E0FBA230A}" srcOrd="3" destOrd="0" presId="urn:microsoft.com/office/officeart/2008/layout/AlternatingHexagons"/>
    <dgm:cxn modelId="{1598FBC6-94CF-4801-B121-0C7A9B7D603C}" type="presParOf" srcId="{3E8AD13C-2777-455D-9D40-E1C52B90CF1B}" destId="{E5376CE4-C98D-45A7-8E5D-227F750B3B9C}" srcOrd="4" destOrd="0" presId="urn:microsoft.com/office/officeart/2008/layout/AlternatingHexagons"/>
    <dgm:cxn modelId="{E4493227-7577-485A-8EBA-126156EDD925}" type="presParOf" srcId="{230817B4-E053-4561-BDD2-030F0D3C2748}" destId="{248B96DC-0AD8-4D74-B2A9-5DEA9827C2B0}" srcOrd="3" destOrd="0" presId="urn:microsoft.com/office/officeart/2008/layout/AlternatingHexagons"/>
    <dgm:cxn modelId="{4672F621-8E9D-441A-BD32-EFEEB47D6388}" type="presParOf" srcId="{230817B4-E053-4561-BDD2-030F0D3C2748}" destId="{99DAF02A-23CA-4480-9FDE-7258F2040CF7}" srcOrd="4" destOrd="0" presId="urn:microsoft.com/office/officeart/2008/layout/AlternatingHexagons"/>
    <dgm:cxn modelId="{6C90248C-0EFC-42C8-8374-D06501A1D499}" type="presParOf" srcId="{99DAF02A-23CA-4480-9FDE-7258F2040CF7}" destId="{ACDC2941-736B-4019-98AE-35BA35DEF142}" srcOrd="0" destOrd="0" presId="urn:microsoft.com/office/officeart/2008/layout/AlternatingHexagons"/>
    <dgm:cxn modelId="{F1ABF27C-A95F-40A4-BF2D-185408AAAF9E}" type="presParOf" srcId="{99DAF02A-23CA-4480-9FDE-7258F2040CF7}" destId="{82300A8A-9FB0-4352-8A92-BDD08098199E}" srcOrd="1" destOrd="0" presId="urn:microsoft.com/office/officeart/2008/layout/AlternatingHexagons"/>
    <dgm:cxn modelId="{E0392B72-BA52-4FFB-AAF5-83C9F2D84C81}" type="presParOf" srcId="{99DAF02A-23CA-4480-9FDE-7258F2040CF7}" destId="{428387C3-2C5C-4DDE-B32B-E2605386604F}" srcOrd="2" destOrd="0" presId="urn:microsoft.com/office/officeart/2008/layout/AlternatingHexagons"/>
    <dgm:cxn modelId="{12199187-0FF0-468E-9B9C-A95ED106AF52}" type="presParOf" srcId="{99DAF02A-23CA-4480-9FDE-7258F2040CF7}" destId="{E5D5239C-0636-46DB-94FD-E6CBD24657FA}" srcOrd="3" destOrd="0" presId="urn:microsoft.com/office/officeart/2008/layout/AlternatingHexagons"/>
    <dgm:cxn modelId="{66CEABEE-0F3C-41C9-A25D-A80CE51BBE53}" type="presParOf" srcId="{99DAF02A-23CA-4480-9FDE-7258F2040CF7}" destId="{2D2FA953-3DA1-43C3-A4A2-0A476E0D8BAC}" srcOrd="4" destOrd="0" presId="urn:microsoft.com/office/officeart/2008/layout/AlternatingHexagons"/>
    <dgm:cxn modelId="{62D2C0B2-E1ED-4E33-9FED-54EFDD7CE0C2}" type="presParOf" srcId="{230817B4-E053-4561-BDD2-030F0D3C2748}" destId="{24036FDC-DA7C-4D7A-B74F-E87BC46EF9ED}" srcOrd="5" destOrd="0" presId="urn:microsoft.com/office/officeart/2008/layout/AlternatingHexagons"/>
    <dgm:cxn modelId="{6B3137F5-36E0-4CE0-A207-30E4D0B40D42}" type="presParOf" srcId="{230817B4-E053-4561-BDD2-030F0D3C2748}" destId="{5BA5D0DC-C7BE-4D1A-BB19-F36B429EFDBD}" srcOrd="6" destOrd="0" presId="urn:microsoft.com/office/officeart/2008/layout/AlternatingHexagons"/>
    <dgm:cxn modelId="{0A9F1149-4239-453B-8CD3-39F586872EB8}" type="presParOf" srcId="{5BA5D0DC-C7BE-4D1A-BB19-F36B429EFDBD}" destId="{0F3D20BE-F4FA-471E-8884-15FB9A088A3A}" srcOrd="0" destOrd="0" presId="urn:microsoft.com/office/officeart/2008/layout/AlternatingHexagons"/>
    <dgm:cxn modelId="{02339BD4-48E0-4400-B572-94F562065EF6}" type="presParOf" srcId="{5BA5D0DC-C7BE-4D1A-BB19-F36B429EFDBD}" destId="{91588C1E-D88D-4860-B5C6-6289045A5E8B}" srcOrd="1" destOrd="0" presId="urn:microsoft.com/office/officeart/2008/layout/AlternatingHexagons"/>
    <dgm:cxn modelId="{5784045C-6915-471C-B8DD-1EBA7CCE88BB}" type="presParOf" srcId="{5BA5D0DC-C7BE-4D1A-BB19-F36B429EFDBD}" destId="{FC5D9C4C-19DD-4CE2-8228-CD3393B0A98B}" srcOrd="2" destOrd="0" presId="urn:microsoft.com/office/officeart/2008/layout/AlternatingHexagons"/>
    <dgm:cxn modelId="{74982D5B-3F34-4709-8F7C-A79436D06AEC}" type="presParOf" srcId="{5BA5D0DC-C7BE-4D1A-BB19-F36B429EFDBD}" destId="{46C1C874-287B-48B7-BAE7-315C50149298}" srcOrd="3" destOrd="0" presId="urn:microsoft.com/office/officeart/2008/layout/AlternatingHexagons"/>
    <dgm:cxn modelId="{BED5A246-2B19-4E09-B357-C9BCFEF4E7AD}" type="presParOf" srcId="{5BA5D0DC-C7BE-4D1A-BB19-F36B429EFDBD}" destId="{C5D58F13-1376-4700-9EF6-BC2E1BF42C31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2DEA647-7F05-4331-9647-B014627631C6}" type="doc">
      <dgm:prSet loTypeId="urn:microsoft.com/office/officeart/2005/8/layout/balance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7DE4FA30-8347-4152-BCF5-945B44BFD091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smtClean="0"/>
            <a:t>Category: Science</a:t>
          </a:r>
          <a:endParaRPr lang="de-DE"/>
        </a:p>
      </dgm:t>
    </dgm:pt>
    <dgm:pt modelId="{789C5A9A-C5E5-445B-A0B9-725C986BD6B3}" type="parTrans" cxnId="{19D1CD9B-6EC6-4588-A2F1-977186EF8EA1}">
      <dgm:prSet/>
      <dgm:spPr/>
      <dgm:t>
        <a:bodyPr/>
        <a:lstStyle/>
        <a:p>
          <a:endParaRPr lang="de-DE"/>
        </a:p>
      </dgm:t>
    </dgm:pt>
    <dgm:pt modelId="{5075A8A4-9FC4-4839-9E27-EFA1CCDEF0D6}" type="sibTrans" cxnId="{19D1CD9B-6EC6-4588-A2F1-977186EF8EA1}">
      <dgm:prSet/>
      <dgm:spPr/>
      <dgm:t>
        <a:bodyPr/>
        <a:lstStyle/>
        <a:p>
          <a:endParaRPr lang="de-DE"/>
        </a:p>
      </dgm:t>
    </dgm:pt>
    <dgm:pt modelId="{91EAFF0D-C06E-44D5-B1BA-E995BE5459EE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smtClean="0"/>
            <a:t>systemat</a:t>
          </a:r>
          <a:endParaRPr lang="de-DE"/>
        </a:p>
      </dgm:t>
    </dgm:pt>
    <dgm:pt modelId="{D70FBEB4-7D0F-47CB-909E-4A7455FC8616}" type="parTrans" cxnId="{7355AEBC-640F-4FE7-B9BD-5E7B6BDDFB09}">
      <dgm:prSet/>
      <dgm:spPr/>
      <dgm:t>
        <a:bodyPr/>
        <a:lstStyle/>
        <a:p>
          <a:endParaRPr lang="de-DE"/>
        </a:p>
      </dgm:t>
    </dgm:pt>
    <dgm:pt modelId="{30F9152E-89FD-4CCA-A781-C041E9CE1091}" type="sibTrans" cxnId="{7355AEBC-640F-4FE7-B9BD-5E7B6BDDFB09}">
      <dgm:prSet/>
      <dgm:spPr/>
      <dgm:t>
        <a:bodyPr/>
        <a:lstStyle/>
        <a:p>
          <a:endParaRPr lang="de-DE"/>
        </a:p>
      </dgm:t>
    </dgm:pt>
    <dgm:pt modelId="{935106B1-7973-4AB8-ABE8-1A7C5F8A13B4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smtClean="0"/>
            <a:t>science</a:t>
          </a:r>
          <a:endParaRPr lang="de-DE"/>
        </a:p>
      </dgm:t>
    </dgm:pt>
    <dgm:pt modelId="{8CDCE449-259E-4203-9BA3-9A67C6DB676B}" type="parTrans" cxnId="{CFEF7EC5-1497-4278-923F-D8CD1DAABF43}">
      <dgm:prSet/>
      <dgm:spPr/>
      <dgm:t>
        <a:bodyPr/>
        <a:lstStyle/>
        <a:p>
          <a:endParaRPr lang="de-DE"/>
        </a:p>
      </dgm:t>
    </dgm:pt>
    <dgm:pt modelId="{E14E2F44-7CEF-4768-B201-E24813CFE722}" type="sibTrans" cxnId="{CFEF7EC5-1497-4278-923F-D8CD1DAABF43}">
      <dgm:prSet/>
      <dgm:spPr/>
      <dgm:t>
        <a:bodyPr/>
        <a:lstStyle/>
        <a:p>
          <a:endParaRPr lang="de-DE"/>
        </a:p>
      </dgm:t>
    </dgm:pt>
    <dgm:pt modelId="{EE48179E-9A5B-427E-8F9E-5B309CB16C89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smtClean="0"/>
            <a:t>Category: Arts</a:t>
          </a:r>
          <a:endParaRPr lang="de-DE"/>
        </a:p>
      </dgm:t>
    </dgm:pt>
    <dgm:pt modelId="{88CCB539-380E-458B-BD51-78CF9850B0D8}" type="parTrans" cxnId="{1BEBF259-C086-437A-AEFF-4DC61E846D9E}">
      <dgm:prSet/>
      <dgm:spPr/>
      <dgm:t>
        <a:bodyPr/>
        <a:lstStyle/>
        <a:p>
          <a:endParaRPr lang="de-DE"/>
        </a:p>
      </dgm:t>
    </dgm:pt>
    <dgm:pt modelId="{8094872B-C775-4174-8F21-144B69BE2FEA}" type="sibTrans" cxnId="{1BEBF259-C086-437A-AEFF-4DC61E846D9E}">
      <dgm:prSet/>
      <dgm:spPr/>
      <dgm:t>
        <a:bodyPr/>
        <a:lstStyle/>
        <a:p>
          <a:endParaRPr lang="de-DE"/>
        </a:p>
      </dgm:t>
    </dgm:pt>
    <dgm:pt modelId="{044E3059-E42F-49BE-94E7-2F71370CCC5B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smtClean="0"/>
            <a:t>activ</a:t>
          </a:r>
          <a:endParaRPr lang="de-DE"/>
        </a:p>
      </dgm:t>
    </dgm:pt>
    <dgm:pt modelId="{9F710D3A-B025-4334-8098-E6371DE8F048}" type="parTrans" cxnId="{AA19182E-292C-41BC-A14E-C412B20CBA32}">
      <dgm:prSet/>
      <dgm:spPr/>
      <dgm:t>
        <a:bodyPr/>
        <a:lstStyle/>
        <a:p>
          <a:endParaRPr lang="de-DE"/>
        </a:p>
      </dgm:t>
    </dgm:pt>
    <dgm:pt modelId="{7F862D14-1E53-4419-AE0E-10B34A174C9D}" type="sibTrans" cxnId="{AA19182E-292C-41BC-A14E-C412B20CBA32}">
      <dgm:prSet/>
      <dgm:spPr/>
      <dgm:t>
        <a:bodyPr/>
        <a:lstStyle/>
        <a:p>
          <a:endParaRPr lang="de-DE"/>
        </a:p>
      </dgm:t>
    </dgm:pt>
    <dgm:pt modelId="{30B9AF6E-B18D-4244-AB8D-BBDA17835929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smtClean="0"/>
            <a:t>divers</a:t>
          </a:r>
          <a:endParaRPr lang="de-DE"/>
        </a:p>
      </dgm:t>
    </dgm:pt>
    <dgm:pt modelId="{5897D8EF-2E7B-44B9-8742-3A95338A3009}" type="parTrans" cxnId="{687F2263-655E-4D69-A821-66EDFCC5A8F6}">
      <dgm:prSet/>
      <dgm:spPr/>
      <dgm:t>
        <a:bodyPr/>
        <a:lstStyle/>
        <a:p>
          <a:endParaRPr lang="de-DE"/>
        </a:p>
      </dgm:t>
    </dgm:pt>
    <dgm:pt modelId="{0D28FBF0-9386-4BC0-85CC-23BD1853B19A}" type="sibTrans" cxnId="{687F2263-655E-4D69-A821-66EDFCC5A8F6}">
      <dgm:prSet/>
      <dgm:spPr/>
      <dgm:t>
        <a:bodyPr/>
        <a:lstStyle/>
        <a:p>
          <a:endParaRPr lang="de-DE"/>
        </a:p>
      </dgm:t>
    </dgm:pt>
    <dgm:pt modelId="{4CEA289A-CBA7-4F9D-B16A-98F259EA666E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smtClean="0"/>
            <a:t>art</a:t>
          </a:r>
          <a:endParaRPr lang="de-DE"/>
        </a:p>
      </dgm:t>
    </dgm:pt>
    <dgm:pt modelId="{63012B67-920D-4F8A-BC55-7E3EDB16F4F7}" type="parTrans" cxnId="{A777583F-8D2E-4778-9A78-9C569B8AC28B}">
      <dgm:prSet/>
      <dgm:spPr/>
      <dgm:t>
        <a:bodyPr/>
        <a:lstStyle/>
        <a:p>
          <a:endParaRPr lang="de-DE"/>
        </a:p>
      </dgm:t>
    </dgm:pt>
    <dgm:pt modelId="{F85C95ED-D643-4E16-B962-0D0D09EA4571}" type="sibTrans" cxnId="{A777583F-8D2E-4778-9A78-9C569B8AC28B}">
      <dgm:prSet/>
      <dgm:spPr/>
      <dgm:t>
        <a:bodyPr/>
        <a:lstStyle/>
        <a:p>
          <a:endParaRPr lang="de-DE"/>
        </a:p>
      </dgm:t>
    </dgm:pt>
    <dgm:pt modelId="{4C2BDF09-5BA7-43B4-A18F-8B6AA2FBE194}" type="pres">
      <dgm:prSet presAssocID="{92DEA647-7F05-4331-9647-B014627631C6}" presName="outerComposite" presStyleCnt="0">
        <dgm:presLayoutVars>
          <dgm:chMax val="2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9281D254-C202-4485-80AF-00FCBDAEE065}" type="pres">
      <dgm:prSet presAssocID="{92DEA647-7F05-4331-9647-B014627631C6}" presName="dummyMaxCanvas" presStyleCnt="0"/>
      <dgm:spPr/>
    </dgm:pt>
    <dgm:pt modelId="{899800D8-C9CB-4358-B411-7DC441944A5E}" type="pres">
      <dgm:prSet presAssocID="{92DEA647-7F05-4331-9647-B014627631C6}" presName="parentComposite" presStyleCnt="0"/>
      <dgm:spPr/>
    </dgm:pt>
    <dgm:pt modelId="{73B43A9B-8007-4626-B126-55700D6279A3}" type="pres">
      <dgm:prSet presAssocID="{92DEA647-7F05-4331-9647-B014627631C6}" presName="parent1" presStyleLbl="alignAccFollowNode1" presStyleIdx="0" presStyleCnt="4">
        <dgm:presLayoutVars>
          <dgm:chMax val="4"/>
        </dgm:presLayoutVars>
      </dgm:prSet>
      <dgm:spPr/>
      <dgm:t>
        <a:bodyPr/>
        <a:lstStyle/>
        <a:p>
          <a:endParaRPr lang="de-DE"/>
        </a:p>
      </dgm:t>
    </dgm:pt>
    <dgm:pt modelId="{A2451576-4B3D-4F83-8445-27F493494ACC}" type="pres">
      <dgm:prSet presAssocID="{92DEA647-7F05-4331-9647-B014627631C6}" presName="parent2" presStyleLbl="alignAccFollowNode1" presStyleIdx="1" presStyleCnt="4">
        <dgm:presLayoutVars>
          <dgm:chMax val="4"/>
        </dgm:presLayoutVars>
      </dgm:prSet>
      <dgm:spPr/>
      <dgm:t>
        <a:bodyPr/>
        <a:lstStyle/>
        <a:p>
          <a:endParaRPr lang="de-DE"/>
        </a:p>
      </dgm:t>
    </dgm:pt>
    <dgm:pt modelId="{565C0607-57C9-4A29-9112-FA23D0E91376}" type="pres">
      <dgm:prSet presAssocID="{92DEA647-7F05-4331-9647-B014627631C6}" presName="childrenComposite" presStyleCnt="0"/>
      <dgm:spPr/>
    </dgm:pt>
    <dgm:pt modelId="{35297D2E-0144-4A61-BCEF-E70F6328E6A9}" type="pres">
      <dgm:prSet presAssocID="{92DEA647-7F05-4331-9647-B014627631C6}" presName="dummyMaxCanvas_ChildArea" presStyleCnt="0"/>
      <dgm:spPr/>
    </dgm:pt>
    <dgm:pt modelId="{B6BC1C81-4537-4089-B415-34C77B9E8998}" type="pres">
      <dgm:prSet presAssocID="{92DEA647-7F05-4331-9647-B014627631C6}" presName="fulcrum" presStyleLbl="alignAccFollowNode1" presStyleIdx="2" presStyleCnt="4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</dgm:pt>
    <dgm:pt modelId="{C9772E0B-9B95-4A76-897C-5CA4576F56BA}" type="pres">
      <dgm:prSet presAssocID="{92DEA647-7F05-4331-9647-B014627631C6}" presName="balance_23" presStyleLbl="alignAccFollowNode1" presStyleIdx="3" presStyleCnt="4">
        <dgm:presLayoutVars>
          <dgm:bulletEnabled val="1"/>
        </dgm:presLayoutVars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</dgm:pt>
    <dgm:pt modelId="{09D212CB-13AF-46A3-82D1-34B663D13CA4}" type="pres">
      <dgm:prSet presAssocID="{92DEA647-7F05-4331-9647-B014627631C6}" presName="right_23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F1F5CB8-4EDA-4550-9808-F5EBDA034405}" type="pres">
      <dgm:prSet presAssocID="{92DEA647-7F05-4331-9647-B014627631C6}" presName="right_23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1CE2E4F-4267-47E9-AAFE-DC14D3579E55}" type="pres">
      <dgm:prSet presAssocID="{92DEA647-7F05-4331-9647-B014627631C6}" presName="right_23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ACD876B-28CD-4B1A-ADEE-8BC51E541EE4}" type="pres">
      <dgm:prSet presAssocID="{92DEA647-7F05-4331-9647-B014627631C6}" presName="left_23_1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BAB44EE-92CD-4F28-873E-CE52B82758A0}" type="pres">
      <dgm:prSet presAssocID="{92DEA647-7F05-4331-9647-B014627631C6}" presName="left_23_2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E222D12-9168-44AA-945E-F447504F3E56}" type="presOf" srcId="{30B9AF6E-B18D-4244-AB8D-BBDA17835929}" destId="{FF1F5CB8-4EDA-4550-9808-F5EBDA034405}" srcOrd="0" destOrd="0" presId="urn:microsoft.com/office/officeart/2005/8/layout/balance1"/>
    <dgm:cxn modelId="{687F2263-655E-4D69-A821-66EDFCC5A8F6}" srcId="{EE48179E-9A5B-427E-8F9E-5B309CB16C89}" destId="{30B9AF6E-B18D-4244-AB8D-BBDA17835929}" srcOrd="1" destOrd="0" parTransId="{5897D8EF-2E7B-44B9-8742-3A95338A3009}" sibTransId="{0D28FBF0-9386-4BC0-85CC-23BD1853B19A}"/>
    <dgm:cxn modelId="{300D73B8-0868-462A-85DB-D279F0643589}" type="presOf" srcId="{044E3059-E42F-49BE-94E7-2F71370CCC5B}" destId="{09D212CB-13AF-46A3-82D1-34B663D13CA4}" srcOrd="0" destOrd="0" presId="urn:microsoft.com/office/officeart/2005/8/layout/balance1"/>
    <dgm:cxn modelId="{2B32DAA1-3A92-433D-BF64-BC1F62680F9C}" type="presOf" srcId="{92DEA647-7F05-4331-9647-B014627631C6}" destId="{4C2BDF09-5BA7-43B4-A18F-8B6AA2FBE194}" srcOrd="0" destOrd="0" presId="urn:microsoft.com/office/officeart/2005/8/layout/balance1"/>
    <dgm:cxn modelId="{A777583F-8D2E-4778-9A78-9C569B8AC28B}" srcId="{EE48179E-9A5B-427E-8F9E-5B309CB16C89}" destId="{4CEA289A-CBA7-4F9D-B16A-98F259EA666E}" srcOrd="2" destOrd="0" parTransId="{63012B67-920D-4F8A-BC55-7E3EDB16F4F7}" sibTransId="{F85C95ED-D643-4E16-B962-0D0D09EA4571}"/>
    <dgm:cxn modelId="{CFEF7EC5-1497-4278-923F-D8CD1DAABF43}" srcId="{7DE4FA30-8347-4152-BCF5-945B44BFD091}" destId="{935106B1-7973-4AB8-ABE8-1A7C5F8A13B4}" srcOrd="1" destOrd="0" parTransId="{8CDCE449-259E-4203-9BA3-9A67C6DB676B}" sibTransId="{E14E2F44-7CEF-4768-B201-E24813CFE722}"/>
    <dgm:cxn modelId="{4F71BD3E-0D48-4704-989B-00821BD34D18}" type="presOf" srcId="{EE48179E-9A5B-427E-8F9E-5B309CB16C89}" destId="{A2451576-4B3D-4F83-8445-27F493494ACC}" srcOrd="0" destOrd="0" presId="urn:microsoft.com/office/officeart/2005/8/layout/balance1"/>
    <dgm:cxn modelId="{97FDBB76-C6C2-4312-9A77-C36CB5A94BAB}" type="presOf" srcId="{935106B1-7973-4AB8-ABE8-1A7C5F8A13B4}" destId="{2BAB44EE-92CD-4F28-873E-CE52B82758A0}" srcOrd="0" destOrd="0" presId="urn:microsoft.com/office/officeart/2005/8/layout/balance1"/>
    <dgm:cxn modelId="{68F066E7-7AF1-4592-ABC7-6EE2A81530B7}" type="presOf" srcId="{4CEA289A-CBA7-4F9D-B16A-98F259EA666E}" destId="{91CE2E4F-4267-47E9-AAFE-DC14D3579E55}" srcOrd="0" destOrd="0" presId="urn:microsoft.com/office/officeart/2005/8/layout/balance1"/>
    <dgm:cxn modelId="{AA19182E-292C-41BC-A14E-C412B20CBA32}" srcId="{EE48179E-9A5B-427E-8F9E-5B309CB16C89}" destId="{044E3059-E42F-49BE-94E7-2F71370CCC5B}" srcOrd="0" destOrd="0" parTransId="{9F710D3A-B025-4334-8098-E6371DE8F048}" sibTransId="{7F862D14-1E53-4419-AE0E-10B34A174C9D}"/>
    <dgm:cxn modelId="{1BEBF259-C086-437A-AEFF-4DC61E846D9E}" srcId="{92DEA647-7F05-4331-9647-B014627631C6}" destId="{EE48179E-9A5B-427E-8F9E-5B309CB16C89}" srcOrd="1" destOrd="0" parTransId="{88CCB539-380E-458B-BD51-78CF9850B0D8}" sibTransId="{8094872B-C775-4174-8F21-144B69BE2FEA}"/>
    <dgm:cxn modelId="{6950D7CE-EF8C-4541-9324-B687CA79FAE0}" type="presOf" srcId="{91EAFF0D-C06E-44D5-B1BA-E995BE5459EE}" destId="{2ACD876B-28CD-4B1A-ADEE-8BC51E541EE4}" srcOrd="0" destOrd="0" presId="urn:microsoft.com/office/officeart/2005/8/layout/balance1"/>
    <dgm:cxn modelId="{7355AEBC-640F-4FE7-B9BD-5E7B6BDDFB09}" srcId="{7DE4FA30-8347-4152-BCF5-945B44BFD091}" destId="{91EAFF0D-C06E-44D5-B1BA-E995BE5459EE}" srcOrd="0" destOrd="0" parTransId="{D70FBEB4-7D0F-47CB-909E-4A7455FC8616}" sibTransId="{30F9152E-89FD-4CCA-A781-C041E9CE1091}"/>
    <dgm:cxn modelId="{19D1CD9B-6EC6-4588-A2F1-977186EF8EA1}" srcId="{92DEA647-7F05-4331-9647-B014627631C6}" destId="{7DE4FA30-8347-4152-BCF5-945B44BFD091}" srcOrd="0" destOrd="0" parTransId="{789C5A9A-C5E5-445B-A0B9-725C986BD6B3}" sibTransId="{5075A8A4-9FC4-4839-9E27-EFA1CCDEF0D6}"/>
    <dgm:cxn modelId="{2FD4A196-B3AA-4D2E-B19D-F4BA8828C117}" type="presOf" srcId="{7DE4FA30-8347-4152-BCF5-945B44BFD091}" destId="{73B43A9B-8007-4626-B126-55700D6279A3}" srcOrd="0" destOrd="0" presId="urn:microsoft.com/office/officeart/2005/8/layout/balance1"/>
    <dgm:cxn modelId="{351C7F15-A046-4839-8BE2-B7D0CD7C64B3}" type="presParOf" srcId="{4C2BDF09-5BA7-43B4-A18F-8B6AA2FBE194}" destId="{9281D254-C202-4485-80AF-00FCBDAEE065}" srcOrd="0" destOrd="0" presId="urn:microsoft.com/office/officeart/2005/8/layout/balance1"/>
    <dgm:cxn modelId="{E08F2587-E29C-45A0-98CE-E616FF5FC994}" type="presParOf" srcId="{4C2BDF09-5BA7-43B4-A18F-8B6AA2FBE194}" destId="{899800D8-C9CB-4358-B411-7DC441944A5E}" srcOrd="1" destOrd="0" presId="urn:microsoft.com/office/officeart/2005/8/layout/balance1"/>
    <dgm:cxn modelId="{12D52BBE-C85C-4B9E-96CE-1A169B1CEBBA}" type="presParOf" srcId="{899800D8-C9CB-4358-B411-7DC441944A5E}" destId="{73B43A9B-8007-4626-B126-55700D6279A3}" srcOrd="0" destOrd="0" presId="urn:microsoft.com/office/officeart/2005/8/layout/balance1"/>
    <dgm:cxn modelId="{C3C5F7BD-437A-4821-863F-76B4D93196D2}" type="presParOf" srcId="{899800D8-C9CB-4358-B411-7DC441944A5E}" destId="{A2451576-4B3D-4F83-8445-27F493494ACC}" srcOrd="1" destOrd="0" presId="urn:microsoft.com/office/officeart/2005/8/layout/balance1"/>
    <dgm:cxn modelId="{5F0A02C8-8DAC-43ED-8FC2-6DBB90B66C08}" type="presParOf" srcId="{4C2BDF09-5BA7-43B4-A18F-8B6AA2FBE194}" destId="{565C0607-57C9-4A29-9112-FA23D0E91376}" srcOrd="2" destOrd="0" presId="urn:microsoft.com/office/officeart/2005/8/layout/balance1"/>
    <dgm:cxn modelId="{3C4464F3-3D6A-4CC0-BD99-8D0E1A36B3C4}" type="presParOf" srcId="{565C0607-57C9-4A29-9112-FA23D0E91376}" destId="{35297D2E-0144-4A61-BCEF-E70F6328E6A9}" srcOrd="0" destOrd="0" presId="urn:microsoft.com/office/officeart/2005/8/layout/balance1"/>
    <dgm:cxn modelId="{CFD08447-EB16-411E-B74A-7A82ED1C7049}" type="presParOf" srcId="{565C0607-57C9-4A29-9112-FA23D0E91376}" destId="{B6BC1C81-4537-4089-B415-34C77B9E8998}" srcOrd="1" destOrd="0" presId="urn:microsoft.com/office/officeart/2005/8/layout/balance1"/>
    <dgm:cxn modelId="{B6A93F39-0C82-4AB2-B356-F48B063E4233}" type="presParOf" srcId="{565C0607-57C9-4A29-9112-FA23D0E91376}" destId="{C9772E0B-9B95-4A76-897C-5CA4576F56BA}" srcOrd="2" destOrd="0" presId="urn:microsoft.com/office/officeart/2005/8/layout/balance1"/>
    <dgm:cxn modelId="{55C1674F-1D8F-4C05-9957-F7D054BECD26}" type="presParOf" srcId="{565C0607-57C9-4A29-9112-FA23D0E91376}" destId="{09D212CB-13AF-46A3-82D1-34B663D13CA4}" srcOrd="3" destOrd="0" presId="urn:microsoft.com/office/officeart/2005/8/layout/balance1"/>
    <dgm:cxn modelId="{B05B8408-A79E-401F-A259-ED4E48157437}" type="presParOf" srcId="{565C0607-57C9-4A29-9112-FA23D0E91376}" destId="{FF1F5CB8-4EDA-4550-9808-F5EBDA034405}" srcOrd="4" destOrd="0" presId="urn:microsoft.com/office/officeart/2005/8/layout/balance1"/>
    <dgm:cxn modelId="{C3B8AA37-A013-4328-A0A9-A3491BF093F1}" type="presParOf" srcId="{565C0607-57C9-4A29-9112-FA23D0E91376}" destId="{91CE2E4F-4267-47E9-AAFE-DC14D3579E55}" srcOrd="5" destOrd="0" presId="urn:microsoft.com/office/officeart/2005/8/layout/balance1"/>
    <dgm:cxn modelId="{D5C59D3C-9A97-4FF1-AA3D-436B888923AA}" type="presParOf" srcId="{565C0607-57C9-4A29-9112-FA23D0E91376}" destId="{2ACD876B-28CD-4B1A-ADEE-8BC51E541EE4}" srcOrd="6" destOrd="0" presId="urn:microsoft.com/office/officeart/2005/8/layout/balance1"/>
    <dgm:cxn modelId="{DF610FF9-E0D2-4F7E-8CF2-FCB9A2230DC0}" type="presParOf" srcId="{565C0607-57C9-4A29-9112-FA23D0E91376}" destId="{2BAB44EE-92CD-4F28-873E-CE52B82758A0}" srcOrd="7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5D8DDE9-DE2D-46D5-98F7-865174ABC44A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95F67AB-EFA0-4E0E-A185-D933361F6931}">
      <dgm:prSet phldrT="[Text]"/>
      <dgm:spPr/>
      <dgm:t>
        <a:bodyPr/>
        <a:lstStyle/>
        <a:p>
          <a:r>
            <a:rPr lang="de-DE" smtClean="0"/>
            <a:t>art</a:t>
          </a:r>
          <a:endParaRPr lang="de-DE"/>
        </a:p>
      </dgm:t>
    </dgm:pt>
    <dgm:pt modelId="{3FF6A741-396D-4FC1-8456-900EBD384F0A}" type="parTrans" cxnId="{1A767899-98EF-49D5-8A51-9931FACF36DF}">
      <dgm:prSet/>
      <dgm:spPr/>
      <dgm:t>
        <a:bodyPr/>
        <a:lstStyle/>
        <a:p>
          <a:endParaRPr lang="de-DE"/>
        </a:p>
      </dgm:t>
    </dgm:pt>
    <dgm:pt modelId="{A3D76954-E46E-4B01-8E67-70C187F7113A}" type="sibTrans" cxnId="{1A767899-98EF-49D5-8A51-9931FACF36DF}">
      <dgm:prSet/>
      <dgm:spPr/>
      <dgm:t>
        <a:bodyPr/>
        <a:lstStyle/>
        <a:p>
          <a:endParaRPr lang="de-DE"/>
        </a:p>
      </dgm:t>
    </dgm:pt>
    <dgm:pt modelId="{5CACEBDD-0CB5-4C2E-B5B0-E7DF112AFBD4}">
      <dgm:prSet phldrT="[Text]"/>
      <dgm:spPr/>
      <dgm:t>
        <a:bodyPr/>
        <a:lstStyle/>
        <a:p>
          <a:r>
            <a:rPr lang="de-DE" smtClean="0"/>
            <a:t>divers</a:t>
          </a:r>
          <a:endParaRPr lang="de-DE"/>
        </a:p>
      </dgm:t>
    </dgm:pt>
    <dgm:pt modelId="{0D589C5C-1E43-4E7B-B260-A651927250C3}" type="parTrans" cxnId="{A556D671-AA6A-4290-AEF8-D5518A6952EC}">
      <dgm:prSet/>
      <dgm:spPr/>
      <dgm:t>
        <a:bodyPr/>
        <a:lstStyle/>
        <a:p>
          <a:endParaRPr lang="de-DE"/>
        </a:p>
      </dgm:t>
    </dgm:pt>
    <dgm:pt modelId="{F7EB9CC5-7249-454A-BFD6-F5394E94F775}" type="sibTrans" cxnId="{A556D671-AA6A-4290-AEF8-D5518A6952EC}">
      <dgm:prSet/>
      <dgm:spPr/>
      <dgm:t>
        <a:bodyPr/>
        <a:lstStyle/>
        <a:p>
          <a:endParaRPr lang="de-DE"/>
        </a:p>
      </dgm:t>
    </dgm:pt>
    <dgm:pt modelId="{785715DE-046C-477F-9CFA-0C713FFC8FB0}">
      <dgm:prSet phldrT="[Text]"/>
      <dgm:spPr/>
      <dgm:t>
        <a:bodyPr/>
        <a:lstStyle/>
        <a:p>
          <a:r>
            <a:rPr lang="de-DE" smtClean="0"/>
            <a:t>activ</a:t>
          </a:r>
          <a:endParaRPr lang="de-DE"/>
        </a:p>
      </dgm:t>
    </dgm:pt>
    <dgm:pt modelId="{A23E165F-2F74-4192-B441-BBBCBC1BC2A6}" type="parTrans" cxnId="{5B993148-D9AC-43F0-8533-067B067A68A6}">
      <dgm:prSet/>
      <dgm:spPr/>
      <dgm:t>
        <a:bodyPr/>
        <a:lstStyle/>
        <a:p>
          <a:endParaRPr lang="de-DE"/>
        </a:p>
      </dgm:t>
    </dgm:pt>
    <dgm:pt modelId="{65DC11CC-0546-4C54-845B-65978AE1790B}" type="sibTrans" cxnId="{5B993148-D9AC-43F0-8533-067B067A68A6}">
      <dgm:prSet/>
      <dgm:spPr/>
      <dgm:t>
        <a:bodyPr/>
        <a:lstStyle/>
        <a:p>
          <a:endParaRPr lang="de-DE"/>
        </a:p>
      </dgm:t>
    </dgm:pt>
    <dgm:pt modelId="{BEAF2884-5ECA-48A4-8A37-4F880DA7DF26}">
      <dgm:prSet phldrT="[Text]"/>
      <dgm:spPr/>
      <dgm:t>
        <a:bodyPr/>
        <a:lstStyle/>
        <a:p>
          <a:r>
            <a:rPr lang="de-DE" smtClean="0"/>
            <a:t>Category: Arts</a:t>
          </a:r>
          <a:endParaRPr lang="de-DE"/>
        </a:p>
      </dgm:t>
    </dgm:pt>
    <dgm:pt modelId="{1FEF2344-5334-4FB5-ABDB-443F092133D5}" type="parTrans" cxnId="{5DDFF679-EF57-4BA3-B2F4-34098427231B}">
      <dgm:prSet/>
      <dgm:spPr/>
      <dgm:t>
        <a:bodyPr/>
        <a:lstStyle/>
        <a:p>
          <a:endParaRPr lang="de-DE"/>
        </a:p>
      </dgm:t>
    </dgm:pt>
    <dgm:pt modelId="{612F43CC-62C9-4A74-A103-DADEA5E1DA58}" type="sibTrans" cxnId="{5DDFF679-EF57-4BA3-B2F4-34098427231B}">
      <dgm:prSet/>
      <dgm:spPr/>
      <dgm:t>
        <a:bodyPr/>
        <a:lstStyle/>
        <a:p>
          <a:endParaRPr lang="de-DE"/>
        </a:p>
      </dgm:t>
    </dgm:pt>
    <dgm:pt modelId="{E3DC2ADD-30AD-436A-A34E-0B861923B1F6}" type="pres">
      <dgm:prSet presAssocID="{65D8DDE9-DE2D-46D5-98F7-865174ABC44A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878865F6-7241-469A-8CE7-1A90CFE8C481}" type="pres">
      <dgm:prSet presAssocID="{65D8DDE9-DE2D-46D5-98F7-865174ABC44A}" presName="ellipse" presStyleLbl="trBgShp" presStyleIdx="0" presStyleCnt="1"/>
      <dgm:spPr/>
    </dgm:pt>
    <dgm:pt modelId="{07D0459D-E4C4-4D21-97FA-A9400ACD7A62}" type="pres">
      <dgm:prSet presAssocID="{65D8DDE9-DE2D-46D5-98F7-865174ABC44A}" presName="arrow1" presStyleLbl="fgShp" presStyleIdx="0" presStyleCnt="1"/>
      <dgm:spPr/>
    </dgm:pt>
    <dgm:pt modelId="{9CD73562-51D5-4473-956A-0D297483F7A3}" type="pres">
      <dgm:prSet presAssocID="{65D8DDE9-DE2D-46D5-98F7-865174ABC44A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23700D0-AC0B-4A66-9198-103A6FCCBACA}" type="pres">
      <dgm:prSet presAssocID="{5CACEBDD-0CB5-4C2E-B5B0-E7DF112AFBD4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AA5E054-8B21-46CB-88C6-A76D42761268}" type="pres">
      <dgm:prSet presAssocID="{785715DE-046C-477F-9CFA-0C713FFC8FB0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F5807EE-D4E3-44BC-B674-84A18E93B6BB}" type="pres">
      <dgm:prSet presAssocID="{BEAF2884-5ECA-48A4-8A37-4F880DA7DF26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C8BAC99-BDC4-4D1F-8FD6-7F48A7E95897}" type="pres">
      <dgm:prSet presAssocID="{65D8DDE9-DE2D-46D5-98F7-865174ABC44A}" presName="funnel" presStyleLbl="trAlignAcc1" presStyleIdx="0" presStyleCnt="1"/>
      <dgm:spPr/>
    </dgm:pt>
  </dgm:ptLst>
  <dgm:cxnLst>
    <dgm:cxn modelId="{E97C3BC2-169D-421E-BF9A-7FDD740C1DBD}" type="presOf" srcId="{BEAF2884-5ECA-48A4-8A37-4F880DA7DF26}" destId="{9CD73562-51D5-4473-956A-0D297483F7A3}" srcOrd="0" destOrd="0" presId="urn:microsoft.com/office/officeart/2005/8/layout/funnel1"/>
    <dgm:cxn modelId="{5DDFF679-EF57-4BA3-B2F4-34098427231B}" srcId="{65D8DDE9-DE2D-46D5-98F7-865174ABC44A}" destId="{BEAF2884-5ECA-48A4-8A37-4F880DA7DF26}" srcOrd="3" destOrd="0" parTransId="{1FEF2344-5334-4FB5-ABDB-443F092133D5}" sibTransId="{612F43CC-62C9-4A74-A103-DADEA5E1DA58}"/>
    <dgm:cxn modelId="{1A767899-98EF-49D5-8A51-9931FACF36DF}" srcId="{65D8DDE9-DE2D-46D5-98F7-865174ABC44A}" destId="{E95F67AB-EFA0-4E0E-A185-D933361F6931}" srcOrd="0" destOrd="0" parTransId="{3FF6A741-396D-4FC1-8456-900EBD384F0A}" sibTransId="{A3D76954-E46E-4B01-8E67-70C187F7113A}"/>
    <dgm:cxn modelId="{3727D276-6B6A-4D8D-AADB-88593493716F}" type="presOf" srcId="{65D8DDE9-DE2D-46D5-98F7-865174ABC44A}" destId="{E3DC2ADD-30AD-436A-A34E-0B861923B1F6}" srcOrd="0" destOrd="0" presId="urn:microsoft.com/office/officeart/2005/8/layout/funnel1"/>
    <dgm:cxn modelId="{98880973-17B5-4178-AB4F-19DCCD4B6BC6}" type="presOf" srcId="{5CACEBDD-0CB5-4C2E-B5B0-E7DF112AFBD4}" destId="{0AA5E054-8B21-46CB-88C6-A76D42761268}" srcOrd="0" destOrd="0" presId="urn:microsoft.com/office/officeart/2005/8/layout/funnel1"/>
    <dgm:cxn modelId="{C62B03B9-0DCD-4022-BA95-E42DF1C942A0}" type="presOf" srcId="{785715DE-046C-477F-9CFA-0C713FFC8FB0}" destId="{723700D0-AC0B-4A66-9198-103A6FCCBACA}" srcOrd="0" destOrd="0" presId="urn:microsoft.com/office/officeart/2005/8/layout/funnel1"/>
    <dgm:cxn modelId="{30A10EB3-5505-4D9A-B93B-388B6C082599}" type="presOf" srcId="{E95F67AB-EFA0-4E0E-A185-D933361F6931}" destId="{4F5807EE-D4E3-44BC-B674-84A18E93B6BB}" srcOrd="0" destOrd="0" presId="urn:microsoft.com/office/officeart/2005/8/layout/funnel1"/>
    <dgm:cxn modelId="{5B993148-D9AC-43F0-8533-067B067A68A6}" srcId="{65D8DDE9-DE2D-46D5-98F7-865174ABC44A}" destId="{785715DE-046C-477F-9CFA-0C713FFC8FB0}" srcOrd="2" destOrd="0" parTransId="{A23E165F-2F74-4192-B441-BBBCBC1BC2A6}" sibTransId="{65DC11CC-0546-4C54-845B-65978AE1790B}"/>
    <dgm:cxn modelId="{A556D671-AA6A-4290-AEF8-D5518A6952EC}" srcId="{65D8DDE9-DE2D-46D5-98F7-865174ABC44A}" destId="{5CACEBDD-0CB5-4C2E-B5B0-E7DF112AFBD4}" srcOrd="1" destOrd="0" parTransId="{0D589C5C-1E43-4E7B-B260-A651927250C3}" sibTransId="{F7EB9CC5-7249-454A-BFD6-F5394E94F775}"/>
    <dgm:cxn modelId="{5B6328F8-080D-4DE2-B22F-2207A6D16A6C}" type="presParOf" srcId="{E3DC2ADD-30AD-436A-A34E-0B861923B1F6}" destId="{878865F6-7241-469A-8CE7-1A90CFE8C481}" srcOrd="0" destOrd="0" presId="urn:microsoft.com/office/officeart/2005/8/layout/funnel1"/>
    <dgm:cxn modelId="{728564DB-70FE-4CFC-98AF-FA949D584122}" type="presParOf" srcId="{E3DC2ADD-30AD-436A-A34E-0B861923B1F6}" destId="{07D0459D-E4C4-4D21-97FA-A9400ACD7A62}" srcOrd="1" destOrd="0" presId="urn:microsoft.com/office/officeart/2005/8/layout/funnel1"/>
    <dgm:cxn modelId="{2A9E52DE-F6FA-4CD2-A0EA-CB819C9A6658}" type="presParOf" srcId="{E3DC2ADD-30AD-436A-A34E-0B861923B1F6}" destId="{9CD73562-51D5-4473-956A-0D297483F7A3}" srcOrd="2" destOrd="0" presId="urn:microsoft.com/office/officeart/2005/8/layout/funnel1"/>
    <dgm:cxn modelId="{55DC8FBE-4A33-4EB6-A233-81C5673D6774}" type="presParOf" srcId="{E3DC2ADD-30AD-436A-A34E-0B861923B1F6}" destId="{723700D0-AC0B-4A66-9198-103A6FCCBACA}" srcOrd="3" destOrd="0" presId="urn:microsoft.com/office/officeart/2005/8/layout/funnel1"/>
    <dgm:cxn modelId="{3CE2DD4C-FEB2-4D99-B75C-DCF5DBA4D0B6}" type="presParOf" srcId="{E3DC2ADD-30AD-436A-A34E-0B861923B1F6}" destId="{0AA5E054-8B21-46CB-88C6-A76D42761268}" srcOrd="4" destOrd="0" presId="urn:microsoft.com/office/officeart/2005/8/layout/funnel1"/>
    <dgm:cxn modelId="{EBAF92CD-463D-4A48-A61B-EED43E809C92}" type="presParOf" srcId="{E3DC2ADD-30AD-436A-A34E-0B861923B1F6}" destId="{4F5807EE-D4E3-44BC-B674-84A18E93B6BB}" srcOrd="5" destOrd="0" presId="urn:microsoft.com/office/officeart/2005/8/layout/funnel1"/>
    <dgm:cxn modelId="{22FCAD24-7C2F-4BDB-A050-4E427AC72452}" type="presParOf" srcId="{E3DC2ADD-30AD-436A-A34E-0B861923B1F6}" destId="{AC8BAC99-BDC4-4D1F-8FD6-7F48A7E95897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FCB65D-1D7F-4743-A807-00D509FC03EF}">
      <dsp:nvSpPr>
        <dsp:cNvPr id="0" name=""/>
        <dsp:cNvSpPr/>
      </dsp:nvSpPr>
      <dsp:spPr>
        <a:xfrm>
          <a:off x="775856" y="484810"/>
          <a:ext cx="2835283" cy="984656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69D90B-6E27-4FC7-9C7E-498320F618EF}">
      <dsp:nvSpPr>
        <dsp:cNvPr id="0" name=""/>
        <dsp:cNvSpPr/>
      </dsp:nvSpPr>
      <dsp:spPr>
        <a:xfrm>
          <a:off x="1923157" y="2895900"/>
          <a:ext cx="549473" cy="351663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109AD8-BE85-4796-A377-1B02D2FFCB52}">
      <dsp:nvSpPr>
        <dsp:cNvPr id="0" name=""/>
        <dsp:cNvSpPr/>
      </dsp:nvSpPr>
      <dsp:spPr>
        <a:xfrm>
          <a:off x="879157" y="3177230"/>
          <a:ext cx="2637472" cy="659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smtClean="0"/>
            <a:t>Category</a:t>
          </a:r>
          <a:endParaRPr lang="de-DE" sz="2300" kern="1200"/>
        </a:p>
      </dsp:txBody>
      <dsp:txXfrm>
        <a:off x="879157" y="3177230"/>
        <a:ext cx="2637472" cy="659368"/>
      </dsp:txXfrm>
    </dsp:sp>
    <dsp:sp modelId="{FA175225-A17F-47B5-A2FA-3F70EB294245}">
      <dsp:nvSpPr>
        <dsp:cNvPr id="0" name=""/>
        <dsp:cNvSpPr/>
      </dsp:nvSpPr>
      <dsp:spPr>
        <a:xfrm>
          <a:off x="1806668" y="1545514"/>
          <a:ext cx="989052" cy="9890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smtClean="0"/>
            <a:t>Text 3</a:t>
          </a:r>
          <a:endParaRPr lang="de-DE" sz="2200" kern="1200"/>
        </a:p>
      </dsp:txBody>
      <dsp:txXfrm>
        <a:off x="1951511" y="1690357"/>
        <a:ext cx="699366" cy="699366"/>
      </dsp:txXfrm>
    </dsp:sp>
    <dsp:sp modelId="{47006F64-DCA4-4050-AA00-536C6841FFF8}">
      <dsp:nvSpPr>
        <dsp:cNvPr id="0" name=""/>
        <dsp:cNvSpPr/>
      </dsp:nvSpPr>
      <dsp:spPr>
        <a:xfrm>
          <a:off x="1098946" y="803505"/>
          <a:ext cx="989052" cy="9890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smtClean="0"/>
            <a:t>Text 2</a:t>
          </a:r>
          <a:endParaRPr lang="de-DE" sz="2200" kern="1200"/>
        </a:p>
      </dsp:txBody>
      <dsp:txXfrm>
        <a:off x="1243789" y="948348"/>
        <a:ext cx="699366" cy="699366"/>
      </dsp:txXfrm>
    </dsp:sp>
    <dsp:sp modelId="{A17F362C-EEB5-4345-96B0-5C53199F1F93}">
      <dsp:nvSpPr>
        <dsp:cNvPr id="0" name=""/>
        <dsp:cNvSpPr/>
      </dsp:nvSpPr>
      <dsp:spPr>
        <a:xfrm>
          <a:off x="2109978" y="564374"/>
          <a:ext cx="989052" cy="9890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smtClean="0"/>
            <a:t>Text 1</a:t>
          </a:r>
          <a:endParaRPr lang="de-DE" sz="2200" kern="1200"/>
        </a:p>
      </dsp:txBody>
      <dsp:txXfrm>
        <a:off x="2254821" y="709217"/>
        <a:ext cx="699366" cy="699366"/>
      </dsp:txXfrm>
    </dsp:sp>
    <dsp:sp modelId="{3FA127A4-C561-4EDC-B3B0-BB35CA4F584D}">
      <dsp:nvSpPr>
        <dsp:cNvPr id="0" name=""/>
        <dsp:cNvSpPr/>
      </dsp:nvSpPr>
      <dsp:spPr>
        <a:xfrm>
          <a:off x="659368" y="363926"/>
          <a:ext cx="3077051" cy="2461641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AA6906-0074-4B80-AD37-18314C1C1BE9}">
      <dsp:nvSpPr>
        <dsp:cNvPr id="0" name=""/>
        <dsp:cNvSpPr/>
      </dsp:nvSpPr>
      <dsp:spPr>
        <a:xfrm>
          <a:off x="0" y="0"/>
          <a:ext cx="3736419" cy="18902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'''Art''' is a diverse range of [[human behavior|human activities]]</a:t>
          </a:r>
          <a:endParaRPr lang="de-DE" sz="1600" kern="1200"/>
        </a:p>
      </dsp:txBody>
      <dsp:txXfrm>
        <a:off x="55363" y="55363"/>
        <a:ext cx="1782713" cy="1779510"/>
      </dsp:txXfrm>
    </dsp:sp>
    <dsp:sp modelId="{5A03C701-5481-46A5-AA3C-E87212EDAFAA}">
      <dsp:nvSpPr>
        <dsp:cNvPr id="0" name=""/>
        <dsp:cNvSpPr/>
      </dsp:nvSpPr>
      <dsp:spPr>
        <a:xfrm>
          <a:off x="659368" y="2310288"/>
          <a:ext cx="3736419" cy="18902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Art is a diverse range of human activities</a:t>
          </a:r>
          <a:endParaRPr lang="de-DE" sz="1600" kern="1200"/>
        </a:p>
      </dsp:txBody>
      <dsp:txXfrm>
        <a:off x="713506" y="2364426"/>
        <a:ext cx="1740122" cy="1781960"/>
      </dsp:txXfrm>
    </dsp:sp>
    <dsp:sp modelId="{F39E0F48-262B-45CE-8318-61667AEA0A67}">
      <dsp:nvSpPr>
        <dsp:cNvPr id="0" name=""/>
        <dsp:cNvSpPr/>
      </dsp:nvSpPr>
      <dsp:spPr>
        <a:xfrm>
          <a:off x="2507766" y="1485935"/>
          <a:ext cx="1228653" cy="122865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3600" kern="1200"/>
        </a:p>
      </dsp:txBody>
      <dsp:txXfrm>
        <a:off x="2784213" y="1485935"/>
        <a:ext cx="675759" cy="9245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891E47-7A11-437D-B18B-8CAEFE8B3077}">
      <dsp:nvSpPr>
        <dsp:cNvPr id="0" name=""/>
        <dsp:cNvSpPr/>
      </dsp:nvSpPr>
      <dsp:spPr>
        <a:xfrm rot="5400000">
          <a:off x="1869428" y="77605"/>
          <a:ext cx="1184086" cy="103015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smtClean="0"/>
            <a:t>is</a:t>
          </a:r>
          <a:endParaRPr lang="de-DE" sz="1300" kern="1200"/>
        </a:p>
      </dsp:txBody>
      <dsp:txXfrm rot="-5400000">
        <a:off x="2106926" y="185160"/>
        <a:ext cx="709089" cy="815046"/>
      </dsp:txXfrm>
    </dsp:sp>
    <dsp:sp modelId="{143D4711-7036-4B10-9847-F4D18826D63E}">
      <dsp:nvSpPr>
        <dsp:cNvPr id="0" name=""/>
        <dsp:cNvSpPr/>
      </dsp:nvSpPr>
      <dsp:spPr>
        <a:xfrm>
          <a:off x="3007809" y="237457"/>
          <a:ext cx="1321440" cy="71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527F5A-EFD9-47A7-B7C2-D49F7397D516}">
      <dsp:nvSpPr>
        <dsp:cNvPr id="0" name=""/>
        <dsp:cNvSpPr/>
      </dsp:nvSpPr>
      <dsp:spPr>
        <a:xfrm rot="5400000">
          <a:off x="756860" y="77605"/>
          <a:ext cx="1184086" cy="103015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kern="1200" smtClean="0"/>
            <a:t>Art</a:t>
          </a:r>
          <a:endParaRPr lang="de-DE" sz="3600" kern="1200"/>
        </a:p>
      </dsp:txBody>
      <dsp:txXfrm rot="-5400000">
        <a:off x="994358" y="185160"/>
        <a:ext cx="709089" cy="815046"/>
      </dsp:txXfrm>
    </dsp:sp>
    <dsp:sp modelId="{58A6A7D1-9C1D-46A4-871E-8BB7255E342D}">
      <dsp:nvSpPr>
        <dsp:cNvPr id="0" name=""/>
        <dsp:cNvSpPr/>
      </dsp:nvSpPr>
      <dsp:spPr>
        <a:xfrm rot="5400000">
          <a:off x="1311013" y="1082658"/>
          <a:ext cx="1184086" cy="103015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smtClean="0"/>
            <a:t>a</a:t>
          </a:r>
          <a:endParaRPr lang="de-DE" sz="1300" kern="1200"/>
        </a:p>
      </dsp:txBody>
      <dsp:txXfrm rot="-5400000">
        <a:off x="1548511" y="1190213"/>
        <a:ext cx="709089" cy="815046"/>
      </dsp:txXfrm>
    </dsp:sp>
    <dsp:sp modelId="{7F86F9D7-FF4D-4E1F-A27F-D5A6B5EE3D29}">
      <dsp:nvSpPr>
        <dsp:cNvPr id="0" name=""/>
        <dsp:cNvSpPr/>
      </dsp:nvSpPr>
      <dsp:spPr>
        <a:xfrm>
          <a:off x="66537" y="1242510"/>
          <a:ext cx="1278813" cy="71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376CE4-C98D-45A7-8E5D-227F750B3B9C}">
      <dsp:nvSpPr>
        <dsp:cNvPr id="0" name=""/>
        <dsp:cNvSpPr/>
      </dsp:nvSpPr>
      <dsp:spPr>
        <a:xfrm rot="5400000">
          <a:off x="2423580" y="1082658"/>
          <a:ext cx="1184086" cy="103015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smtClean="0"/>
            <a:t>diverse</a:t>
          </a:r>
          <a:endParaRPr lang="de-DE" sz="1600" kern="1200"/>
        </a:p>
      </dsp:txBody>
      <dsp:txXfrm rot="-5400000">
        <a:off x="2661078" y="1190213"/>
        <a:ext cx="709089" cy="815046"/>
      </dsp:txXfrm>
    </dsp:sp>
    <dsp:sp modelId="{ACDC2941-736B-4019-98AE-35BA35DEF142}">
      <dsp:nvSpPr>
        <dsp:cNvPr id="0" name=""/>
        <dsp:cNvSpPr/>
      </dsp:nvSpPr>
      <dsp:spPr>
        <a:xfrm rot="5400000">
          <a:off x="1869428" y="2087711"/>
          <a:ext cx="1184086" cy="103015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smtClean="0"/>
            <a:t>of</a:t>
          </a:r>
          <a:endParaRPr lang="de-DE" sz="1300" kern="1200"/>
        </a:p>
      </dsp:txBody>
      <dsp:txXfrm rot="-5400000">
        <a:off x="2106926" y="2195266"/>
        <a:ext cx="709089" cy="815046"/>
      </dsp:txXfrm>
    </dsp:sp>
    <dsp:sp modelId="{82300A8A-9FB0-4352-8A92-BDD08098199E}">
      <dsp:nvSpPr>
        <dsp:cNvPr id="0" name=""/>
        <dsp:cNvSpPr/>
      </dsp:nvSpPr>
      <dsp:spPr>
        <a:xfrm>
          <a:off x="3007809" y="2247562"/>
          <a:ext cx="1321440" cy="71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2FA953-3DA1-43C3-A4A2-0A476E0D8BAC}">
      <dsp:nvSpPr>
        <dsp:cNvPr id="0" name=""/>
        <dsp:cNvSpPr/>
      </dsp:nvSpPr>
      <dsp:spPr>
        <a:xfrm rot="5400000">
          <a:off x="756860" y="2087711"/>
          <a:ext cx="1184086" cy="103015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smtClean="0"/>
            <a:t>range</a:t>
          </a:r>
          <a:endParaRPr lang="de-DE" sz="1900" kern="1200"/>
        </a:p>
      </dsp:txBody>
      <dsp:txXfrm rot="-5400000">
        <a:off x="994358" y="2195266"/>
        <a:ext cx="709089" cy="815046"/>
      </dsp:txXfrm>
    </dsp:sp>
    <dsp:sp modelId="{0F3D20BE-F4FA-471E-8884-15FB9A088A3A}">
      <dsp:nvSpPr>
        <dsp:cNvPr id="0" name=""/>
        <dsp:cNvSpPr/>
      </dsp:nvSpPr>
      <dsp:spPr>
        <a:xfrm rot="5400000">
          <a:off x="1311013" y="3092764"/>
          <a:ext cx="1184086" cy="103015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smtClean="0"/>
            <a:t>human</a:t>
          </a:r>
          <a:endParaRPr lang="de-DE" sz="1300" kern="1200"/>
        </a:p>
      </dsp:txBody>
      <dsp:txXfrm rot="-5400000">
        <a:off x="1548511" y="3200319"/>
        <a:ext cx="709089" cy="815046"/>
      </dsp:txXfrm>
    </dsp:sp>
    <dsp:sp modelId="{91588C1E-D88D-4860-B5C6-6289045A5E8B}">
      <dsp:nvSpPr>
        <dsp:cNvPr id="0" name=""/>
        <dsp:cNvSpPr/>
      </dsp:nvSpPr>
      <dsp:spPr>
        <a:xfrm>
          <a:off x="66537" y="3252615"/>
          <a:ext cx="1278813" cy="71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D58F13-1376-4700-9EF6-BC2E1BF42C31}">
      <dsp:nvSpPr>
        <dsp:cNvPr id="0" name=""/>
        <dsp:cNvSpPr/>
      </dsp:nvSpPr>
      <dsp:spPr>
        <a:xfrm rot="5400000">
          <a:off x="2423580" y="3092764"/>
          <a:ext cx="1184086" cy="103015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smtClean="0"/>
            <a:t>activities</a:t>
          </a:r>
          <a:endParaRPr lang="de-DE" sz="1300" kern="1200"/>
        </a:p>
      </dsp:txBody>
      <dsp:txXfrm rot="-5400000">
        <a:off x="2661078" y="3200319"/>
        <a:ext cx="709089" cy="8150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891E47-7A11-437D-B18B-8CAEFE8B3077}">
      <dsp:nvSpPr>
        <dsp:cNvPr id="0" name=""/>
        <dsp:cNvSpPr/>
      </dsp:nvSpPr>
      <dsp:spPr>
        <a:xfrm rot="5400000">
          <a:off x="1869428" y="77605"/>
          <a:ext cx="1184086" cy="103015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smtClean="0"/>
            <a:t>is</a:t>
          </a:r>
          <a:endParaRPr lang="de-DE" sz="1300" kern="1200"/>
        </a:p>
      </dsp:txBody>
      <dsp:txXfrm rot="-5400000">
        <a:off x="2106926" y="185160"/>
        <a:ext cx="709089" cy="815046"/>
      </dsp:txXfrm>
    </dsp:sp>
    <dsp:sp modelId="{143D4711-7036-4B10-9847-F4D18826D63E}">
      <dsp:nvSpPr>
        <dsp:cNvPr id="0" name=""/>
        <dsp:cNvSpPr/>
      </dsp:nvSpPr>
      <dsp:spPr>
        <a:xfrm>
          <a:off x="3007809" y="237457"/>
          <a:ext cx="1321440" cy="71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527F5A-EFD9-47A7-B7C2-D49F7397D516}">
      <dsp:nvSpPr>
        <dsp:cNvPr id="0" name=""/>
        <dsp:cNvSpPr/>
      </dsp:nvSpPr>
      <dsp:spPr>
        <a:xfrm rot="5400000">
          <a:off x="756860" y="77605"/>
          <a:ext cx="1184086" cy="103015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b="0" i="0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</a:t>
          </a:r>
          <a:r>
            <a:rPr lang="de-DE" sz="3600" kern="1200" smtClean="0"/>
            <a:t>rt</a:t>
          </a:r>
          <a:endParaRPr lang="de-DE" sz="3600" kern="1200"/>
        </a:p>
      </dsp:txBody>
      <dsp:txXfrm rot="-5400000">
        <a:off x="994358" y="185160"/>
        <a:ext cx="709089" cy="815046"/>
      </dsp:txXfrm>
    </dsp:sp>
    <dsp:sp modelId="{58A6A7D1-9C1D-46A4-871E-8BB7255E342D}">
      <dsp:nvSpPr>
        <dsp:cNvPr id="0" name=""/>
        <dsp:cNvSpPr/>
      </dsp:nvSpPr>
      <dsp:spPr>
        <a:xfrm rot="5400000">
          <a:off x="1311013" y="1082658"/>
          <a:ext cx="1184086" cy="103015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smtClean="0"/>
            <a:t>a</a:t>
          </a:r>
          <a:endParaRPr lang="de-DE" sz="1300" kern="1200"/>
        </a:p>
      </dsp:txBody>
      <dsp:txXfrm rot="-5400000">
        <a:off x="1548511" y="1190213"/>
        <a:ext cx="709089" cy="815046"/>
      </dsp:txXfrm>
    </dsp:sp>
    <dsp:sp modelId="{7F86F9D7-FF4D-4E1F-A27F-D5A6B5EE3D29}">
      <dsp:nvSpPr>
        <dsp:cNvPr id="0" name=""/>
        <dsp:cNvSpPr/>
      </dsp:nvSpPr>
      <dsp:spPr>
        <a:xfrm>
          <a:off x="66537" y="1242510"/>
          <a:ext cx="1278813" cy="71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376CE4-C98D-45A7-8E5D-227F750B3B9C}">
      <dsp:nvSpPr>
        <dsp:cNvPr id="0" name=""/>
        <dsp:cNvSpPr/>
      </dsp:nvSpPr>
      <dsp:spPr>
        <a:xfrm rot="5400000">
          <a:off x="2423580" y="1082658"/>
          <a:ext cx="1184086" cy="103015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smtClean="0"/>
            <a:t>diverse</a:t>
          </a:r>
          <a:endParaRPr lang="de-DE" sz="1600" kern="1200"/>
        </a:p>
      </dsp:txBody>
      <dsp:txXfrm rot="-5400000">
        <a:off x="2661078" y="1190213"/>
        <a:ext cx="709089" cy="815046"/>
      </dsp:txXfrm>
    </dsp:sp>
    <dsp:sp modelId="{ACDC2941-736B-4019-98AE-35BA35DEF142}">
      <dsp:nvSpPr>
        <dsp:cNvPr id="0" name=""/>
        <dsp:cNvSpPr/>
      </dsp:nvSpPr>
      <dsp:spPr>
        <a:xfrm rot="5400000">
          <a:off x="1869428" y="2087711"/>
          <a:ext cx="1184086" cy="103015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smtClean="0"/>
            <a:t>of</a:t>
          </a:r>
          <a:endParaRPr lang="de-DE" sz="1300" kern="1200"/>
        </a:p>
      </dsp:txBody>
      <dsp:txXfrm rot="-5400000">
        <a:off x="2106926" y="2195266"/>
        <a:ext cx="709089" cy="815046"/>
      </dsp:txXfrm>
    </dsp:sp>
    <dsp:sp modelId="{82300A8A-9FB0-4352-8A92-BDD08098199E}">
      <dsp:nvSpPr>
        <dsp:cNvPr id="0" name=""/>
        <dsp:cNvSpPr/>
      </dsp:nvSpPr>
      <dsp:spPr>
        <a:xfrm>
          <a:off x="3007809" y="2247562"/>
          <a:ext cx="1321440" cy="71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2FA953-3DA1-43C3-A4A2-0A476E0D8BAC}">
      <dsp:nvSpPr>
        <dsp:cNvPr id="0" name=""/>
        <dsp:cNvSpPr/>
      </dsp:nvSpPr>
      <dsp:spPr>
        <a:xfrm rot="5400000">
          <a:off x="756860" y="2087711"/>
          <a:ext cx="1184086" cy="103015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smtClean="0"/>
            <a:t>range</a:t>
          </a:r>
          <a:endParaRPr lang="de-DE" sz="1900" kern="1200"/>
        </a:p>
      </dsp:txBody>
      <dsp:txXfrm rot="-5400000">
        <a:off x="994358" y="2195266"/>
        <a:ext cx="709089" cy="815046"/>
      </dsp:txXfrm>
    </dsp:sp>
    <dsp:sp modelId="{0F3D20BE-F4FA-471E-8884-15FB9A088A3A}">
      <dsp:nvSpPr>
        <dsp:cNvPr id="0" name=""/>
        <dsp:cNvSpPr/>
      </dsp:nvSpPr>
      <dsp:spPr>
        <a:xfrm rot="5400000">
          <a:off x="1311013" y="3092764"/>
          <a:ext cx="1184086" cy="103015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smtClean="0"/>
            <a:t>human</a:t>
          </a:r>
          <a:endParaRPr lang="de-DE" sz="1300" kern="1200"/>
        </a:p>
      </dsp:txBody>
      <dsp:txXfrm rot="-5400000">
        <a:off x="1548511" y="3200319"/>
        <a:ext cx="709089" cy="815046"/>
      </dsp:txXfrm>
    </dsp:sp>
    <dsp:sp modelId="{91588C1E-D88D-4860-B5C6-6289045A5E8B}">
      <dsp:nvSpPr>
        <dsp:cNvPr id="0" name=""/>
        <dsp:cNvSpPr/>
      </dsp:nvSpPr>
      <dsp:spPr>
        <a:xfrm>
          <a:off x="66537" y="3252615"/>
          <a:ext cx="1278813" cy="71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D58F13-1376-4700-9EF6-BC2E1BF42C31}">
      <dsp:nvSpPr>
        <dsp:cNvPr id="0" name=""/>
        <dsp:cNvSpPr/>
      </dsp:nvSpPr>
      <dsp:spPr>
        <a:xfrm rot="5400000">
          <a:off x="2423580" y="3092764"/>
          <a:ext cx="1184086" cy="103015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smtClean="0"/>
            <a:t>activities</a:t>
          </a:r>
          <a:endParaRPr lang="de-DE" sz="1300" kern="1200"/>
        </a:p>
      </dsp:txBody>
      <dsp:txXfrm rot="-5400000">
        <a:off x="2661078" y="3200319"/>
        <a:ext cx="709089" cy="81504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891E47-7A11-437D-B18B-8CAEFE8B3077}">
      <dsp:nvSpPr>
        <dsp:cNvPr id="0" name=""/>
        <dsp:cNvSpPr/>
      </dsp:nvSpPr>
      <dsp:spPr>
        <a:xfrm rot="5400000">
          <a:off x="1869428" y="77605"/>
          <a:ext cx="1184086" cy="1030155"/>
        </a:xfrm>
        <a:prstGeom prst="hexagon">
          <a:avLst>
            <a:gd name="adj" fmla="val 25000"/>
            <a:gd name="vf" fmla="val 115470"/>
          </a:avLst>
        </a:prstGeom>
        <a:gradFill rotWithShape="1">
          <a:gsLst>
            <a:gs pos="0">
              <a:schemeClr val="dk1">
                <a:tint val="64000"/>
                <a:lumMod val="118000"/>
              </a:schemeClr>
            </a:gs>
            <a:gs pos="100000">
              <a:schemeClr val="dk1"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dk1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strike="sngStrike" kern="1200" smtClean="0"/>
            <a:t>is</a:t>
          </a:r>
          <a:endParaRPr lang="de-DE" sz="1300" strike="sngStrike" kern="1200"/>
        </a:p>
      </dsp:txBody>
      <dsp:txXfrm rot="-5400000">
        <a:off x="2106926" y="185160"/>
        <a:ext cx="709089" cy="815046"/>
      </dsp:txXfrm>
    </dsp:sp>
    <dsp:sp modelId="{143D4711-7036-4B10-9847-F4D18826D63E}">
      <dsp:nvSpPr>
        <dsp:cNvPr id="0" name=""/>
        <dsp:cNvSpPr/>
      </dsp:nvSpPr>
      <dsp:spPr>
        <a:xfrm>
          <a:off x="3007809" y="237457"/>
          <a:ext cx="1321440" cy="71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527F5A-EFD9-47A7-B7C2-D49F7397D516}">
      <dsp:nvSpPr>
        <dsp:cNvPr id="0" name=""/>
        <dsp:cNvSpPr/>
      </dsp:nvSpPr>
      <dsp:spPr>
        <a:xfrm rot="5400000">
          <a:off x="756860" y="77605"/>
          <a:ext cx="1184086" cy="103015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kern="1200" smtClean="0"/>
            <a:t>art</a:t>
          </a:r>
          <a:endParaRPr lang="de-DE" sz="3600" kern="1200"/>
        </a:p>
      </dsp:txBody>
      <dsp:txXfrm rot="-5400000">
        <a:off x="994358" y="185160"/>
        <a:ext cx="709089" cy="815046"/>
      </dsp:txXfrm>
    </dsp:sp>
    <dsp:sp modelId="{58A6A7D1-9C1D-46A4-871E-8BB7255E342D}">
      <dsp:nvSpPr>
        <dsp:cNvPr id="0" name=""/>
        <dsp:cNvSpPr/>
      </dsp:nvSpPr>
      <dsp:spPr>
        <a:xfrm rot="5400000">
          <a:off x="1311013" y="1082658"/>
          <a:ext cx="1184086" cy="1030155"/>
        </a:xfrm>
        <a:prstGeom prst="hexagon">
          <a:avLst>
            <a:gd name="adj" fmla="val 25000"/>
            <a:gd name="vf" fmla="val 115470"/>
          </a:avLst>
        </a:prstGeom>
        <a:gradFill rotWithShape="1">
          <a:gsLst>
            <a:gs pos="0">
              <a:schemeClr val="dk1">
                <a:tint val="64000"/>
                <a:lumMod val="118000"/>
              </a:schemeClr>
            </a:gs>
            <a:gs pos="100000">
              <a:schemeClr val="dk1"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dk1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strike="sngStrike" kern="1200" smtClean="0"/>
            <a:t>a</a:t>
          </a:r>
          <a:endParaRPr lang="de-DE" sz="1300" strike="sngStrike" kern="1200"/>
        </a:p>
      </dsp:txBody>
      <dsp:txXfrm rot="-5400000">
        <a:off x="1548511" y="1190213"/>
        <a:ext cx="709089" cy="815046"/>
      </dsp:txXfrm>
    </dsp:sp>
    <dsp:sp modelId="{7F86F9D7-FF4D-4E1F-A27F-D5A6B5EE3D29}">
      <dsp:nvSpPr>
        <dsp:cNvPr id="0" name=""/>
        <dsp:cNvSpPr/>
      </dsp:nvSpPr>
      <dsp:spPr>
        <a:xfrm>
          <a:off x="66537" y="1242510"/>
          <a:ext cx="1278813" cy="71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376CE4-C98D-45A7-8E5D-227F750B3B9C}">
      <dsp:nvSpPr>
        <dsp:cNvPr id="0" name=""/>
        <dsp:cNvSpPr/>
      </dsp:nvSpPr>
      <dsp:spPr>
        <a:xfrm rot="5400000">
          <a:off x="2423580" y="1082658"/>
          <a:ext cx="1184086" cy="103015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strike="noStrike" kern="1200" smtClean="0">
              <a:effectLst/>
            </a:rPr>
            <a:t>divers</a:t>
          </a:r>
          <a:r>
            <a:rPr lang="de-DE" sz="1600" b="0" strike="noStrike" kern="1200" smtClean="0">
              <a:effectLst/>
            </a:rPr>
            <a:t>e</a:t>
          </a:r>
          <a:endParaRPr lang="de-DE" sz="1600" b="0" strike="noStrike" kern="1200">
            <a:effectLst/>
          </a:endParaRPr>
        </a:p>
      </dsp:txBody>
      <dsp:txXfrm rot="-5400000">
        <a:off x="2661078" y="1190213"/>
        <a:ext cx="709089" cy="815046"/>
      </dsp:txXfrm>
    </dsp:sp>
    <dsp:sp modelId="{ACDC2941-736B-4019-98AE-35BA35DEF142}">
      <dsp:nvSpPr>
        <dsp:cNvPr id="0" name=""/>
        <dsp:cNvSpPr/>
      </dsp:nvSpPr>
      <dsp:spPr>
        <a:xfrm rot="5400000">
          <a:off x="1869428" y="2087711"/>
          <a:ext cx="1184086" cy="1030155"/>
        </a:xfrm>
        <a:prstGeom prst="hexagon">
          <a:avLst>
            <a:gd name="adj" fmla="val 25000"/>
            <a:gd name="vf" fmla="val 115470"/>
          </a:avLst>
        </a:prstGeom>
        <a:gradFill rotWithShape="1">
          <a:gsLst>
            <a:gs pos="0">
              <a:schemeClr val="dk1">
                <a:tint val="64000"/>
                <a:lumMod val="118000"/>
              </a:schemeClr>
            </a:gs>
            <a:gs pos="100000">
              <a:schemeClr val="dk1"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dk1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strike="sngStrike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of</a:t>
          </a:r>
          <a:endParaRPr lang="de-DE" sz="1300" strike="sngStrike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2106926" y="2195266"/>
        <a:ext cx="709089" cy="815046"/>
      </dsp:txXfrm>
    </dsp:sp>
    <dsp:sp modelId="{82300A8A-9FB0-4352-8A92-BDD08098199E}">
      <dsp:nvSpPr>
        <dsp:cNvPr id="0" name=""/>
        <dsp:cNvSpPr/>
      </dsp:nvSpPr>
      <dsp:spPr>
        <a:xfrm>
          <a:off x="3007809" y="2247562"/>
          <a:ext cx="1321440" cy="71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2FA953-3DA1-43C3-A4A2-0A476E0D8BAC}">
      <dsp:nvSpPr>
        <dsp:cNvPr id="0" name=""/>
        <dsp:cNvSpPr/>
      </dsp:nvSpPr>
      <dsp:spPr>
        <a:xfrm rot="5400000">
          <a:off x="756860" y="2087711"/>
          <a:ext cx="1184086" cy="103015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smtClean="0"/>
            <a:t>range</a:t>
          </a:r>
          <a:endParaRPr lang="de-DE" sz="1900" kern="1200"/>
        </a:p>
      </dsp:txBody>
      <dsp:txXfrm rot="-5400000">
        <a:off x="994358" y="2195266"/>
        <a:ext cx="709089" cy="815046"/>
      </dsp:txXfrm>
    </dsp:sp>
    <dsp:sp modelId="{0F3D20BE-F4FA-471E-8884-15FB9A088A3A}">
      <dsp:nvSpPr>
        <dsp:cNvPr id="0" name=""/>
        <dsp:cNvSpPr/>
      </dsp:nvSpPr>
      <dsp:spPr>
        <a:xfrm rot="5400000">
          <a:off x="1311013" y="3092764"/>
          <a:ext cx="1184086" cy="103015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smtClean="0"/>
            <a:t>human</a:t>
          </a:r>
          <a:endParaRPr lang="de-DE" sz="1300" kern="1200"/>
        </a:p>
      </dsp:txBody>
      <dsp:txXfrm rot="-5400000">
        <a:off x="1548511" y="3200319"/>
        <a:ext cx="709089" cy="815046"/>
      </dsp:txXfrm>
    </dsp:sp>
    <dsp:sp modelId="{91588C1E-D88D-4860-B5C6-6289045A5E8B}">
      <dsp:nvSpPr>
        <dsp:cNvPr id="0" name=""/>
        <dsp:cNvSpPr/>
      </dsp:nvSpPr>
      <dsp:spPr>
        <a:xfrm>
          <a:off x="66537" y="3252615"/>
          <a:ext cx="1278813" cy="71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D58F13-1376-4700-9EF6-BC2E1BF42C31}">
      <dsp:nvSpPr>
        <dsp:cNvPr id="0" name=""/>
        <dsp:cNvSpPr/>
      </dsp:nvSpPr>
      <dsp:spPr>
        <a:xfrm rot="5400000">
          <a:off x="2423580" y="3092764"/>
          <a:ext cx="1184086" cy="103015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strike="noStrike" kern="1200" smtClean="0">
              <a:effectLst/>
            </a:rPr>
            <a:t>activities</a:t>
          </a:r>
          <a:endParaRPr lang="de-DE" sz="1300" strike="noStrike" kern="1200">
            <a:effectLst/>
          </a:endParaRPr>
        </a:p>
      </dsp:txBody>
      <dsp:txXfrm rot="-5400000">
        <a:off x="2661078" y="3200319"/>
        <a:ext cx="709089" cy="81504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891E47-7A11-437D-B18B-8CAEFE8B3077}">
      <dsp:nvSpPr>
        <dsp:cNvPr id="0" name=""/>
        <dsp:cNvSpPr/>
      </dsp:nvSpPr>
      <dsp:spPr>
        <a:xfrm rot="5400000">
          <a:off x="1869428" y="77605"/>
          <a:ext cx="1184086" cy="1030155"/>
        </a:xfrm>
        <a:prstGeom prst="hexagon">
          <a:avLst>
            <a:gd name="adj" fmla="val 25000"/>
            <a:gd name="vf" fmla="val 115470"/>
          </a:avLst>
        </a:prstGeom>
        <a:gradFill rotWithShape="1">
          <a:gsLst>
            <a:gs pos="0">
              <a:schemeClr val="dk1">
                <a:tint val="64000"/>
                <a:lumMod val="118000"/>
              </a:schemeClr>
            </a:gs>
            <a:gs pos="100000">
              <a:schemeClr val="dk1"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dk1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strike="sngStrike" kern="1200" smtClean="0"/>
            <a:t>is</a:t>
          </a:r>
          <a:endParaRPr lang="de-DE" sz="1300" strike="sngStrike" kern="1200"/>
        </a:p>
      </dsp:txBody>
      <dsp:txXfrm rot="-5400000">
        <a:off x="2106926" y="185160"/>
        <a:ext cx="709089" cy="815046"/>
      </dsp:txXfrm>
    </dsp:sp>
    <dsp:sp modelId="{143D4711-7036-4B10-9847-F4D18826D63E}">
      <dsp:nvSpPr>
        <dsp:cNvPr id="0" name=""/>
        <dsp:cNvSpPr/>
      </dsp:nvSpPr>
      <dsp:spPr>
        <a:xfrm>
          <a:off x="3007809" y="237457"/>
          <a:ext cx="1321440" cy="71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527F5A-EFD9-47A7-B7C2-D49F7397D516}">
      <dsp:nvSpPr>
        <dsp:cNvPr id="0" name=""/>
        <dsp:cNvSpPr/>
      </dsp:nvSpPr>
      <dsp:spPr>
        <a:xfrm rot="5400000">
          <a:off x="756860" y="77605"/>
          <a:ext cx="1184086" cy="103015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kern="1200" smtClean="0"/>
            <a:t>art</a:t>
          </a:r>
          <a:endParaRPr lang="de-DE" sz="3600" kern="1200"/>
        </a:p>
      </dsp:txBody>
      <dsp:txXfrm rot="-5400000">
        <a:off x="994358" y="185160"/>
        <a:ext cx="709089" cy="815046"/>
      </dsp:txXfrm>
    </dsp:sp>
    <dsp:sp modelId="{58A6A7D1-9C1D-46A4-871E-8BB7255E342D}">
      <dsp:nvSpPr>
        <dsp:cNvPr id="0" name=""/>
        <dsp:cNvSpPr/>
      </dsp:nvSpPr>
      <dsp:spPr>
        <a:xfrm rot="5400000">
          <a:off x="1311013" y="1082658"/>
          <a:ext cx="1184086" cy="1030155"/>
        </a:xfrm>
        <a:prstGeom prst="hexagon">
          <a:avLst>
            <a:gd name="adj" fmla="val 25000"/>
            <a:gd name="vf" fmla="val 115470"/>
          </a:avLst>
        </a:prstGeom>
        <a:gradFill rotWithShape="1">
          <a:gsLst>
            <a:gs pos="0">
              <a:schemeClr val="dk1">
                <a:tint val="64000"/>
                <a:lumMod val="118000"/>
              </a:schemeClr>
            </a:gs>
            <a:gs pos="100000">
              <a:schemeClr val="dk1"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dk1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strike="sngStrike" kern="1200" smtClean="0"/>
            <a:t>a</a:t>
          </a:r>
          <a:endParaRPr lang="de-DE" sz="1300" strike="sngStrike" kern="1200"/>
        </a:p>
      </dsp:txBody>
      <dsp:txXfrm rot="-5400000">
        <a:off x="1548511" y="1190213"/>
        <a:ext cx="709089" cy="815046"/>
      </dsp:txXfrm>
    </dsp:sp>
    <dsp:sp modelId="{7F86F9D7-FF4D-4E1F-A27F-D5A6B5EE3D29}">
      <dsp:nvSpPr>
        <dsp:cNvPr id="0" name=""/>
        <dsp:cNvSpPr/>
      </dsp:nvSpPr>
      <dsp:spPr>
        <a:xfrm>
          <a:off x="66537" y="1242510"/>
          <a:ext cx="1278813" cy="71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376CE4-C98D-45A7-8E5D-227F750B3B9C}">
      <dsp:nvSpPr>
        <dsp:cNvPr id="0" name=""/>
        <dsp:cNvSpPr/>
      </dsp:nvSpPr>
      <dsp:spPr>
        <a:xfrm rot="5400000">
          <a:off x="2423580" y="1082658"/>
          <a:ext cx="1184086" cy="103015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smtClean="0"/>
            <a:t>divers</a:t>
          </a:r>
          <a:r>
            <a:rPr lang="de-DE" sz="1600" b="0" strike="sngStrike" kern="1200" smtClean="0"/>
            <a:t>e</a:t>
          </a:r>
          <a:endParaRPr lang="de-DE" sz="1600" b="0" strike="sngStrike" kern="1200"/>
        </a:p>
      </dsp:txBody>
      <dsp:txXfrm rot="-5400000">
        <a:off x="2661078" y="1190213"/>
        <a:ext cx="709089" cy="815046"/>
      </dsp:txXfrm>
    </dsp:sp>
    <dsp:sp modelId="{ACDC2941-736B-4019-98AE-35BA35DEF142}">
      <dsp:nvSpPr>
        <dsp:cNvPr id="0" name=""/>
        <dsp:cNvSpPr/>
      </dsp:nvSpPr>
      <dsp:spPr>
        <a:xfrm rot="5400000">
          <a:off x="1869428" y="2087711"/>
          <a:ext cx="1184086" cy="1030155"/>
        </a:xfrm>
        <a:prstGeom prst="hexagon">
          <a:avLst>
            <a:gd name="adj" fmla="val 25000"/>
            <a:gd name="vf" fmla="val 115470"/>
          </a:avLst>
        </a:prstGeom>
        <a:gradFill rotWithShape="1">
          <a:gsLst>
            <a:gs pos="0">
              <a:schemeClr val="dk1">
                <a:tint val="64000"/>
                <a:lumMod val="118000"/>
              </a:schemeClr>
            </a:gs>
            <a:gs pos="100000">
              <a:schemeClr val="dk1"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dk1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strike="sngStrike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of</a:t>
          </a:r>
          <a:endParaRPr lang="de-DE" sz="1300" strike="sngStrike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2106926" y="2195266"/>
        <a:ext cx="709089" cy="815046"/>
      </dsp:txXfrm>
    </dsp:sp>
    <dsp:sp modelId="{82300A8A-9FB0-4352-8A92-BDD08098199E}">
      <dsp:nvSpPr>
        <dsp:cNvPr id="0" name=""/>
        <dsp:cNvSpPr/>
      </dsp:nvSpPr>
      <dsp:spPr>
        <a:xfrm>
          <a:off x="3007809" y="2247562"/>
          <a:ext cx="1321440" cy="71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2FA953-3DA1-43C3-A4A2-0A476E0D8BAC}">
      <dsp:nvSpPr>
        <dsp:cNvPr id="0" name=""/>
        <dsp:cNvSpPr/>
      </dsp:nvSpPr>
      <dsp:spPr>
        <a:xfrm rot="5400000">
          <a:off x="756860" y="2087711"/>
          <a:ext cx="1184086" cy="103015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smtClean="0"/>
            <a:t>range</a:t>
          </a:r>
          <a:endParaRPr lang="de-DE" sz="1900" kern="1200"/>
        </a:p>
      </dsp:txBody>
      <dsp:txXfrm rot="-5400000">
        <a:off x="994358" y="2195266"/>
        <a:ext cx="709089" cy="815046"/>
      </dsp:txXfrm>
    </dsp:sp>
    <dsp:sp modelId="{0F3D20BE-F4FA-471E-8884-15FB9A088A3A}">
      <dsp:nvSpPr>
        <dsp:cNvPr id="0" name=""/>
        <dsp:cNvSpPr/>
      </dsp:nvSpPr>
      <dsp:spPr>
        <a:xfrm rot="5400000">
          <a:off x="1311013" y="3092764"/>
          <a:ext cx="1184086" cy="103015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smtClean="0"/>
            <a:t>human</a:t>
          </a:r>
          <a:endParaRPr lang="de-DE" sz="1300" kern="1200"/>
        </a:p>
      </dsp:txBody>
      <dsp:txXfrm rot="-5400000">
        <a:off x="1548511" y="3200319"/>
        <a:ext cx="709089" cy="815046"/>
      </dsp:txXfrm>
    </dsp:sp>
    <dsp:sp modelId="{91588C1E-D88D-4860-B5C6-6289045A5E8B}">
      <dsp:nvSpPr>
        <dsp:cNvPr id="0" name=""/>
        <dsp:cNvSpPr/>
      </dsp:nvSpPr>
      <dsp:spPr>
        <a:xfrm>
          <a:off x="66537" y="3252615"/>
          <a:ext cx="1278813" cy="71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D58F13-1376-4700-9EF6-BC2E1BF42C31}">
      <dsp:nvSpPr>
        <dsp:cNvPr id="0" name=""/>
        <dsp:cNvSpPr/>
      </dsp:nvSpPr>
      <dsp:spPr>
        <a:xfrm rot="5400000">
          <a:off x="2423580" y="3092764"/>
          <a:ext cx="1184086" cy="103015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smtClean="0"/>
            <a:t>activ</a:t>
          </a:r>
          <a:r>
            <a:rPr lang="de-DE" sz="1300" strike="sngStrike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ities</a:t>
          </a:r>
          <a:endParaRPr lang="de-DE" sz="1300" strike="sngStrike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2661078" y="3200319"/>
        <a:ext cx="709089" cy="81504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B43A9B-8007-4626-B126-55700D6279A3}">
      <dsp:nvSpPr>
        <dsp:cNvPr id="0" name=""/>
        <dsp:cNvSpPr/>
      </dsp:nvSpPr>
      <dsp:spPr>
        <a:xfrm>
          <a:off x="349662" y="0"/>
          <a:ext cx="1512189" cy="840105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rnd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smtClean="0"/>
            <a:t>Category: Science</a:t>
          </a:r>
          <a:endParaRPr lang="de-DE" sz="2000" kern="1200"/>
        </a:p>
      </dsp:txBody>
      <dsp:txXfrm>
        <a:off x="374268" y="24606"/>
        <a:ext cx="1462977" cy="790893"/>
      </dsp:txXfrm>
    </dsp:sp>
    <dsp:sp modelId="{A2451576-4B3D-4F83-8445-27F493494ACC}">
      <dsp:nvSpPr>
        <dsp:cNvPr id="0" name=""/>
        <dsp:cNvSpPr/>
      </dsp:nvSpPr>
      <dsp:spPr>
        <a:xfrm>
          <a:off x="2533936" y="0"/>
          <a:ext cx="1512189" cy="840105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rnd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smtClean="0"/>
            <a:t>Category: Arts</a:t>
          </a:r>
          <a:endParaRPr lang="de-DE" sz="2000" kern="1200"/>
        </a:p>
      </dsp:txBody>
      <dsp:txXfrm>
        <a:off x="2558542" y="24606"/>
        <a:ext cx="1462977" cy="790893"/>
      </dsp:txXfrm>
    </dsp:sp>
    <dsp:sp modelId="{B6BC1C81-4537-4089-B415-34C77B9E8998}">
      <dsp:nvSpPr>
        <dsp:cNvPr id="0" name=""/>
        <dsp:cNvSpPr/>
      </dsp:nvSpPr>
      <dsp:spPr>
        <a:xfrm>
          <a:off x="1882854" y="3570446"/>
          <a:ext cx="630078" cy="630078"/>
        </a:xfrm>
        <a:prstGeom prst="triangle">
          <a:avLst/>
        </a:prstGeom>
        <a:solidFill>
          <a:schemeClr val="accent1"/>
        </a:solidFill>
        <a:ln w="19050" cap="rnd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</dsp:sp>
    <dsp:sp modelId="{C9772E0B-9B95-4A76-897C-5CA4576F56BA}">
      <dsp:nvSpPr>
        <dsp:cNvPr id="0" name=""/>
        <dsp:cNvSpPr/>
      </dsp:nvSpPr>
      <dsp:spPr>
        <a:xfrm rot="240000">
          <a:off x="307080" y="3300450"/>
          <a:ext cx="3781627" cy="264437"/>
        </a:xfrm>
        <a:prstGeom prst="rect">
          <a:avLst/>
        </a:prstGeom>
        <a:solidFill>
          <a:schemeClr val="accent1"/>
        </a:solidFill>
        <a:ln w="19050" cap="rnd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</dsp:sp>
    <dsp:sp modelId="{09D212CB-13AF-46A3-82D1-34B663D13CA4}">
      <dsp:nvSpPr>
        <dsp:cNvPr id="0" name=""/>
        <dsp:cNvSpPr/>
      </dsp:nvSpPr>
      <dsp:spPr>
        <a:xfrm rot="240000">
          <a:off x="2577618" y="2639292"/>
          <a:ext cx="1508833" cy="702962"/>
        </a:xfrm>
        <a:prstGeom prst="roundRect">
          <a:avLst/>
        </a:prstGeom>
        <a:gradFill rotWithShape="1">
          <a:gsLst>
            <a:gs pos="0">
              <a:schemeClr val="accent1">
                <a:tint val="64000"/>
                <a:lumMod val="118000"/>
              </a:schemeClr>
            </a:gs>
            <a:gs pos="100000">
              <a:schemeClr val="accent1"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accent1"/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smtClean="0"/>
            <a:t>activ</a:t>
          </a:r>
          <a:endParaRPr lang="de-DE" sz="2300" kern="1200"/>
        </a:p>
      </dsp:txBody>
      <dsp:txXfrm>
        <a:off x="2611934" y="2673608"/>
        <a:ext cx="1440201" cy="634330"/>
      </dsp:txXfrm>
    </dsp:sp>
    <dsp:sp modelId="{FF1F5CB8-4EDA-4550-9808-F5EBDA034405}">
      <dsp:nvSpPr>
        <dsp:cNvPr id="0" name=""/>
        <dsp:cNvSpPr/>
      </dsp:nvSpPr>
      <dsp:spPr>
        <a:xfrm rot="240000">
          <a:off x="2632225" y="1883198"/>
          <a:ext cx="1508833" cy="702962"/>
        </a:xfrm>
        <a:prstGeom prst="roundRect">
          <a:avLst/>
        </a:prstGeom>
        <a:gradFill rotWithShape="1">
          <a:gsLst>
            <a:gs pos="0">
              <a:schemeClr val="accent1">
                <a:tint val="64000"/>
                <a:lumMod val="118000"/>
              </a:schemeClr>
            </a:gs>
            <a:gs pos="100000">
              <a:schemeClr val="accent1"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accent1"/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smtClean="0"/>
            <a:t>divers</a:t>
          </a:r>
          <a:endParaRPr lang="de-DE" sz="2300" kern="1200"/>
        </a:p>
      </dsp:txBody>
      <dsp:txXfrm>
        <a:off x="2666541" y="1917514"/>
        <a:ext cx="1440201" cy="634330"/>
      </dsp:txXfrm>
    </dsp:sp>
    <dsp:sp modelId="{91CE2E4F-4267-47E9-AAFE-DC14D3579E55}">
      <dsp:nvSpPr>
        <dsp:cNvPr id="0" name=""/>
        <dsp:cNvSpPr/>
      </dsp:nvSpPr>
      <dsp:spPr>
        <a:xfrm rot="240000">
          <a:off x="2686832" y="1143905"/>
          <a:ext cx="1508833" cy="702962"/>
        </a:xfrm>
        <a:prstGeom prst="roundRect">
          <a:avLst/>
        </a:prstGeom>
        <a:gradFill rotWithShape="1">
          <a:gsLst>
            <a:gs pos="0">
              <a:schemeClr val="accent1">
                <a:tint val="64000"/>
                <a:lumMod val="118000"/>
              </a:schemeClr>
            </a:gs>
            <a:gs pos="100000">
              <a:schemeClr val="accent1"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accent1"/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smtClean="0"/>
            <a:t>art</a:t>
          </a:r>
          <a:endParaRPr lang="de-DE" sz="2300" kern="1200"/>
        </a:p>
      </dsp:txBody>
      <dsp:txXfrm>
        <a:off x="2721148" y="1178221"/>
        <a:ext cx="1440201" cy="634330"/>
      </dsp:txXfrm>
    </dsp:sp>
    <dsp:sp modelId="{2ACD876B-28CD-4B1A-ADEE-8BC51E541EE4}">
      <dsp:nvSpPr>
        <dsp:cNvPr id="0" name=""/>
        <dsp:cNvSpPr/>
      </dsp:nvSpPr>
      <dsp:spPr>
        <a:xfrm rot="240000">
          <a:off x="414348" y="2488073"/>
          <a:ext cx="1508833" cy="702962"/>
        </a:xfrm>
        <a:prstGeom prst="roundRect">
          <a:avLst/>
        </a:prstGeom>
        <a:gradFill rotWithShape="1">
          <a:gsLst>
            <a:gs pos="0">
              <a:schemeClr val="accent1">
                <a:tint val="64000"/>
                <a:lumMod val="118000"/>
              </a:schemeClr>
            </a:gs>
            <a:gs pos="100000">
              <a:schemeClr val="accent1"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accent1"/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smtClean="0"/>
            <a:t>systemat</a:t>
          </a:r>
          <a:endParaRPr lang="de-DE" sz="2300" kern="1200"/>
        </a:p>
      </dsp:txBody>
      <dsp:txXfrm>
        <a:off x="448664" y="2522389"/>
        <a:ext cx="1440201" cy="634330"/>
      </dsp:txXfrm>
    </dsp:sp>
    <dsp:sp modelId="{2BAB44EE-92CD-4F28-873E-CE52B82758A0}">
      <dsp:nvSpPr>
        <dsp:cNvPr id="0" name=""/>
        <dsp:cNvSpPr/>
      </dsp:nvSpPr>
      <dsp:spPr>
        <a:xfrm rot="240000">
          <a:off x="468955" y="1731979"/>
          <a:ext cx="1508833" cy="702962"/>
        </a:xfrm>
        <a:prstGeom prst="roundRect">
          <a:avLst/>
        </a:prstGeom>
        <a:gradFill rotWithShape="1">
          <a:gsLst>
            <a:gs pos="0">
              <a:schemeClr val="accent1">
                <a:tint val="64000"/>
                <a:lumMod val="118000"/>
              </a:schemeClr>
            </a:gs>
            <a:gs pos="100000">
              <a:schemeClr val="accent1"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accent1"/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smtClean="0"/>
            <a:t>science</a:t>
          </a:r>
          <a:endParaRPr lang="de-DE" sz="2300" kern="1200"/>
        </a:p>
      </dsp:txBody>
      <dsp:txXfrm>
        <a:off x="503271" y="1766295"/>
        <a:ext cx="1440201" cy="63433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8865F6-7241-469A-8CE7-1A90CFE8C481}">
      <dsp:nvSpPr>
        <dsp:cNvPr id="0" name=""/>
        <dsp:cNvSpPr/>
      </dsp:nvSpPr>
      <dsp:spPr>
        <a:xfrm>
          <a:off x="775856" y="484810"/>
          <a:ext cx="2835283" cy="984656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D0459D-E4C4-4D21-97FA-A9400ACD7A62}">
      <dsp:nvSpPr>
        <dsp:cNvPr id="0" name=""/>
        <dsp:cNvSpPr/>
      </dsp:nvSpPr>
      <dsp:spPr>
        <a:xfrm>
          <a:off x="1923157" y="2895900"/>
          <a:ext cx="549473" cy="351663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D73562-51D5-4473-956A-0D297483F7A3}">
      <dsp:nvSpPr>
        <dsp:cNvPr id="0" name=""/>
        <dsp:cNvSpPr/>
      </dsp:nvSpPr>
      <dsp:spPr>
        <a:xfrm>
          <a:off x="879157" y="3177230"/>
          <a:ext cx="2637472" cy="659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smtClean="0"/>
            <a:t>Category: Arts</a:t>
          </a:r>
          <a:endParaRPr lang="de-DE" sz="2300" kern="1200"/>
        </a:p>
      </dsp:txBody>
      <dsp:txXfrm>
        <a:off x="879157" y="3177230"/>
        <a:ext cx="2637472" cy="659368"/>
      </dsp:txXfrm>
    </dsp:sp>
    <dsp:sp modelId="{723700D0-AC0B-4A66-9198-103A6FCCBACA}">
      <dsp:nvSpPr>
        <dsp:cNvPr id="0" name=""/>
        <dsp:cNvSpPr/>
      </dsp:nvSpPr>
      <dsp:spPr>
        <a:xfrm>
          <a:off x="1806668" y="1545514"/>
          <a:ext cx="989052" cy="9890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smtClean="0"/>
            <a:t>activ</a:t>
          </a:r>
          <a:endParaRPr lang="de-DE" sz="1800" kern="1200"/>
        </a:p>
      </dsp:txBody>
      <dsp:txXfrm>
        <a:off x="1951511" y="1690357"/>
        <a:ext cx="699366" cy="699366"/>
      </dsp:txXfrm>
    </dsp:sp>
    <dsp:sp modelId="{0AA5E054-8B21-46CB-88C6-A76D42761268}">
      <dsp:nvSpPr>
        <dsp:cNvPr id="0" name=""/>
        <dsp:cNvSpPr/>
      </dsp:nvSpPr>
      <dsp:spPr>
        <a:xfrm>
          <a:off x="1098946" y="803505"/>
          <a:ext cx="989052" cy="9890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smtClean="0"/>
            <a:t>divers</a:t>
          </a:r>
          <a:endParaRPr lang="de-DE" sz="1800" kern="1200"/>
        </a:p>
      </dsp:txBody>
      <dsp:txXfrm>
        <a:off x="1243789" y="948348"/>
        <a:ext cx="699366" cy="699366"/>
      </dsp:txXfrm>
    </dsp:sp>
    <dsp:sp modelId="{4F5807EE-D4E3-44BC-B674-84A18E93B6BB}">
      <dsp:nvSpPr>
        <dsp:cNvPr id="0" name=""/>
        <dsp:cNvSpPr/>
      </dsp:nvSpPr>
      <dsp:spPr>
        <a:xfrm>
          <a:off x="2109978" y="564374"/>
          <a:ext cx="989052" cy="9890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smtClean="0"/>
            <a:t>art</a:t>
          </a:r>
          <a:endParaRPr lang="de-DE" sz="1800" kern="1200"/>
        </a:p>
      </dsp:txBody>
      <dsp:txXfrm>
        <a:off x="2254821" y="709217"/>
        <a:ext cx="699366" cy="699366"/>
      </dsp:txXfrm>
    </dsp:sp>
    <dsp:sp modelId="{AC8BAC99-BDC4-4D1F-8FD6-7F48A7E95897}">
      <dsp:nvSpPr>
        <dsp:cNvPr id="0" name=""/>
        <dsp:cNvSpPr/>
      </dsp:nvSpPr>
      <dsp:spPr>
        <a:xfrm>
          <a:off x="659368" y="363926"/>
          <a:ext cx="3077051" cy="2461641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FF5E4-467D-4B37-BDA2-3457231B58ED}" type="datetimeFigureOut">
              <a:rPr lang="de-DE" smtClean="0"/>
              <a:t>27.05.2014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4CB340-D29E-463B-8E20-E0010418C1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9142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5/27/2014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‹Nr.›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5/27/2014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5/27/2014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597" y="452718"/>
            <a:ext cx="9588237" cy="140053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597" y="452718"/>
            <a:ext cx="9588237" cy="140053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5/27/2014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597" y="452718"/>
            <a:ext cx="9588237" cy="140053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5/27/2014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5/27/2014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5/27/2014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5/27/2014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5/27/2014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/>
              <a:t>‹Nr.›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nlp.stanford.edu/IR-book/pdf/13bayes.pdf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1154954" y="2884275"/>
            <a:ext cx="8825659" cy="1104900"/>
          </a:xfrm>
        </p:spPr>
        <p:txBody>
          <a:bodyPr/>
          <a:lstStyle/>
          <a:p>
            <a:pPr algn="ctr"/>
            <a:r>
              <a:rPr lang="de-DE"/>
              <a:t> </a:t>
            </a:r>
            <a:r>
              <a:rPr lang="de-DE" smtClean="0"/>
              <a:t>Machine Learning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body" sz="half" idx="2"/>
          </p:nvPr>
        </p:nvSpPr>
        <p:spPr>
          <a:xfrm>
            <a:off x="1154954" y="4549350"/>
            <a:ext cx="9615153" cy="2203620"/>
          </a:xfrm>
        </p:spPr>
        <p:txBody>
          <a:bodyPr>
            <a:normAutofit lnSpcReduction="10000"/>
          </a:bodyPr>
          <a:lstStyle/>
          <a:p>
            <a:r>
              <a:rPr lang="de-DE" sz="2000" cap="all">
                <a:solidFill>
                  <a:schemeClr val="accent1"/>
                </a:solidFill>
              </a:rPr>
              <a:t>Professor:									</a:t>
            </a:r>
            <a:r>
              <a:rPr lang="de-DE" sz="2000" cap="all" smtClean="0">
                <a:solidFill>
                  <a:schemeClr val="accent1"/>
                </a:solidFill>
              </a:rPr>
              <a:t>	</a:t>
            </a:r>
            <a:r>
              <a:rPr lang="en-GB" sz="2000" cap="all" noProof="0" smtClean="0">
                <a:solidFill>
                  <a:schemeClr val="accent1"/>
                </a:solidFill>
              </a:rPr>
              <a:t>Student</a:t>
            </a:r>
            <a:r>
              <a:rPr lang="it-IT" sz="2000" cap="all" smtClean="0">
                <a:solidFill>
                  <a:schemeClr val="accent1"/>
                </a:solidFill>
              </a:rPr>
              <a:t>:</a:t>
            </a:r>
            <a:endParaRPr lang="de-DE" sz="2000" cap="all">
              <a:solidFill>
                <a:schemeClr val="accent1"/>
              </a:solidFill>
            </a:endParaRPr>
          </a:p>
          <a:p>
            <a:r>
              <a:rPr lang="it-IT" sz="2000" cap="all">
                <a:solidFill>
                  <a:schemeClr val="accent1"/>
                </a:solidFill>
              </a:rPr>
              <a:t>	</a:t>
            </a:r>
            <a:r>
              <a:rPr lang="de-DE" sz="2000" cap="all">
                <a:solidFill>
                  <a:schemeClr val="accent1"/>
                </a:solidFill>
              </a:rPr>
              <a:t>Prof. dr. ing. Volovici Daniel</a:t>
            </a:r>
            <a:r>
              <a:rPr lang="de-DE" sz="2000" cap="all" smtClean="0">
                <a:solidFill>
                  <a:schemeClr val="accent1"/>
                </a:solidFill>
              </a:rPr>
              <a:t>					</a:t>
            </a:r>
            <a:r>
              <a:rPr lang="de-DE" sz="2000" cap="all">
                <a:solidFill>
                  <a:schemeClr val="accent1"/>
                </a:solidFill>
              </a:rPr>
              <a:t> Stefan </a:t>
            </a:r>
            <a:r>
              <a:rPr lang="de-DE" sz="2000" cap="all" smtClean="0">
                <a:solidFill>
                  <a:schemeClr val="accent1"/>
                </a:solidFill>
              </a:rPr>
              <a:t>Feilmeier</a:t>
            </a:r>
            <a:br>
              <a:rPr lang="de-DE" sz="2000" cap="all" smtClean="0">
                <a:solidFill>
                  <a:schemeClr val="accent1"/>
                </a:solidFill>
              </a:rPr>
            </a:br>
            <a:r>
              <a:rPr lang="de-DE" sz="2000" cap="all" smtClean="0">
                <a:solidFill>
                  <a:schemeClr val="accent1"/>
                </a:solidFill>
              </a:rPr>
              <a:t>	</a:t>
            </a:r>
            <a:r>
              <a:rPr lang="fr-FR" sz="2000" cap="all" smtClean="0">
                <a:solidFill>
                  <a:schemeClr val="accent1"/>
                </a:solidFill>
              </a:rPr>
              <a:t>Sef </a:t>
            </a:r>
            <a:r>
              <a:rPr lang="fr-FR" sz="2000" cap="all">
                <a:solidFill>
                  <a:schemeClr val="accent1"/>
                </a:solidFill>
              </a:rPr>
              <a:t>l. dr. Creţulescu Radu</a:t>
            </a:r>
            <a:br>
              <a:rPr lang="fr-FR" sz="2000" cap="all">
                <a:solidFill>
                  <a:schemeClr val="accent1"/>
                </a:solidFill>
              </a:rPr>
            </a:br>
            <a:r>
              <a:rPr lang="fr-FR" sz="2000" cap="all">
                <a:solidFill>
                  <a:schemeClr val="accent1"/>
                </a:solidFill>
              </a:rPr>
              <a:t>	Conf. dr. ing. Morariu </a:t>
            </a:r>
            <a:r>
              <a:rPr lang="fr-FR" sz="2000" cap="all" smtClean="0">
                <a:solidFill>
                  <a:schemeClr val="accent1"/>
                </a:solidFill>
              </a:rPr>
              <a:t>Daniel</a:t>
            </a:r>
          </a:p>
          <a:p>
            <a:endParaRPr lang="de-DE" sz="2000" cap="all">
              <a:solidFill>
                <a:schemeClr val="accent1"/>
              </a:solidFill>
            </a:endParaRPr>
          </a:p>
          <a:p>
            <a:pPr algn="ctr"/>
            <a:r>
              <a:rPr lang="de-DE" sz="2000" cap="all" smtClean="0"/>
              <a:t>- </a:t>
            </a:r>
            <a:r>
              <a:rPr lang="de-DE" sz="2000" cap="all" smtClean="0"/>
              <a:t>27.05.2014 </a:t>
            </a:r>
            <a:r>
              <a:rPr lang="de-DE" sz="2000" cap="all" smtClean="0"/>
              <a:t>-</a:t>
            </a:r>
            <a:endParaRPr lang="de-DE" sz="2000" cap="all"/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3937686" y="1043580"/>
            <a:ext cx="7197880" cy="13948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de-DE" err="1" smtClean="0"/>
              <a:t>Facultatea</a:t>
            </a:r>
            <a:r>
              <a:rPr lang="de-DE" smtClean="0"/>
              <a:t> </a:t>
            </a:r>
            <a:r>
              <a:rPr lang="de-DE"/>
              <a:t>de </a:t>
            </a:r>
            <a:r>
              <a:rPr lang="de-DE" err="1"/>
              <a:t>Inginerie</a:t>
            </a:r>
            <a:r>
              <a:rPr lang="de-DE"/>
              <a:t> Herrmann Oberth</a:t>
            </a:r>
          </a:p>
          <a:p>
            <a:r>
              <a:rPr lang="de-DE" smtClean="0"/>
              <a:t>Master-</a:t>
            </a:r>
            <a:r>
              <a:rPr lang="de-DE" err="1" smtClean="0"/>
              <a:t>Program</a:t>
            </a:r>
            <a:r>
              <a:rPr lang="de-DE" smtClean="0"/>
              <a:t> </a:t>
            </a:r>
            <a:r>
              <a:rPr lang="de-DE"/>
              <a:t>„Embedded </a:t>
            </a:r>
            <a:r>
              <a:rPr lang="de-DE" smtClean="0"/>
              <a:t>Systems“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373579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68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What is a </a:t>
            </a:r>
            <a:r>
              <a:rPr lang="de-DE" b="1"/>
              <a:t>general approach</a:t>
            </a:r>
            <a:r>
              <a:rPr lang="de-DE"/>
              <a:t>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smtClean="0"/>
              <a:t>Prepare text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/>
              <a:t>Remove </a:t>
            </a:r>
            <a:r>
              <a:rPr lang="de-DE" b="1"/>
              <a:t>markup code </a:t>
            </a:r>
            <a:r>
              <a:rPr lang="de-DE"/>
              <a:t>and </a:t>
            </a:r>
            <a:r>
              <a:rPr lang="de-DE" b="1"/>
              <a:t>punctuation 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/>
              <a:t>Handle </a:t>
            </a:r>
            <a:r>
              <a:rPr lang="de-DE" b="1"/>
              <a:t>each word </a:t>
            </a:r>
            <a:r>
              <a:rPr lang="de-DE" smtClean="0"/>
              <a:t>separately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 smtClean="0"/>
              <a:t>Convert to </a:t>
            </a:r>
            <a:r>
              <a:rPr lang="de-DE" b="1" smtClean="0"/>
              <a:t>lower case</a:t>
            </a:r>
            <a:endParaRPr lang="de-DE" b="1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34421888"/>
              </p:ext>
            </p:extLst>
          </p:nvPr>
        </p:nvGraphicFramePr>
        <p:xfrm>
          <a:off x="5654675" y="2055813"/>
          <a:ext cx="4395788" cy="4200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018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What is a </a:t>
            </a:r>
            <a:r>
              <a:rPr lang="de-DE" b="1"/>
              <a:t>general approach</a:t>
            </a:r>
            <a:r>
              <a:rPr lang="de-DE"/>
              <a:t>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smtClean="0"/>
              <a:t>Prepare text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/>
              <a:t>Remove </a:t>
            </a:r>
            <a:r>
              <a:rPr lang="de-DE" b="1"/>
              <a:t>markup code </a:t>
            </a:r>
            <a:r>
              <a:rPr lang="de-DE"/>
              <a:t>and </a:t>
            </a:r>
            <a:r>
              <a:rPr lang="de-DE" b="1"/>
              <a:t>punctuation </a:t>
            </a:r>
            <a:endParaRPr lang="de-DE" b="1" smtClean="0"/>
          </a:p>
          <a:p>
            <a:pPr marL="857250" lvl="1" indent="-457200">
              <a:buFont typeface="+mj-lt"/>
              <a:buAutoNum type="arabicPeriod"/>
            </a:pPr>
            <a:r>
              <a:rPr lang="de-DE"/>
              <a:t>Handle </a:t>
            </a:r>
            <a:r>
              <a:rPr lang="de-DE" b="1"/>
              <a:t>each word </a:t>
            </a:r>
            <a:r>
              <a:rPr lang="de-DE" smtClean="0"/>
              <a:t>separately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/>
              <a:t>Convert to </a:t>
            </a:r>
            <a:r>
              <a:rPr lang="de-DE" b="1"/>
              <a:t>lower </a:t>
            </a:r>
            <a:r>
              <a:rPr lang="de-DE" b="1" smtClean="0"/>
              <a:t>case</a:t>
            </a:r>
            <a:r>
              <a:rPr lang="de-DE" smtClean="0"/>
              <a:t> 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 smtClean="0"/>
              <a:t>Remove </a:t>
            </a:r>
            <a:r>
              <a:rPr lang="de-DE" b="1" smtClean="0"/>
              <a:t>stop-words</a:t>
            </a:r>
            <a:endParaRPr lang="de-DE" b="1"/>
          </a:p>
        </p:txBody>
      </p:sp>
      <p:graphicFrame>
        <p:nvGraphicFramePr>
          <p:cNvPr id="15" name="Inhaltsplatzhalt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4422279"/>
              </p:ext>
            </p:extLst>
          </p:nvPr>
        </p:nvGraphicFramePr>
        <p:xfrm>
          <a:off x="5654675" y="2055813"/>
          <a:ext cx="4395788" cy="4200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640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What is </a:t>
            </a:r>
            <a:r>
              <a:rPr lang="de-DE" smtClean="0"/>
              <a:t>a </a:t>
            </a:r>
            <a:r>
              <a:rPr lang="de-DE" b="1" smtClean="0"/>
              <a:t>general </a:t>
            </a:r>
            <a:r>
              <a:rPr lang="de-DE" b="1"/>
              <a:t>approach</a:t>
            </a:r>
            <a:r>
              <a:rPr lang="de-DE"/>
              <a:t>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smtClean="0"/>
              <a:t>Prepare text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/>
              <a:t>Remove </a:t>
            </a:r>
            <a:r>
              <a:rPr lang="de-DE" b="1"/>
              <a:t>markup code </a:t>
            </a:r>
            <a:r>
              <a:rPr lang="de-DE"/>
              <a:t>and </a:t>
            </a:r>
            <a:r>
              <a:rPr lang="de-DE" b="1"/>
              <a:t>punctuation </a:t>
            </a:r>
            <a:endParaRPr lang="de-DE" b="1" smtClean="0"/>
          </a:p>
          <a:p>
            <a:pPr marL="857250" lvl="1" indent="-457200">
              <a:buFont typeface="+mj-lt"/>
              <a:buAutoNum type="arabicPeriod"/>
            </a:pPr>
            <a:r>
              <a:rPr lang="de-DE"/>
              <a:t>Handle </a:t>
            </a:r>
            <a:r>
              <a:rPr lang="de-DE" b="1"/>
              <a:t>each word </a:t>
            </a:r>
            <a:r>
              <a:rPr lang="de-DE" smtClean="0"/>
              <a:t>separately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/>
              <a:t>Convert to </a:t>
            </a:r>
            <a:r>
              <a:rPr lang="de-DE" b="1"/>
              <a:t>lower </a:t>
            </a:r>
            <a:r>
              <a:rPr lang="de-DE" b="1" smtClean="0"/>
              <a:t>case</a:t>
            </a:r>
            <a:r>
              <a:rPr lang="de-DE" smtClean="0"/>
              <a:t> 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 smtClean="0"/>
              <a:t>Remove </a:t>
            </a:r>
            <a:r>
              <a:rPr lang="de-DE" b="1" smtClean="0"/>
              <a:t>stop-words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/>
              <a:t>Apply </a:t>
            </a:r>
            <a:r>
              <a:rPr lang="de-DE" b="1"/>
              <a:t>stemming</a:t>
            </a:r>
            <a:r>
              <a:rPr lang="de-DE"/>
              <a:t> </a:t>
            </a:r>
            <a:r>
              <a:rPr lang="de-DE" smtClean="0"/>
              <a:t>algorithm</a:t>
            </a:r>
            <a:endParaRPr lang="de-DE"/>
          </a:p>
        </p:txBody>
      </p:sp>
      <p:graphicFrame>
        <p:nvGraphicFramePr>
          <p:cNvPr id="8" name="Inhaltsplatzhalt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78555959"/>
              </p:ext>
            </p:extLst>
          </p:nvPr>
        </p:nvGraphicFramePr>
        <p:xfrm>
          <a:off x="5654675" y="2055813"/>
          <a:ext cx="4395788" cy="4200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722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What is a </a:t>
            </a:r>
            <a:r>
              <a:rPr lang="de-DE" b="1"/>
              <a:t>general approach</a:t>
            </a:r>
            <a:r>
              <a:rPr lang="de-DE"/>
              <a:t>?</a:t>
            </a:r>
            <a:endParaRPr lang="de-DE" b="1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smtClean="0"/>
              <a:t>Prepare text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/>
              <a:t>Remove </a:t>
            </a:r>
            <a:r>
              <a:rPr lang="de-DE" b="1"/>
              <a:t>markup code </a:t>
            </a:r>
            <a:r>
              <a:rPr lang="de-DE"/>
              <a:t>and </a:t>
            </a:r>
            <a:r>
              <a:rPr lang="de-DE" b="1"/>
              <a:t>punctuation 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 smtClean="0"/>
              <a:t>Handle </a:t>
            </a:r>
            <a:r>
              <a:rPr lang="de-DE" b="1"/>
              <a:t>each word </a:t>
            </a:r>
            <a:r>
              <a:rPr lang="de-DE" smtClean="0"/>
              <a:t>separately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/>
              <a:t>Convert to </a:t>
            </a:r>
            <a:r>
              <a:rPr lang="de-DE" b="1"/>
              <a:t>lower </a:t>
            </a:r>
            <a:r>
              <a:rPr lang="de-DE" b="1" smtClean="0"/>
              <a:t>case</a:t>
            </a:r>
            <a:endParaRPr lang="de-DE"/>
          </a:p>
          <a:p>
            <a:pPr marL="857250" lvl="1" indent="-457200">
              <a:buFont typeface="+mj-lt"/>
              <a:buAutoNum type="arabicPeriod"/>
            </a:pPr>
            <a:r>
              <a:rPr lang="de-DE" smtClean="0"/>
              <a:t>Remove </a:t>
            </a:r>
            <a:r>
              <a:rPr lang="de-DE" b="1" smtClean="0"/>
              <a:t>stop-words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 smtClean="0"/>
              <a:t>Apply </a:t>
            </a:r>
            <a:r>
              <a:rPr lang="de-DE" b="1" smtClean="0"/>
              <a:t>stemming</a:t>
            </a:r>
            <a:r>
              <a:rPr lang="de-DE" smtClean="0"/>
              <a:t> algorithm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 smtClean="0"/>
              <a:t>Create </a:t>
            </a:r>
            <a:r>
              <a:rPr lang="de-DE" b="1" smtClean="0"/>
              <a:t>word counter list</a:t>
            </a:r>
          </a:p>
          <a:p>
            <a:pPr marL="857250" lvl="1" indent="-457200">
              <a:buFont typeface="+mj-lt"/>
              <a:buAutoNum type="arabicPeriod"/>
            </a:pPr>
            <a:endParaRPr lang="de-DE"/>
          </a:p>
        </p:txBody>
      </p:sp>
      <p:graphicFrame>
        <p:nvGraphicFramePr>
          <p:cNvPr id="17" name="Inhaltsplatzhalter 1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02802620"/>
              </p:ext>
            </p:extLst>
          </p:nvPr>
        </p:nvGraphicFramePr>
        <p:xfrm>
          <a:off x="5654675" y="2055813"/>
          <a:ext cx="4395788" cy="2225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197894"/>
                <a:gridCol w="2197894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mtClean="0"/>
                        <a:t>Word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Count</a:t>
                      </a:r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mtClean="0"/>
                        <a:t>art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1</a:t>
                      </a:r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mtClean="0"/>
                        <a:t>divers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1</a:t>
                      </a:r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mtClean="0"/>
                        <a:t>range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1</a:t>
                      </a:r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mtClean="0"/>
                        <a:t>human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1</a:t>
                      </a:r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mtClean="0"/>
                        <a:t>activ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1</a:t>
                      </a:r>
                      <a:endParaRPr lang="de-DE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336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What is a </a:t>
            </a:r>
            <a:r>
              <a:rPr lang="de-DE" b="1"/>
              <a:t>general approach</a:t>
            </a:r>
            <a:r>
              <a:rPr lang="de-DE"/>
              <a:t>?</a:t>
            </a:r>
            <a:endParaRPr lang="de-DE" b="1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smtClean="0"/>
              <a:t>Prepare text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/>
              <a:t>Remove </a:t>
            </a:r>
            <a:r>
              <a:rPr lang="de-DE" b="1"/>
              <a:t>markup code </a:t>
            </a:r>
            <a:r>
              <a:rPr lang="de-DE"/>
              <a:t>and </a:t>
            </a:r>
            <a:r>
              <a:rPr lang="de-DE" b="1"/>
              <a:t>punctuation 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 smtClean="0"/>
              <a:t>Handle </a:t>
            </a:r>
            <a:r>
              <a:rPr lang="de-DE" b="1"/>
              <a:t>each word </a:t>
            </a:r>
            <a:r>
              <a:rPr lang="de-DE" smtClean="0"/>
              <a:t>separately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/>
              <a:t>Convert to </a:t>
            </a:r>
            <a:r>
              <a:rPr lang="de-DE" b="1"/>
              <a:t>lower </a:t>
            </a:r>
            <a:r>
              <a:rPr lang="de-DE" b="1" smtClean="0"/>
              <a:t>case</a:t>
            </a:r>
            <a:endParaRPr lang="de-DE"/>
          </a:p>
          <a:p>
            <a:pPr marL="857250" lvl="1" indent="-457200">
              <a:buFont typeface="+mj-lt"/>
              <a:buAutoNum type="arabicPeriod"/>
            </a:pPr>
            <a:r>
              <a:rPr lang="de-DE" smtClean="0"/>
              <a:t>Remove </a:t>
            </a:r>
            <a:r>
              <a:rPr lang="de-DE" b="1" smtClean="0"/>
              <a:t>stop-words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 smtClean="0"/>
              <a:t>Apply </a:t>
            </a:r>
            <a:r>
              <a:rPr lang="de-DE" b="1" smtClean="0"/>
              <a:t>stemming</a:t>
            </a:r>
            <a:r>
              <a:rPr lang="de-DE" smtClean="0"/>
              <a:t> algorithm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 smtClean="0"/>
              <a:t>Create </a:t>
            </a:r>
            <a:r>
              <a:rPr lang="de-DE" b="1" smtClean="0"/>
              <a:t>word counter list</a:t>
            </a:r>
          </a:p>
          <a:p>
            <a:pPr marL="457200" lvl="1" indent="-457200">
              <a:buFont typeface="+mj-lt"/>
              <a:buAutoNum type="arabicPeriod"/>
            </a:pPr>
            <a:r>
              <a:rPr lang="de-DE" smtClean="0"/>
              <a:t>Train </a:t>
            </a:r>
            <a:r>
              <a:rPr lang="de-DE" b="1" smtClean="0"/>
              <a:t>text classification </a:t>
            </a:r>
            <a:r>
              <a:rPr lang="en-US" b="1"/>
              <a:t>algorithm </a:t>
            </a:r>
            <a:r>
              <a:rPr lang="en-US"/>
              <a:t>(Naïve </a:t>
            </a:r>
            <a:r>
              <a:rPr lang="en-US" smtClean="0"/>
              <a:t>Bayes)</a:t>
            </a:r>
            <a:endParaRPr lang="de-DE" b="1" smtClean="0"/>
          </a:p>
          <a:p>
            <a:pPr marL="857250" lvl="1" indent="-457200">
              <a:buFont typeface="+mj-lt"/>
              <a:buAutoNum type="arabicPeriod"/>
            </a:pPr>
            <a:endParaRPr lang="de-DE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9151541"/>
              </p:ext>
            </p:extLst>
          </p:nvPr>
        </p:nvGraphicFramePr>
        <p:xfrm>
          <a:off x="5654675" y="2055813"/>
          <a:ext cx="4395788" cy="4200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160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What is a </a:t>
            </a:r>
            <a:r>
              <a:rPr lang="de-DE" b="1"/>
              <a:t>general approach</a:t>
            </a:r>
            <a:r>
              <a:rPr lang="de-DE"/>
              <a:t>?</a:t>
            </a:r>
            <a:endParaRPr lang="de-DE" b="1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smtClean="0"/>
              <a:t>Prepare text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/>
              <a:t>Remove </a:t>
            </a:r>
            <a:r>
              <a:rPr lang="de-DE" b="1"/>
              <a:t>markup code </a:t>
            </a:r>
            <a:r>
              <a:rPr lang="de-DE"/>
              <a:t>and </a:t>
            </a:r>
            <a:r>
              <a:rPr lang="de-DE" b="1"/>
              <a:t>punctuation 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 smtClean="0"/>
              <a:t>Handle </a:t>
            </a:r>
            <a:r>
              <a:rPr lang="de-DE" b="1"/>
              <a:t>each word </a:t>
            </a:r>
            <a:r>
              <a:rPr lang="de-DE" smtClean="0"/>
              <a:t>separately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/>
              <a:t>Convert to </a:t>
            </a:r>
            <a:r>
              <a:rPr lang="de-DE" b="1"/>
              <a:t>lower </a:t>
            </a:r>
            <a:r>
              <a:rPr lang="de-DE" b="1" smtClean="0"/>
              <a:t>case</a:t>
            </a:r>
            <a:endParaRPr lang="de-DE"/>
          </a:p>
          <a:p>
            <a:pPr marL="857250" lvl="1" indent="-457200">
              <a:buFont typeface="+mj-lt"/>
              <a:buAutoNum type="arabicPeriod"/>
            </a:pPr>
            <a:r>
              <a:rPr lang="de-DE" smtClean="0"/>
              <a:t>Remove </a:t>
            </a:r>
            <a:r>
              <a:rPr lang="de-DE" b="1" smtClean="0"/>
              <a:t>stop-words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 smtClean="0"/>
              <a:t>Apply </a:t>
            </a:r>
            <a:r>
              <a:rPr lang="de-DE" b="1" smtClean="0"/>
              <a:t>stemming</a:t>
            </a:r>
            <a:r>
              <a:rPr lang="de-DE" smtClean="0"/>
              <a:t> algorithm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 smtClean="0"/>
              <a:t>Create </a:t>
            </a:r>
            <a:r>
              <a:rPr lang="de-DE" b="1" smtClean="0"/>
              <a:t>word counter list</a:t>
            </a:r>
          </a:p>
          <a:p>
            <a:pPr marL="457200" lvl="1" indent="-457200">
              <a:buFont typeface="+mj-lt"/>
              <a:buAutoNum type="arabicPeriod"/>
            </a:pPr>
            <a:r>
              <a:rPr lang="de-DE" smtClean="0"/>
              <a:t>Train </a:t>
            </a:r>
            <a:r>
              <a:rPr lang="de-DE" b="1" smtClean="0"/>
              <a:t>text classification </a:t>
            </a:r>
            <a:r>
              <a:rPr lang="en-US" b="1"/>
              <a:t>algorithm </a:t>
            </a:r>
            <a:r>
              <a:rPr lang="en-US"/>
              <a:t>(Naïve </a:t>
            </a:r>
            <a:r>
              <a:rPr lang="en-US" smtClean="0"/>
              <a:t>Bayes)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b="1" smtClean="0"/>
              <a:t>Apply </a:t>
            </a:r>
            <a:r>
              <a:rPr lang="en-US" smtClean="0"/>
              <a:t>learnt algorithm </a:t>
            </a:r>
            <a:br>
              <a:rPr lang="en-US" smtClean="0"/>
            </a:br>
            <a:r>
              <a:rPr lang="en-US" smtClean="0"/>
              <a:t>(using test data)</a:t>
            </a:r>
            <a:endParaRPr lang="de-DE" smtClean="0"/>
          </a:p>
          <a:p>
            <a:pPr marL="857250" lvl="1" indent="-457200">
              <a:buFont typeface="+mj-lt"/>
              <a:buAutoNum type="arabicPeriod"/>
            </a:pPr>
            <a:endParaRPr lang="de-DE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31283115"/>
              </p:ext>
            </p:extLst>
          </p:nvPr>
        </p:nvGraphicFramePr>
        <p:xfrm>
          <a:off x="5654675" y="2055813"/>
          <a:ext cx="4395788" cy="4200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165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3. Why </a:t>
            </a:r>
            <a:r>
              <a:rPr lang="de-DE"/>
              <a:t>this </a:t>
            </a:r>
            <a:r>
              <a:rPr lang="de-DE"/>
              <a:t>project</a:t>
            </a:r>
            <a:r>
              <a:rPr lang="de-DE" smtClean="0"/>
              <a:t>?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0811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Text classification for German and Romanian language. </a:t>
            </a:r>
            <a:r>
              <a:rPr lang="en-US" b="1" smtClean="0"/>
              <a:t>Why?</a:t>
            </a:r>
            <a:endParaRPr lang="de-DE" b="1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/>
              <a:t>Based on Lab @ Dr. MORARIU: </a:t>
            </a:r>
          </a:p>
          <a:p>
            <a:pPr lvl="1"/>
            <a:r>
              <a:rPr lang="de-DE"/>
              <a:t>MACHINE LEARNING – Advanced group </a:t>
            </a:r>
          </a:p>
          <a:p>
            <a:pPr lvl="1"/>
            <a:endParaRPr lang="de-DE"/>
          </a:p>
          <a:p>
            <a:pPr lvl="1"/>
            <a:r>
              <a:rPr lang="en-US"/>
              <a:t>Topic 2: Text Document classification using Naïve Bayes</a:t>
            </a:r>
          </a:p>
          <a:p>
            <a:endParaRPr lang="de-DE" smtClean="0"/>
          </a:p>
          <a:p>
            <a:r>
              <a:rPr lang="de-DE" smtClean="0"/>
              <a:t>Well researched for </a:t>
            </a:r>
            <a:br>
              <a:rPr lang="de-DE" smtClean="0"/>
            </a:br>
            <a:r>
              <a:rPr lang="de-DE" b="1" smtClean="0"/>
              <a:t>English language</a:t>
            </a:r>
            <a:r>
              <a:rPr lang="de-DE" smtClean="0"/>
              <a:t>, </a:t>
            </a:r>
            <a:br>
              <a:rPr lang="de-DE" smtClean="0"/>
            </a:br>
            <a:r>
              <a:rPr lang="de-DE" smtClean="0"/>
              <a:t>but not for </a:t>
            </a:r>
            <a:br>
              <a:rPr lang="de-DE" smtClean="0"/>
            </a:br>
            <a:r>
              <a:rPr lang="de-DE" b="1" smtClean="0"/>
              <a:t>German and Romanian </a:t>
            </a:r>
          </a:p>
        </p:txBody>
      </p:sp>
      <p:pic>
        <p:nvPicPr>
          <p:cNvPr id="4098" name="Picture 2" descr="http://www.fahnenversand.de/shop/images/artikel/1688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819" y="3013075"/>
            <a:ext cx="28575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39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4. Generate </a:t>
            </a:r>
            <a:r>
              <a:rPr lang="de-DE" b="1"/>
              <a:t>example </a:t>
            </a:r>
            <a:r>
              <a:rPr lang="de-DE" b="1" smtClean="0"/>
              <a:t>data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5596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Generate example </a:t>
            </a:r>
            <a:r>
              <a:rPr lang="en-US" smtClean="0"/>
              <a:t>data:</a:t>
            </a:r>
            <a:r>
              <a:rPr lang="de-DE" smtClean="0"/>
              <a:t/>
            </a:r>
            <a:br>
              <a:rPr lang="de-DE" smtClean="0"/>
            </a:br>
            <a:r>
              <a:rPr lang="de-DE" b="1" smtClean="0"/>
              <a:t>a supervised learning problem</a:t>
            </a:r>
            <a:endParaRPr lang="de-DE" b="1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/>
            <a:r>
              <a:rPr lang="de-DE" sz="2000"/>
              <a:t>In the Lab: </a:t>
            </a:r>
            <a:r>
              <a:rPr lang="en-US" sz="2000" b="1"/>
              <a:t>Reuters</a:t>
            </a:r>
            <a:r>
              <a:rPr lang="en-US" sz="2000"/>
              <a:t> dataset of </a:t>
            </a:r>
            <a:r>
              <a:rPr lang="en-US" sz="2000" b="1"/>
              <a:t>English</a:t>
            </a:r>
            <a:r>
              <a:rPr lang="en-US" sz="2000"/>
              <a:t> language </a:t>
            </a:r>
            <a:r>
              <a:rPr lang="en-US" sz="2000" smtClean="0"/>
              <a:t>texts</a:t>
            </a:r>
            <a:endParaRPr lang="de-DE" sz="2000"/>
          </a:p>
          <a:p>
            <a:pPr marL="342900" lvl="2" indent="-342900"/>
            <a:endParaRPr lang="de-DE" sz="2000" smtClean="0"/>
          </a:p>
          <a:p>
            <a:pPr marL="342900" lvl="2" indent="-342900"/>
            <a:r>
              <a:rPr lang="de-DE" sz="2000" smtClean="0"/>
              <a:t>Requirements </a:t>
            </a:r>
            <a:r>
              <a:rPr lang="de-DE" sz="2000" smtClean="0"/>
              <a:t>for project:</a:t>
            </a:r>
          </a:p>
          <a:p>
            <a:pPr marL="800100" lvl="3" indent="-342900"/>
            <a:r>
              <a:rPr lang="de-DE" sz="1800" smtClean="0"/>
              <a:t>Example dataset of </a:t>
            </a:r>
            <a:r>
              <a:rPr lang="de-DE" sz="1800" b="1" smtClean="0"/>
              <a:t>classified </a:t>
            </a:r>
            <a:r>
              <a:rPr lang="de-DE" sz="1800" smtClean="0"/>
              <a:t>texts</a:t>
            </a:r>
          </a:p>
          <a:p>
            <a:pPr marL="800100" lvl="3" indent="-342900"/>
            <a:r>
              <a:rPr lang="de-DE" sz="1800" smtClean="0"/>
              <a:t>Available in German and Romanian </a:t>
            </a:r>
            <a:r>
              <a:rPr lang="de-DE" sz="1800" b="1" smtClean="0"/>
              <a:t>language</a:t>
            </a:r>
          </a:p>
          <a:p>
            <a:pPr marL="800100" lvl="3" indent="-342900"/>
            <a:r>
              <a:rPr lang="de-DE" sz="1800" smtClean="0"/>
              <a:t>Similar </a:t>
            </a:r>
            <a:r>
              <a:rPr lang="de-DE" sz="1800" b="1" smtClean="0"/>
              <a:t>data structure</a:t>
            </a:r>
          </a:p>
          <a:p>
            <a:pPr marL="800100" lvl="3" indent="-342900"/>
            <a:r>
              <a:rPr lang="de-DE" sz="1800" smtClean="0"/>
              <a:t>Decent </a:t>
            </a:r>
            <a:r>
              <a:rPr lang="de-DE" sz="1800" b="1" smtClean="0"/>
              <a:t>number</a:t>
            </a:r>
            <a:r>
              <a:rPr lang="de-DE" sz="1800" smtClean="0"/>
              <a:t> of examples</a:t>
            </a:r>
            <a:endParaRPr lang="de-DE" sz="1800"/>
          </a:p>
        </p:txBody>
      </p:sp>
      <p:pic>
        <p:nvPicPr>
          <p:cNvPr id="2052" name="Picture 4" descr="Reut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6802" y="2728686"/>
            <a:ext cx="2105025" cy="42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62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smtClean="0"/>
              <a:t>Text classification</a:t>
            </a:r>
            <a:r>
              <a:rPr lang="en-US" smtClean="0"/>
              <a:t> for German and Romanian language</a:t>
            </a:r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414915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Generate example </a:t>
            </a:r>
            <a:r>
              <a:rPr lang="en-US" smtClean="0"/>
              <a:t>data</a:t>
            </a:r>
            <a:r>
              <a:rPr lang="en-US"/>
              <a:t>.</a:t>
            </a:r>
            <a:r>
              <a:rPr lang="en-US" smtClean="0"/>
              <a:t> </a:t>
            </a:r>
            <a:r>
              <a:rPr lang="en-US" b="1" smtClean="0"/>
              <a:t>Idea</a:t>
            </a:r>
            <a:r>
              <a:rPr lang="en-US" smtClean="0"/>
              <a:t>:</a:t>
            </a:r>
            <a:r>
              <a:rPr lang="de-DE" smtClean="0"/>
              <a:t/>
            </a:r>
            <a:br>
              <a:rPr lang="de-DE" smtClean="0"/>
            </a:br>
            <a:r>
              <a:rPr lang="de-DE" b="1" smtClean="0"/>
              <a:t>Wikipedia </a:t>
            </a:r>
            <a:r>
              <a:rPr lang="de-DE" smtClean="0"/>
              <a:t>articles and categories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1103312" y="3352800"/>
            <a:ext cx="6837964" cy="2903538"/>
          </a:xfrm>
        </p:spPr>
        <p:txBody>
          <a:bodyPr>
            <a:normAutofit/>
          </a:bodyPr>
          <a:lstStyle/>
          <a:p>
            <a:pPr marL="800100" lvl="3" indent="-342900"/>
            <a:r>
              <a:rPr lang="de-DE" sz="1800"/>
              <a:t>Example dataset of </a:t>
            </a:r>
            <a:r>
              <a:rPr lang="de-DE" sz="1800" b="1"/>
              <a:t>classified </a:t>
            </a:r>
            <a:r>
              <a:rPr lang="de-DE" sz="1800" smtClean="0"/>
              <a:t>texts</a:t>
            </a:r>
            <a:r>
              <a:rPr lang="de-DE" sz="1800" b="1" smtClean="0"/>
              <a:t>     </a:t>
            </a:r>
            <a:r>
              <a:rPr lang="de-DE" sz="1800" smtClean="0"/>
              <a:t>✔</a:t>
            </a:r>
            <a:endParaRPr lang="de-DE" sz="1800" b="1"/>
          </a:p>
          <a:p>
            <a:pPr marL="800100" lvl="3" indent="-342900"/>
            <a:r>
              <a:rPr lang="de-DE" sz="1800"/>
              <a:t>Available in German and Romanian </a:t>
            </a:r>
            <a:r>
              <a:rPr lang="de-DE" sz="1800" b="1" smtClean="0"/>
              <a:t>language     </a:t>
            </a:r>
            <a:r>
              <a:rPr lang="de-DE" sz="1800" smtClean="0"/>
              <a:t>✔</a:t>
            </a:r>
            <a:endParaRPr lang="de-DE" sz="1800" b="1"/>
          </a:p>
          <a:p>
            <a:pPr marL="800100" lvl="3" indent="-342900"/>
            <a:r>
              <a:rPr lang="de-DE" sz="1800"/>
              <a:t>Similar </a:t>
            </a:r>
            <a:r>
              <a:rPr lang="de-DE" sz="1800" b="1"/>
              <a:t>data </a:t>
            </a:r>
            <a:r>
              <a:rPr lang="de-DE" sz="1800" b="1" smtClean="0"/>
              <a:t>structure     </a:t>
            </a:r>
            <a:r>
              <a:rPr lang="de-DE" sz="1800"/>
              <a:t>✔</a:t>
            </a:r>
            <a:endParaRPr lang="de-DE" sz="1800" b="1"/>
          </a:p>
          <a:p>
            <a:pPr marL="800100" lvl="3" indent="-342900"/>
            <a:r>
              <a:rPr lang="de-DE" sz="1800"/>
              <a:t>Decent </a:t>
            </a:r>
            <a:r>
              <a:rPr lang="de-DE" sz="1800" b="1"/>
              <a:t>number</a:t>
            </a:r>
            <a:r>
              <a:rPr lang="de-DE" sz="1800"/>
              <a:t> of </a:t>
            </a:r>
            <a:r>
              <a:rPr lang="de-DE" sz="1800" smtClean="0"/>
              <a:t>examples    ✔</a:t>
            </a:r>
            <a:endParaRPr lang="de-DE" sz="1800"/>
          </a:p>
        </p:txBody>
      </p:sp>
      <p:pic>
        <p:nvPicPr>
          <p:cNvPr id="3074" name="Picture 2" descr="http://t1.gstatic.com/images?q=tbn:ANd9GcRww7EDgmGCMAycwC144fChAv_wXnNa2tICeWlFj49L9ntp2Hh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7761" y="286561"/>
            <a:ext cx="2050629" cy="209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6605" y="2961884"/>
            <a:ext cx="4021318" cy="1617269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8867" y="4789691"/>
            <a:ext cx="4034281" cy="62547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1830" y="5695469"/>
            <a:ext cx="4021318" cy="102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21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Wikipedia dump </a:t>
            </a:r>
            <a:r>
              <a:rPr lang="de-DE" b="1" smtClean="0"/>
              <a:t>data structure </a:t>
            </a:r>
            <a:r>
              <a:rPr lang="de-DE" sz="2000" smtClean="0"/>
              <a:t>(and size)</a:t>
            </a:r>
            <a:endParaRPr lang="de-DE" sz="2000"/>
          </a:p>
        </p:txBody>
      </p:sp>
      <p:sp>
        <p:nvSpPr>
          <p:cNvPr id="6" name="Rechteck 5"/>
          <p:cNvSpPr/>
          <p:nvPr/>
        </p:nvSpPr>
        <p:spPr>
          <a:xfrm>
            <a:off x="1170775" y="2025354"/>
            <a:ext cx="2221906" cy="1598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mtClean="0"/>
              <a:t>category.sql</a:t>
            </a:r>
          </a:p>
        </p:txBody>
      </p:sp>
      <p:sp>
        <p:nvSpPr>
          <p:cNvPr id="7" name="Rechteck 6"/>
          <p:cNvSpPr/>
          <p:nvPr/>
        </p:nvSpPr>
        <p:spPr>
          <a:xfrm>
            <a:off x="4938046" y="2025354"/>
            <a:ext cx="2221906" cy="1598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mtClean="0"/>
              <a:t>categorylinks.sql</a:t>
            </a:r>
          </a:p>
        </p:txBody>
      </p:sp>
      <p:sp>
        <p:nvSpPr>
          <p:cNvPr id="8" name="Rechteck 7"/>
          <p:cNvSpPr/>
          <p:nvPr/>
        </p:nvSpPr>
        <p:spPr>
          <a:xfrm>
            <a:off x="8705318" y="2025354"/>
            <a:ext cx="2221906" cy="1598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mtClean="0"/>
              <a:t>pages-articles.xml</a:t>
            </a:r>
          </a:p>
        </p:txBody>
      </p:sp>
      <p:cxnSp>
        <p:nvCxnSpPr>
          <p:cNvPr id="10" name="Gerade Verbindung mit Pfeil 9"/>
          <p:cNvCxnSpPr>
            <a:stCxn id="6" idx="3"/>
            <a:endCxn id="7" idx="1"/>
          </p:cNvCxnSpPr>
          <p:nvPr/>
        </p:nvCxnSpPr>
        <p:spPr>
          <a:xfrm>
            <a:off x="3392681" y="2824386"/>
            <a:ext cx="15453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7" idx="3"/>
            <a:endCxn id="8" idx="1"/>
          </p:cNvCxnSpPr>
          <p:nvPr/>
        </p:nvCxnSpPr>
        <p:spPr>
          <a:xfrm>
            <a:off x="7159952" y="2824386"/>
            <a:ext cx="1545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1170775" y="3641701"/>
            <a:ext cx="22219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Category-id, number of pages within a category</a:t>
            </a:r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4938046" y="3623418"/>
            <a:ext cx="22219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M:N relation between categories and pages/sub-directories</a:t>
            </a:r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8705317" y="3641701"/>
            <a:ext cx="22219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XML file with page-ids and all page contents</a:t>
            </a:r>
            <a:endParaRPr lang="de-DE"/>
          </a:p>
        </p:txBody>
      </p:sp>
      <p:graphicFrame>
        <p:nvGraphicFramePr>
          <p:cNvPr id="18" name="Diagramm 17"/>
          <p:cNvGraphicFramePr/>
          <p:nvPr>
            <p:extLst>
              <p:ext uri="{D42A27DB-BD31-4B8C-83A1-F6EECF244321}">
                <p14:modId xmlns:p14="http://schemas.microsoft.com/office/powerpoint/2010/main" val="578268333"/>
              </p:ext>
            </p:extLst>
          </p:nvPr>
        </p:nvGraphicFramePr>
        <p:xfrm>
          <a:off x="462597" y="5100746"/>
          <a:ext cx="11322053" cy="16589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2787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Generate example </a:t>
            </a:r>
            <a:r>
              <a:rPr lang="en-US" smtClean="0"/>
              <a:t>data</a:t>
            </a:r>
            <a:br>
              <a:rPr lang="en-US" smtClean="0"/>
            </a:br>
            <a:r>
              <a:rPr lang="en-US" b="1" smtClean="0"/>
              <a:t>Pseudo code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649134" cy="4195481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smtClean="0"/>
              <a:t>Define </a:t>
            </a:r>
            <a:r>
              <a:rPr lang="de-DE" b="1" smtClean="0"/>
              <a:t>top categories</a:t>
            </a:r>
            <a:br>
              <a:rPr lang="de-DE" b="1" smtClean="0"/>
            </a:br>
            <a:r>
              <a:rPr lang="de-DE" sz="16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"Geographie</a:t>
            </a:r>
            <a:r>
              <a:rPr lang="de-DE" sz="16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Geschichte, Gesellschaft</a:t>
            </a:r>
            <a:r>
              <a:rPr lang="de-DE" sz="16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,…/ Geografie</a:t>
            </a:r>
            <a:r>
              <a:rPr lang="de-DE" sz="16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Istorie, </a:t>
            </a:r>
            <a:r>
              <a:rPr lang="de-DE" sz="16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Societate,…“</a:t>
            </a:r>
            <a:endParaRPr lang="de-DE" smtClean="0"/>
          </a:p>
          <a:p>
            <a:pPr marL="457200" indent="-457200">
              <a:buFont typeface="+mj-lt"/>
              <a:buAutoNum type="arabicPeriod"/>
            </a:pPr>
            <a:r>
              <a:rPr lang="de-DE" smtClean="0"/>
              <a:t>Read meta data about </a:t>
            </a:r>
            <a:r>
              <a:rPr lang="de-DE" b="1" smtClean="0"/>
              <a:t>categories</a:t>
            </a:r>
            <a:r>
              <a:rPr lang="de-DE" smtClean="0"/>
              <a:t> from </a:t>
            </a:r>
            <a:r>
              <a:rPr lang="de-DE" b="1" smtClean="0"/>
              <a:t>category.sql</a:t>
            </a:r>
            <a:r>
              <a:rPr lang="de-DE" smtClean="0"/>
              <a:t>-file</a:t>
            </a:r>
          </a:p>
          <a:p>
            <a:pPr marL="457200" indent="-457200">
              <a:buFont typeface="+mj-lt"/>
              <a:buAutoNum type="arabicPeriod"/>
            </a:pPr>
            <a:r>
              <a:rPr lang="de-DE" smtClean="0"/>
              <a:t>Read </a:t>
            </a:r>
            <a:r>
              <a:rPr lang="de-DE" b="1" smtClean="0"/>
              <a:t>matching page-ids</a:t>
            </a:r>
            <a:r>
              <a:rPr lang="de-DE" smtClean="0"/>
              <a:t> from </a:t>
            </a:r>
            <a:r>
              <a:rPr lang="de-DE" b="1" smtClean="0"/>
              <a:t>categorylinks.sql</a:t>
            </a:r>
            <a:br>
              <a:rPr lang="de-DE" b="1" smtClean="0"/>
            </a:br>
            <a:r>
              <a:rPr lang="de-DE" sz="16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Remove </a:t>
            </a:r>
            <a:r>
              <a:rPr lang="de-DE" sz="16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markup code and </a:t>
            </a:r>
            <a:r>
              <a:rPr lang="de-DE" sz="16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punctuation</a:t>
            </a:r>
            <a:br>
              <a:rPr lang="de-DE" sz="16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de-DE" sz="16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Handle </a:t>
            </a:r>
            <a:r>
              <a:rPr lang="de-DE" sz="16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each word </a:t>
            </a:r>
            <a:r>
              <a:rPr lang="de-DE" sz="16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separately</a:t>
            </a:r>
            <a:br>
              <a:rPr lang="de-DE" sz="16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de-DE" sz="16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Convert </a:t>
            </a:r>
            <a:r>
              <a:rPr lang="de-DE" sz="16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 lower </a:t>
            </a:r>
            <a:r>
              <a:rPr lang="de-DE" sz="16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case</a:t>
            </a:r>
            <a:br>
              <a:rPr lang="de-DE" sz="16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de-DE" sz="16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Remove stop-words</a:t>
            </a:r>
            <a:br>
              <a:rPr lang="de-DE" sz="16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de-DE" sz="16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Apply </a:t>
            </a:r>
            <a:r>
              <a:rPr lang="de-DE" sz="16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stemming </a:t>
            </a:r>
            <a:r>
              <a:rPr lang="de-DE" sz="16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algorithm</a:t>
            </a:r>
            <a:br>
              <a:rPr lang="de-DE" sz="16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de-DE" sz="16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Create </a:t>
            </a:r>
            <a:r>
              <a:rPr lang="de-DE" sz="16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word counter list</a:t>
            </a:r>
          </a:p>
          <a:p>
            <a:pPr marL="457200" indent="-457200">
              <a:buFont typeface="+mj-lt"/>
              <a:buAutoNum type="arabicPeriod"/>
            </a:pPr>
            <a:r>
              <a:rPr lang="de-DE" smtClean="0"/>
              <a:t>Write </a:t>
            </a:r>
            <a:r>
              <a:rPr lang="de-DE" b="1" smtClean="0"/>
              <a:t>arff-file(s)</a:t>
            </a:r>
            <a:r>
              <a:rPr lang="de-DE" smtClean="0"/>
              <a:t/>
            </a:r>
            <a:br>
              <a:rPr lang="de-DE" smtClean="0"/>
            </a:br>
            <a:r>
              <a:rPr lang="de-DE" sz="16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Standardized format to be read by </a:t>
            </a:r>
            <a:r>
              <a:rPr lang="en-US" sz="16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Naïve </a:t>
            </a:r>
            <a:r>
              <a:rPr lang="en-US" sz="16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Bayes algorithm developed in Machine Learning lab</a:t>
            </a:r>
            <a:endParaRPr lang="de-DE" sz="1600" smtClean="0"/>
          </a:p>
        </p:txBody>
      </p:sp>
    </p:spTree>
    <p:extLst>
      <p:ext uri="{BB962C8B-B14F-4D97-AF65-F5344CB8AC3E}">
        <p14:creationId xmlns:p14="http://schemas.microsoft.com/office/powerpoint/2010/main" val="278990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5. </a:t>
            </a:r>
            <a:r>
              <a:rPr lang="de-DE" b="1" smtClean="0"/>
              <a:t>Train </a:t>
            </a:r>
            <a:r>
              <a:rPr lang="de-DE" b="1"/>
              <a:t>and test</a:t>
            </a:r>
            <a:r>
              <a:rPr lang="de-DE"/>
              <a:t> Naïve </a:t>
            </a:r>
            <a:r>
              <a:rPr lang="de-DE"/>
              <a:t>Bayes </a:t>
            </a:r>
            <a:r>
              <a:rPr lang="de-DE" smtClean="0"/>
              <a:t>algorithm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08107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Train and test Naïve </a:t>
            </a:r>
            <a:r>
              <a:rPr lang="de-DE"/>
              <a:t>Bayes </a:t>
            </a:r>
            <a:r>
              <a:rPr lang="de-DE" smtClean="0"/>
              <a:t>algorithm</a:t>
            </a:r>
            <a:br>
              <a:rPr lang="de-DE" smtClean="0"/>
            </a:br>
            <a:r>
              <a:rPr lang="en-US" b="1"/>
              <a:t>Pseudo code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Read </a:t>
            </a:r>
            <a:r>
              <a:rPr lang="de-DE" b="1" smtClean="0"/>
              <a:t>arff-files </a:t>
            </a:r>
            <a:r>
              <a:rPr lang="de-DE" smtClean="0"/>
              <a:t>with training and testing examples</a:t>
            </a:r>
          </a:p>
          <a:p>
            <a:r>
              <a:rPr lang="de-DE" smtClean="0"/>
              <a:t>For </a:t>
            </a:r>
            <a:r>
              <a:rPr lang="de-DE" b="1"/>
              <a:t>training</a:t>
            </a:r>
            <a:r>
              <a:rPr lang="de-DE"/>
              <a:t> </a:t>
            </a:r>
            <a:r>
              <a:rPr lang="de-DE" smtClean="0"/>
              <a:t>examples:</a:t>
            </a:r>
          </a:p>
          <a:p>
            <a:pPr lvl="1"/>
            <a:r>
              <a:rPr lang="de-DE" smtClean="0"/>
              <a:t>Apply word-counter list</a:t>
            </a:r>
          </a:p>
          <a:p>
            <a:pPr lvl="1"/>
            <a:r>
              <a:rPr lang="de-DE" smtClean="0"/>
              <a:t>Reduce features using </a:t>
            </a:r>
            <a:r>
              <a:rPr lang="de-DE" b="1" smtClean="0"/>
              <a:t>feature selection </a:t>
            </a:r>
            <a:r>
              <a:rPr lang="de-DE" smtClean="0"/>
              <a:t>algorithm</a:t>
            </a:r>
            <a:br>
              <a:rPr lang="de-DE" smtClean="0"/>
            </a:br>
            <a:r>
              <a:rPr lang="de-DE" sz="16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keep only features </a:t>
            </a:r>
            <a:r>
              <a:rPr lang="de-DE" sz="16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(„words</a:t>
            </a:r>
            <a:r>
              <a:rPr lang="de-DE" sz="16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“) with high </a:t>
            </a:r>
            <a:r>
              <a:rPr lang="de-DE" sz="16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„mutual information“</a:t>
            </a:r>
            <a:endParaRPr lang="de-DE" sz="140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de-DE" smtClean="0"/>
              <a:t>For </a:t>
            </a:r>
            <a:r>
              <a:rPr lang="de-DE" b="1" smtClean="0"/>
              <a:t>testing </a:t>
            </a:r>
            <a:r>
              <a:rPr lang="de-DE" smtClean="0"/>
              <a:t>examples:</a:t>
            </a:r>
          </a:p>
          <a:p>
            <a:pPr lvl="1"/>
            <a:r>
              <a:rPr lang="en-US" smtClean="0"/>
              <a:t>Calculate </a:t>
            </a:r>
            <a:r>
              <a:rPr lang="en-US" b="1"/>
              <a:t>probability</a:t>
            </a:r>
            <a:r>
              <a:rPr lang="en-US"/>
              <a:t> for </a:t>
            </a:r>
            <a:r>
              <a:rPr lang="en-US" b="1"/>
              <a:t>each </a:t>
            </a:r>
            <a:r>
              <a:rPr lang="en-US" b="1" smtClean="0"/>
              <a:t>category</a:t>
            </a:r>
          </a:p>
          <a:p>
            <a:pPr lvl="1"/>
            <a:r>
              <a:rPr lang="de-DE" smtClean="0"/>
              <a:t>Category with </a:t>
            </a:r>
            <a:r>
              <a:rPr lang="de-DE" b="1" smtClean="0"/>
              <a:t>highest probability = prediction</a:t>
            </a: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24848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6. </a:t>
            </a:r>
            <a:r>
              <a:rPr lang="de-DE" b="1" smtClean="0"/>
              <a:t>Performance </a:t>
            </a:r>
            <a:r>
              <a:rPr lang="de-DE"/>
              <a:t>and </a:t>
            </a:r>
            <a:r>
              <a:rPr lang="de-DE" b="1" smtClean="0"/>
              <a:t>results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26739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/>
              <a:t>Performance </a:t>
            </a:r>
            <a:r>
              <a:rPr lang="de-DE"/>
              <a:t>and </a:t>
            </a:r>
            <a:r>
              <a:rPr lang="de-DE" b="1"/>
              <a:t>results</a:t>
            </a:r>
            <a:r>
              <a:rPr lang="de-DE"/>
              <a:t/>
            </a:r>
            <a:br>
              <a:rPr lang="de-DE"/>
            </a:br>
            <a:r>
              <a:rPr lang="de-DE" smtClean="0"/>
              <a:t>Test 1: German language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Parameters:</a:t>
            </a:r>
          </a:p>
          <a:p>
            <a:pPr lvl="1"/>
            <a:r>
              <a:rPr lang="de-DE" smtClean="0"/>
              <a:t>Categories: </a:t>
            </a:r>
            <a:r>
              <a:rPr lang="de-DE" b="1" smtClean="0"/>
              <a:t>6</a:t>
            </a:r>
            <a:r>
              <a:rPr lang="de-DE" smtClean="0"/>
              <a:t/>
            </a:r>
            <a:br>
              <a:rPr lang="de-DE" smtClean="0"/>
            </a:br>
            <a:r>
              <a:rPr lang="de-DE" sz="16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Geographie, Geschichte, Gesellschaft, Religion, Sport, Technik</a:t>
            </a:r>
            <a:endParaRPr lang="de-DE" sz="1600" smtClean="0"/>
          </a:p>
          <a:p>
            <a:pPr lvl="1"/>
            <a:r>
              <a:rPr lang="de-DE" sz="1600" smtClean="0"/>
              <a:t>Pages per Category: </a:t>
            </a:r>
            <a:r>
              <a:rPr lang="de-DE" sz="1600" b="1" smtClean="0"/>
              <a:t>100</a:t>
            </a:r>
          </a:p>
          <a:p>
            <a:pPr lvl="1"/>
            <a:r>
              <a:rPr lang="de-DE" sz="1600" smtClean="0"/>
              <a:t>Training documents:</a:t>
            </a:r>
            <a:r>
              <a:rPr lang="de-DE" sz="1600" b="1" smtClean="0"/>
              <a:t> 450</a:t>
            </a:r>
          </a:p>
          <a:p>
            <a:pPr lvl="1"/>
            <a:r>
              <a:rPr lang="de-DE" sz="1600" smtClean="0"/>
              <a:t>Testing documents:</a:t>
            </a:r>
            <a:r>
              <a:rPr lang="de-DE" sz="1600" b="1" smtClean="0"/>
              <a:t> </a:t>
            </a:r>
            <a:r>
              <a:rPr lang="de-DE" sz="1600" b="1" smtClean="0"/>
              <a:t>150</a:t>
            </a:r>
          </a:p>
          <a:p>
            <a:pPr lvl="1"/>
            <a:endParaRPr lang="de-DE" sz="1600" b="1"/>
          </a:p>
          <a:p>
            <a:r>
              <a:rPr lang="de-DE" smtClean="0"/>
              <a:t>Statistics</a:t>
            </a:r>
          </a:p>
          <a:p>
            <a:pPr lvl="1"/>
            <a:r>
              <a:rPr lang="de-DE"/>
              <a:t>Total number of distinct words</a:t>
            </a:r>
            <a:r>
              <a:rPr lang="de-DE"/>
              <a:t>: </a:t>
            </a:r>
            <a:r>
              <a:rPr lang="de-DE" smtClean="0"/>
              <a:t>79.905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282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/>
              <a:t>Performance </a:t>
            </a:r>
            <a:r>
              <a:rPr lang="de-DE"/>
              <a:t>and </a:t>
            </a:r>
            <a:r>
              <a:rPr lang="de-DE" b="1"/>
              <a:t>results</a:t>
            </a:r>
            <a:r>
              <a:rPr lang="de-DE"/>
              <a:t/>
            </a:r>
            <a:br>
              <a:rPr lang="de-DE"/>
            </a:br>
            <a:r>
              <a:rPr lang="de-DE" smtClean="0"/>
              <a:t>Test 1: German language</a:t>
            </a:r>
            <a:endParaRPr lang="de-DE"/>
          </a:p>
        </p:txBody>
      </p:sp>
      <p:graphicFrame>
        <p:nvGraphicFramePr>
          <p:cNvPr id="10" name="Inhaltsplatzhalt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2897975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2761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/>
              <a:t>Performance </a:t>
            </a:r>
            <a:r>
              <a:rPr lang="de-DE"/>
              <a:t>and </a:t>
            </a:r>
            <a:r>
              <a:rPr lang="de-DE" b="1"/>
              <a:t>results</a:t>
            </a:r>
            <a:r>
              <a:rPr lang="de-DE"/>
              <a:t/>
            </a:r>
            <a:br>
              <a:rPr lang="de-DE"/>
            </a:br>
            <a:r>
              <a:rPr lang="de-DE" smtClean="0"/>
              <a:t>Test 2: Romanian language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Parameters:</a:t>
            </a:r>
          </a:p>
          <a:p>
            <a:pPr lvl="1"/>
            <a:r>
              <a:rPr lang="de-DE" smtClean="0"/>
              <a:t>Categories: </a:t>
            </a:r>
            <a:r>
              <a:rPr lang="de-DE" b="1" smtClean="0"/>
              <a:t>6</a:t>
            </a:r>
            <a:r>
              <a:rPr lang="de-DE" smtClean="0"/>
              <a:t/>
            </a:r>
            <a:br>
              <a:rPr lang="de-DE" smtClean="0"/>
            </a:br>
            <a:r>
              <a:rPr lang="de-DE" sz="1600"/>
              <a:t>Artă</a:t>
            </a:r>
            <a:r>
              <a:rPr lang="de-DE" sz="16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</a:t>
            </a:r>
            <a:r>
              <a:rPr lang="de-DE" sz="1600"/>
              <a:t>Cultură</a:t>
            </a:r>
            <a:r>
              <a:rPr lang="de-DE" sz="16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</a:t>
            </a:r>
            <a:r>
              <a:rPr lang="de-DE" sz="1600"/>
              <a:t>Geografie</a:t>
            </a:r>
            <a:r>
              <a:rPr lang="de-DE" sz="16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</a:t>
            </a:r>
            <a:r>
              <a:rPr lang="de-DE" sz="1600"/>
              <a:t>Istorie</a:t>
            </a:r>
            <a:r>
              <a:rPr lang="de-DE" sz="16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</a:t>
            </a:r>
            <a:r>
              <a:rPr lang="de-DE" sz="1600"/>
              <a:t>Religie</a:t>
            </a:r>
            <a:r>
              <a:rPr lang="de-DE" sz="16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</a:t>
            </a:r>
            <a:r>
              <a:rPr lang="de-DE" sz="1600"/>
              <a:t>Știință</a:t>
            </a:r>
            <a:endParaRPr lang="de-DE" sz="1600" smtClean="0"/>
          </a:p>
          <a:p>
            <a:pPr lvl="1"/>
            <a:r>
              <a:rPr lang="de-DE" sz="1600" smtClean="0"/>
              <a:t>Pages per Category: </a:t>
            </a:r>
            <a:r>
              <a:rPr lang="de-DE" sz="1600" b="1" smtClean="0"/>
              <a:t>100</a:t>
            </a:r>
          </a:p>
          <a:p>
            <a:pPr lvl="1"/>
            <a:r>
              <a:rPr lang="de-DE" sz="1600"/>
              <a:t>Training documents:</a:t>
            </a:r>
            <a:r>
              <a:rPr lang="de-DE" sz="1600" b="1"/>
              <a:t> 450</a:t>
            </a:r>
          </a:p>
          <a:p>
            <a:pPr lvl="1"/>
            <a:r>
              <a:rPr lang="de-DE" sz="1600"/>
              <a:t>Testing documents:</a:t>
            </a:r>
            <a:r>
              <a:rPr lang="de-DE" sz="1600" b="1"/>
              <a:t> </a:t>
            </a:r>
            <a:r>
              <a:rPr lang="de-DE" sz="1600" b="1" smtClean="0"/>
              <a:t>150</a:t>
            </a:r>
          </a:p>
          <a:p>
            <a:pPr lvl="1"/>
            <a:endParaRPr lang="de-DE" sz="1600" b="1"/>
          </a:p>
          <a:p>
            <a:r>
              <a:rPr lang="de-DE"/>
              <a:t>Statistics</a:t>
            </a:r>
          </a:p>
          <a:p>
            <a:pPr lvl="1"/>
            <a:r>
              <a:rPr lang="de-DE"/>
              <a:t>Total number of distinct words</a:t>
            </a:r>
            <a:r>
              <a:rPr lang="de-DE"/>
              <a:t>: </a:t>
            </a:r>
            <a:r>
              <a:rPr lang="de-DE" smtClean="0"/>
              <a:t>34.538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345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/>
              <a:t>Performance </a:t>
            </a:r>
            <a:r>
              <a:rPr lang="de-DE"/>
              <a:t>and </a:t>
            </a:r>
            <a:r>
              <a:rPr lang="de-DE" b="1"/>
              <a:t>results</a:t>
            </a:r>
            <a:r>
              <a:rPr lang="de-DE"/>
              <a:t/>
            </a:r>
            <a:br>
              <a:rPr lang="de-DE"/>
            </a:br>
            <a:r>
              <a:rPr lang="de-DE" smtClean="0"/>
              <a:t>Test 2: Romanian language</a:t>
            </a:r>
            <a:endParaRPr lang="de-DE"/>
          </a:p>
        </p:txBody>
      </p:sp>
      <p:graphicFrame>
        <p:nvGraphicFramePr>
          <p:cNvPr id="7" name="Inhaltsplatzhalt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2251499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3944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Agenda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smtClean="0"/>
              <a:t>What is </a:t>
            </a:r>
            <a:r>
              <a:rPr lang="de-DE" b="1" smtClean="0"/>
              <a:t>text classification</a:t>
            </a:r>
            <a:r>
              <a:rPr lang="de-DE" smtClean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de-DE" smtClean="0"/>
              <a:t>What is the </a:t>
            </a:r>
            <a:r>
              <a:rPr lang="de-DE" b="1" smtClean="0"/>
              <a:t>general approach</a:t>
            </a:r>
            <a:r>
              <a:rPr lang="de-DE" smtClean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de-DE" smtClean="0"/>
              <a:t>Why this project?</a:t>
            </a:r>
          </a:p>
          <a:p>
            <a:pPr marL="457200" indent="-457200">
              <a:buFont typeface="+mj-lt"/>
              <a:buAutoNum type="arabicPeriod"/>
            </a:pPr>
            <a:r>
              <a:rPr lang="de-DE" smtClean="0"/>
              <a:t>Generate </a:t>
            </a:r>
            <a:r>
              <a:rPr lang="de-DE" b="1" smtClean="0"/>
              <a:t>example data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smtClean="0"/>
              <a:t>Train </a:t>
            </a:r>
            <a:r>
              <a:rPr lang="de-DE" b="1" smtClean="0"/>
              <a:t>and test</a:t>
            </a:r>
            <a:r>
              <a:rPr lang="de-DE" smtClean="0"/>
              <a:t> Naïve Bayes algorithm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smtClean="0"/>
              <a:t>Performance </a:t>
            </a:r>
            <a:r>
              <a:rPr lang="de-DE" smtClean="0"/>
              <a:t>and </a:t>
            </a:r>
            <a:r>
              <a:rPr lang="de-DE" b="1" smtClean="0"/>
              <a:t>results</a:t>
            </a:r>
            <a:endParaRPr lang="de-DE"/>
          </a:p>
          <a:p>
            <a:pPr marL="457200" indent="-457200">
              <a:buFont typeface="+mj-lt"/>
              <a:buAutoNum type="arabicPeriod"/>
            </a:pPr>
            <a:r>
              <a:rPr lang="de-DE" b="1" smtClean="0"/>
              <a:t>Conclusions</a:t>
            </a:r>
            <a:endParaRPr lang="de-DE" b="1" smtClean="0"/>
          </a:p>
        </p:txBody>
      </p:sp>
    </p:spTree>
    <p:extLst>
      <p:ext uri="{BB962C8B-B14F-4D97-AF65-F5344CB8AC3E}">
        <p14:creationId xmlns:p14="http://schemas.microsoft.com/office/powerpoint/2010/main" val="199218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7. </a:t>
            </a:r>
            <a:r>
              <a:rPr lang="de-DE" b="1" smtClean="0"/>
              <a:t>Conclusions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965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Prediction Accuracy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Higher than </a:t>
            </a:r>
            <a:r>
              <a:rPr lang="de-DE" b="1" smtClean="0"/>
              <a:t>random guessing</a:t>
            </a:r>
          </a:p>
          <a:p>
            <a:pPr marL="457200" lvl="1" indent="0">
              <a:buNone/>
            </a:pPr>
            <a:r>
              <a:rPr lang="de-DE"/>
              <a:t>➔ works in principle</a:t>
            </a:r>
          </a:p>
          <a:p>
            <a:endParaRPr lang="de-DE"/>
          </a:p>
          <a:p>
            <a:r>
              <a:rPr lang="de-DE" smtClean="0"/>
              <a:t>Still </a:t>
            </a:r>
            <a:r>
              <a:rPr lang="de-DE" b="1" smtClean="0"/>
              <a:t>not satisfying</a:t>
            </a:r>
            <a:endParaRPr lang="de-DE" b="1"/>
          </a:p>
        </p:txBody>
      </p:sp>
    </p:spTree>
    <p:extLst>
      <p:ext uri="{BB962C8B-B14F-4D97-AF65-F5344CB8AC3E}">
        <p14:creationId xmlns:p14="http://schemas.microsoft.com/office/powerpoint/2010/main" val="144499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smtClean="0"/>
              <a:t>Problems</a:t>
            </a:r>
            <a:r>
              <a:rPr lang="de-DE" smtClean="0"/>
              <a:t> with text </a:t>
            </a:r>
            <a:br>
              <a:rPr lang="de-DE" smtClean="0"/>
            </a:br>
            <a:r>
              <a:rPr lang="de-DE" smtClean="0"/>
              <a:t>classification approach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Ignore word position in text</a:t>
            </a:r>
          </a:p>
          <a:p>
            <a:r>
              <a:rPr lang="de-DE" smtClean="0"/>
              <a:t>Lost negations („not“)</a:t>
            </a:r>
            <a:br>
              <a:rPr lang="de-DE" smtClean="0"/>
            </a:br>
            <a:r>
              <a:rPr lang="de-DE" sz="16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„I do not love you, I hate you“ = „I do not hate you, I love you“</a:t>
            </a:r>
            <a:endParaRPr lang="de-DE" smtClean="0"/>
          </a:p>
          <a:p>
            <a:r>
              <a:rPr lang="de-DE" smtClean="0"/>
              <a:t>Different meanings of words</a:t>
            </a:r>
            <a:br>
              <a:rPr lang="de-DE" smtClean="0"/>
            </a:br>
            <a:r>
              <a:rPr lang="de-DE" sz="16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„Jaguar“: Car? Animal?</a:t>
            </a:r>
          </a:p>
          <a:p>
            <a:r>
              <a:rPr lang="de-DE" smtClean="0"/>
              <a:t>Stemming not perfect </a:t>
            </a:r>
            <a:r>
              <a:rPr lang="de-DE" smtClean="0"/>
              <a:t>(</a:t>
            </a:r>
            <a:r>
              <a:rPr lang="de-DE" smtClean="0"/>
              <a:t>➔</a:t>
            </a:r>
            <a:r>
              <a:rPr lang="de-DE" smtClean="0"/>
              <a:t> </a:t>
            </a:r>
            <a:r>
              <a:rPr lang="de-DE" smtClean="0"/>
              <a:t>better: dictionary-based</a:t>
            </a:r>
            <a:r>
              <a:rPr lang="de-DE" smtClean="0"/>
              <a:t>)</a:t>
            </a:r>
            <a:r>
              <a:rPr lang="de-DE"/>
              <a:t/>
            </a:r>
            <a:br>
              <a:rPr lang="de-DE"/>
            </a:br>
            <a:r>
              <a:rPr lang="de-DE" sz="16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 German: long, compound words („Donauschifffahrtsgesellschaft“)</a:t>
            </a:r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319114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Sources and more information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/>
              <a:t>Machine Learning</a:t>
            </a:r>
            <a:r>
              <a:rPr lang="de-DE"/>
              <a:t/>
            </a:r>
            <a:br>
              <a:rPr lang="de-DE"/>
            </a:br>
            <a:r>
              <a:rPr lang="de-DE" sz="1600"/>
              <a:t>by Tom M. Mitchell</a:t>
            </a:r>
            <a:r>
              <a:rPr lang="de-DE"/>
              <a:t/>
            </a:r>
            <a:br>
              <a:rPr lang="de-DE"/>
            </a:br>
            <a:r>
              <a:rPr lang="de-DE" sz="16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issued on 1st March 1997, chapter 6 „Bayesian Learning“, pages 154 to 200</a:t>
            </a:r>
            <a:br>
              <a:rPr lang="de-DE" sz="16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de-DE" sz="16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ISBN: 0070428077</a:t>
            </a:r>
            <a:endParaRPr lang="de-DE" sz="160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b="1"/>
              <a:t>Text classification </a:t>
            </a:r>
            <a:r>
              <a:rPr lang="en-US" b="1"/>
              <a:t>and Naïve </a:t>
            </a:r>
            <a:r>
              <a:rPr lang="en-US" b="1" smtClean="0"/>
              <a:t>Bayes</a:t>
            </a:r>
            <a:r>
              <a:rPr lang="en-US" smtClean="0"/>
              <a:t/>
            </a:r>
            <a:br>
              <a:rPr lang="en-US" smtClean="0"/>
            </a:br>
            <a:r>
              <a:rPr lang="en-US" sz="160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Paper </a:t>
            </a:r>
            <a:r>
              <a:rPr lang="en-US" sz="160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by </a:t>
            </a:r>
            <a:r>
              <a:rPr lang="en-US" sz="160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Cambridge </a:t>
            </a:r>
            <a:r>
              <a:rPr lang="en-US" sz="160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University </a:t>
            </a:r>
            <a:r>
              <a:rPr lang="en-US" sz="160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Press</a:t>
            </a:r>
            <a:r>
              <a:rPr lang="en-US" sz="16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/>
            </a:r>
            <a:br>
              <a:rPr lang="en-US" sz="16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sz="16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issued on 1</a:t>
            </a:r>
            <a:r>
              <a:rPr lang="en-US" sz="1600" baseline="300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</a:t>
            </a:r>
            <a:r>
              <a:rPr lang="en-US" sz="16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April 2009, chapter 13, pages 253 to 287</a:t>
            </a:r>
            <a:br>
              <a:rPr lang="en-US" sz="16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sz="16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Download: </a:t>
            </a:r>
            <a:r>
              <a:rPr lang="de-DE" sz="16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2"/>
              </a:rPr>
              <a:t>http</a:t>
            </a:r>
            <a:r>
              <a:rPr lang="de-DE" sz="16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2"/>
              </a:rPr>
              <a:t>://</a:t>
            </a:r>
            <a:r>
              <a:rPr lang="de-DE" sz="16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2"/>
              </a:rPr>
              <a:t>nlp.stanford.edu/IR-book/pdf/13bayes.pdf</a:t>
            </a:r>
            <a:endParaRPr lang="de-DE" sz="160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de-DE" b="1"/>
          </a:p>
          <a:p>
            <a:r>
              <a:rPr lang="de-DE" b="1" smtClean="0"/>
              <a:t>Source code and this presentation</a:t>
            </a:r>
            <a:br>
              <a:rPr lang="de-DE" b="1" smtClean="0"/>
            </a:br>
            <a:r>
              <a:rPr lang="de-DE" sz="16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</a:t>
            </a:r>
            <a:r>
              <a:rPr lang="de-DE" sz="16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://github.com/sfeilmeier/TextClassification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4372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Questions?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238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1. What </a:t>
            </a:r>
            <a:r>
              <a:rPr lang="de-DE"/>
              <a:t>is </a:t>
            </a:r>
            <a:r>
              <a:rPr lang="de-DE" b="1"/>
              <a:t>text </a:t>
            </a:r>
            <a:r>
              <a:rPr lang="de-DE" b="1"/>
              <a:t>classification</a:t>
            </a:r>
            <a:r>
              <a:rPr lang="de-DE" smtClean="0"/>
              <a:t>?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0283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What is </a:t>
            </a:r>
            <a:r>
              <a:rPr lang="de-DE" b="1"/>
              <a:t>text classification</a:t>
            </a:r>
            <a:r>
              <a:rPr lang="de-DE"/>
              <a:t>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smtClean="0"/>
              <a:t>Find out, which </a:t>
            </a:r>
            <a:r>
              <a:rPr lang="de-DE" b="1" smtClean="0"/>
              <a:t>category</a:t>
            </a:r>
            <a:r>
              <a:rPr lang="de-DE" smtClean="0"/>
              <a:t> a given </a:t>
            </a:r>
            <a:r>
              <a:rPr lang="de-DE" b="1" smtClean="0"/>
              <a:t>text</a:t>
            </a:r>
            <a:r>
              <a:rPr lang="de-DE" smtClean="0"/>
              <a:t> belongs to?</a:t>
            </a:r>
          </a:p>
          <a:p>
            <a:endParaRPr lang="de-DE"/>
          </a:p>
          <a:p>
            <a:r>
              <a:rPr lang="de-DE" smtClean="0"/>
              <a:t>Used in </a:t>
            </a:r>
          </a:p>
          <a:p>
            <a:pPr lvl="1"/>
            <a:r>
              <a:rPr lang="de-DE" smtClean="0"/>
              <a:t>news aggregators,</a:t>
            </a:r>
          </a:p>
          <a:p>
            <a:pPr lvl="1"/>
            <a:r>
              <a:rPr lang="de-DE" smtClean="0"/>
              <a:t>libraries,</a:t>
            </a:r>
          </a:p>
          <a:p>
            <a:pPr lvl="1"/>
            <a:r>
              <a:rPr lang="de-DE" smtClean="0"/>
              <a:t>text mining, </a:t>
            </a:r>
          </a:p>
          <a:p>
            <a:pPr lvl="1"/>
            <a:r>
              <a:rPr lang="de-DE" smtClean="0"/>
              <a:t>document management,</a:t>
            </a:r>
          </a:p>
          <a:p>
            <a:pPr lvl="1"/>
            <a:r>
              <a:rPr lang="de-DE" smtClean="0"/>
              <a:t>…</a:t>
            </a: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95016113"/>
              </p:ext>
            </p:extLst>
          </p:nvPr>
        </p:nvGraphicFramePr>
        <p:xfrm>
          <a:off x="5654675" y="2055813"/>
          <a:ext cx="4395788" cy="4200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040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2. </a:t>
            </a:r>
            <a:r>
              <a:rPr lang="de-DE"/>
              <a:t>What is the </a:t>
            </a:r>
            <a:r>
              <a:rPr lang="de-DE" b="1"/>
              <a:t>general </a:t>
            </a:r>
            <a:r>
              <a:rPr lang="de-DE" b="1"/>
              <a:t>approach</a:t>
            </a:r>
            <a:r>
              <a:rPr lang="de-DE" smtClean="0"/>
              <a:t>?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3402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What is a </a:t>
            </a:r>
            <a:r>
              <a:rPr lang="de-DE" b="1"/>
              <a:t>general approach</a:t>
            </a:r>
            <a:r>
              <a:rPr lang="de-DE"/>
              <a:t>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smtClean="0"/>
              <a:t>Prepare text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/>
              <a:t>Example</a:t>
            </a:r>
            <a:r>
              <a:rPr lang="de-DE"/>
              <a:t>:</a:t>
            </a:r>
          </a:p>
          <a:p>
            <a:pPr marL="0" indent="0">
              <a:buNone/>
            </a:pPr>
            <a:r>
              <a:rPr lang="de-DE"/>
              <a:t>Wikipedia article about „</a:t>
            </a:r>
            <a:r>
              <a:rPr lang="de-DE" b="1"/>
              <a:t>art</a:t>
            </a:r>
            <a:r>
              <a:rPr lang="de-DE" smtClean="0"/>
              <a:t>“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442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What is a </a:t>
            </a:r>
            <a:r>
              <a:rPr lang="de-DE" b="1"/>
              <a:t>general approach</a:t>
            </a:r>
            <a:r>
              <a:rPr lang="de-DE"/>
              <a:t>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smtClean="0"/>
              <a:t>Prepare text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 smtClean="0"/>
              <a:t>Remove </a:t>
            </a:r>
            <a:r>
              <a:rPr lang="de-DE" b="1" smtClean="0"/>
              <a:t>markup code </a:t>
            </a:r>
            <a:r>
              <a:rPr lang="de-DE" smtClean="0"/>
              <a:t>and </a:t>
            </a:r>
            <a:r>
              <a:rPr lang="de-DE" b="1" smtClean="0"/>
              <a:t>punctuation</a:t>
            </a:r>
          </a:p>
        </p:txBody>
      </p:sp>
      <p:graphicFrame>
        <p:nvGraphicFramePr>
          <p:cNvPr id="9" name="Inhaltsplatzhalt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87994115"/>
              </p:ext>
            </p:extLst>
          </p:nvPr>
        </p:nvGraphicFramePr>
        <p:xfrm>
          <a:off x="5654675" y="2055813"/>
          <a:ext cx="4395788" cy="4200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582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What is a </a:t>
            </a:r>
            <a:r>
              <a:rPr lang="de-DE" b="1"/>
              <a:t>general approach</a:t>
            </a:r>
            <a:r>
              <a:rPr lang="de-DE"/>
              <a:t>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smtClean="0"/>
              <a:t>Prepare text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/>
              <a:t>Remove </a:t>
            </a:r>
            <a:r>
              <a:rPr lang="de-DE" b="1"/>
              <a:t>markup code </a:t>
            </a:r>
            <a:r>
              <a:rPr lang="de-DE"/>
              <a:t>and </a:t>
            </a:r>
            <a:r>
              <a:rPr lang="de-DE" b="1"/>
              <a:t>punctuation 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/>
              <a:t>Handle </a:t>
            </a:r>
            <a:r>
              <a:rPr lang="de-DE" b="1"/>
              <a:t>each word </a:t>
            </a:r>
            <a:r>
              <a:rPr lang="de-DE" smtClean="0"/>
              <a:t>separately</a:t>
            </a:r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06748995"/>
              </p:ext>
            </p:extLst>
          </p:nvPr>
        </p:nvGraphicFramePr>
        <p:xfrm>
          <a:off x="5654675" y="2055813"/>
          <a:ext cx="4395788" cy="4200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465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658</Words>
  <Application>Microsoft Office PowerPoint</Application>
  <PresentationFormat>Breitbild</PresentationFormat>
  <Paragraphs>226</Paragraphs>
  <Slides>34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39" baseType="lpstr">
      <vt:lpstr>Arial</vt:lpstr>
      <vt:lpstr>Calibri</vt:lpstr>
      <vt:lpstr>Century Gothic</vt:lpstr>
      <vt:lpstr>Wingdings 3</vt:lpstr>
      <vt:lpstr>Ion</vt:lpstr>
      <vt:lpstr> Machine Learning</vt:lpstr>
      <vt:lpstr>Text classification for German and Romanian language</vt:lpstr>
      <vt:lpstr>Agenda</vt:lpstr>
      <vt:lpstr>1. What is text classification?</vt:lpstr>
      <vt:lpstr>What is text classification?</vt:lpstr>
      <vt:lpstr>2. What is the general approach?</vt:lpstr>
      <vt:lpstr>What is a general approach?</vt:lpstr>
      <vt:lpstr>What is a general approach?</vt:lpstr>
      <vt:lpstr>What is a general approach?</vt:lpstr>
      <vt:lpstr>What is a general approach?</vt:lpstr>
      <vt:lpstr>What is a general approach?</vt:lpstr>
      <vt:lpstr>What is a general approach?</vt:lpstr>
      <vt:lpstr>What is a general approach?</vt:lpstr>
      <vt:lpstr>What is a general approach?</vt:lpstr>
      <vt:lpstr>What is a general approach?</vt:lpstr>
      <vt:lpstr>3. Why this project?</vt:lpstr>
      <vt:lpstr>Text classification for German and Romanian language. Why?</vt:lpstr>
      <vt:lpstr>4. Generate example data</vt:lpstr>
      <vt:lpstr>Generate example data: a supervised learning problem</vt:lpstr>
      <vt:lpstr>Generate example data. Idea: Wikipedia articles and categories</vt:lpstr>
      <vt:lpstr>Wikipedia dump data structure (and size)</vt:lpstr>
      <vt:lpstr>Generate example data Pseudo code</vt:lpstr>
      <vt:lpstr>5. Train and test Naïve Bayes algorithm</vt:lpstr>
      <vt:lpstr>Train and test Naïve Bayes algorithm Pseudo code</vt:lpstr>
      <vt:lpstr>6. Performance and results</vt:lpstr>
      <vt:lpstr>Performance and results Test 1: German language</vt:lpstr>
      <vt:lpstr>Performance and results Test 1: German language</vt:lpstr>
      <vt:lpstr>Performance and results Test 2: Romanian language</vt:lpstr>
      <vt:lpstr>Performance and results Test 2: Romanian language</vt:lpstr>
      <vt:lpstr>7. Conclusions</vt:lpstr>
      <vt:lpstr>Prediction Accuracy</vt:lpstr>
      <vt:lpstr>Problems with text  classification approach</vt:lpstr>
      <vt:lpstr>Sources and more information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Loads management based on Photovoltaics and Energy Storage System</dc:title>
  <dc:creator>Stefan Feilmeier</dc:creator>
  <cp:lastModifiedBy>Stefan Feilmeier</cp:lastModifiedBy>
  <cp:revision>898</cp:revision>
  <dcterms:created xsi:type="dcterms:W3CDTF">2013-10-28T12:42:32Z</dcterms:created>
  <dcterms:modified xsi:type="dcterms:W3CDTF">2014-05-27T09:30:01Z</dcterms:modified>
</cp:coreProperties>
</file>