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27"/>
  </p:notesMasterIdLst>
  <p:handoutMasterIdLst>
    <p:handoutMasterId r:id="rId28"/>
  </p:handoutMasterIdLst>
  <p:sldIdLst>
    <p:sldId id="315" r:id="rId5"/>
    <p:sldId id="266" r:id="rId6"/>
    <p:sldId id="314" r:id="rId7"/>
    <p:sldId id="317" r:id="rId8"/>
    <p:sldId id="318" r:id="rId9"/>
    <p:sldId id="319" r:id="rId10"/>
    <p:sldId id="256" r:id="rId11"/>
    <p:sldId id="320" r:id="rId12"/>
    <p:sldId id="321" r:id="rId13"/>
    <p:sldId id="322" r:id="rId14"/>
    <p:sldId id="323" r:id="rId15"/>
    <p:sldId id="324" r:id="rId16"/>
    <p:sldId id="325" r:id="rId17"/>
    <p:sldId id="313" r:id="rId18"/>
    <p:sldId id="295" r:id="rId19"/>
    <p:sldId id="271" r:id="rId20"/>
    <p:sldId id="309" r:id="rId21"/>
    <p:sldId id="312" r:id="rId22"/>
    <p:sldId id="305" r:id="rId23"/>
    <p:sldId id="310" r:id="rId24"/>
    <p:sldId id="316" r:id="rId25"/>
    <p:sldId id="3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E3FF"/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713C56-DD40-4FF5-868C-EEB1C9D1B23D}" v="244" dt="2025-10-16T22:53:31.998"/>
  </p1510:revLst>
</p1510:revInfo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5388" autoAdjust="0"/>
  </p:normalViewPr>
  <p:slideViewPr>
    <p:cSldViewPr snapToGrid="0">
      <p:cViewPr varScale="1">
        <p:scale>
          <a:sx n="105" d="100"/>
          <a:sy n="105" d="100"/>
        </p:scale>
        <p:origin x="65" y="1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-62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35" Type="http://schemas.microsoft.com/office/2018/10/relationships/authors" Target="authors.xml"/><Relationship Id="rId8" Type="http://schemas.openxmlformats.org/officeDocument/2006/relationships/slide" Target="slides/slide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dman, Stephen" userId="a3e9663f-ff0d-4535-bfbd-577a4897c200" providerId="ADAL" clId="{63E22959-90AB-4DF7-8718-94FE5D201789}"/>
    <pc:docChg chg="undo custSel addSld delSld modSld sldOrd">
      <pc:chgData name="Feldman, Stephen" userId="a3e9663f-ff0d-4535-bfbd-577a4897c200" providerId="ADAL" clId="{63E22959-90AB-4DF7-8718-94FE5D201789}" dt="2025-10-16T22:53:31.998" v="3853" actId="20577"/>
      <pc:docMkLst>
        <pc:docMk/>
      </pc:docMkLst>
      <pc:sldChg chg="modSp mod ord">
        <pc:chgData name="Feldman, Stephen" userId="a3e9663f-ff0d-4535-bfbd-577a4897c200" providerId="ADAL" clId="{63E22959-90AB-4DF7-8718-94FE5D201789}" dt="2025-10-14T22:47:35.274" v="1715" actId="20577"/>
        <pc:sldMkLst>
          <pc:docMk/>
          <pc:sldMk cId="3111549375" sldId="256"/>
        </pc:sldMkLst>
        <pc:spChg chg="mod">
          <ac:chgData name="Feldman, Stephen" userId="a3e9663f-ff0d-4535-bfbd-577a4897c200" providerId="ADAL" clId="{63E22959-90AB-4DF7-8718-94FE5D201789}" dt="2025-10-14T22:47:35.274" v="1715" actId="20577"/>
          <ac:spMkLst>
            <pc:docMk/>
            <pc:sldMk cId="3111549375" sldId="256"/>
            <ac:spMk id="6" creationId="{7C94F61A-46C1-B831-7EC4-687DF1C757C5}"/>
          </ac:spMkLst>
        </pc:spChg>
        <pc:spChg chg="mod">
          <ac:chgData name="Feldman, Stephen" userId="a3e9663f-ff0d-4535-bfbd-577a4897c200" providerId="ADAL" clId="{63E22959-90AB-4DF7-8718-94FE5D201789}" dt="2025-10-14T22:46:31.172" v="1575" actId="20577"/>
          <ac:spMkLst>
            <pc:docMk/>
            <pc:sldMk cId="3111549375" sldId="256"/>
            <ac:spMk id="7" creationId="{0814B6A3-5F3E-4909-8ED5-87FE82492264}"/>
          </ac:spMkLst>
        </pc:spChg>
      </pc:sldChg>
      <pc:sldChg chg="modSp mod">
        <pc:chgData name="Feldman, Stephen" userId="a3e9663f-ff0d-4535-bfbd-577a4897c200" providerId="ADAL" clId="{63E22959-90AB-4DF7-8718-94FE5D201789}" dt="2025-10-14T23:07:35.918" v="3003" actId="27636"/>
        <pc:sldMkLst>
          <pc:docMk/>
          <pc:sldMk cId="3318299500" sldId="266"/>
        </pc:sldMkLst>
        <pc:spChg chg="mod">
          <ac:chgData name="Feldman, Stephen" userId="a3e9663f-ff0d-4535-bfbd-577a4897c200" providerId="ADAL" clId="{63E22959-90AB-4DF7-8718-94FE5D201789}" dt="2025-10-14T23:07:35.918" v="3003" actId="27636"/>
          <ac:spMkLst>
            <pc:docMk/>
            <pc:sldMk cId="3318299500" sldId="266"/>
            <ac:spMk id="5" creationId="{30EB58E2-A9A0-481A-8B5B-381B836CE40B}"/>
          </ac:spMkLst>
        </pc:spChg>
      </pc:sldChg>
      <pc:sldChg chg="addSp delSp modSp mod">
        <pc:chgData name="Feldman, Stephen" userId="a3e9663f-ff0d-4535-bfbd-577a4897c200" providerId="ADAL" clId="{63E22959-90AB-4DF7-8718-94FE5D201789}" dt="2025-10-14T22:31:41.634" v="771" actId="21"/>
        <pc:sldMkLst>
          <pc:docMk/>
          <pc:sldMk cId="2779792646" sldId="271"/>
        </pc:sldMkLst>
        <pc:spChg chg="add mod">
          <ac:chgData name="Feldman, Stephen" userId="a3e9663f-ff0d-4535-bfbd-577a4897c200" providerId="ADAL" clId="{63E22959-90AB-4DF7-8718-94FE5D201789}" dt="2025-10-14T22:31:41.634" v="771" actId="21"/>
          <ac:spMkLst>
            <pc:docMk/>
            <pc:sldMk cId="2779792646" sldId="271"/>
            <ac:spMk id="8" creationId="{49A8B5C9-0DA4-5082-7BE5-E1B9137F8587}"/>
          </ac:spMkLst>
        </pc:spChg>
      </pc:sldChg>
      <pc:sldChg chg="modSp mod ord">
        <pc:chgData name="Feldman, Stephen" userId="a3e9663f-ff0d-4535-bfbd-577a4897c200" providerId="ADAL" clId="{63E22959-90AB-4DF7-8718-94FE5D201789}" dt="2025-10-14T23:07:02.324" v="3000"/>
        <pc:sldMkLst>
          <pc:docMk/>
          <pc:sldMk cId="798203993" sldId="295"/>
        </pc:sldMkLst>
        <pc:spChg chg="mod">
          <ac:chgData name="Feldman, Stephen" userId="a3e9663f-ff0d-4535-bfbd-577a4897c200" providerId="ADAL" clId="{63E22959-90AB-4DF7-8718-94FE5D201789}" dt="2025-10-14T23:06:54.005" v="2998" actId="20577"/>
          <ac:spMkLst>
            <pc:docMk/>
            <pc:sldMk cId="798203993" sldId="295"/>
            <ac:spMk id="5" creationId="{5755816F-F516-477A-8EF2-D8CA20267590}"/>
          </ac:spMkLst>
        </pc:spChg>
      </pc:sldChg>
      <pc:sldChg chg="addSp delSp modSp mod ord">
        <pc:chgData name="Feldman, Stephen" userId="a3e9663f-ff0d-4535-bfbd-577a4897c200" providerId="ADAL" clId="{63E22959-90AB-4DF7-8718-94FE5D201789}" dt="2025-10-14T23:11:58.845" v="3244" actId="20577"/>
        <pc:sldMkLst>
          <pc:docMk/>
          <pc:sldMk cId="4153247059" sldId="313"/>
        </pc:sldMkLst>
        <pc:spChg chg="mod">
          <ac:chgData name="Feldman, Stephen" userId="a3e9663f-ff0d-4535-bfbd-577a4897c200" providerId="ADAL" clId="{63E22959-90AB-4DF7-8718-94FE5D201789}" dt="2025-10-14T23:11:43.564" v="3238" actId="20577"/>
          <ac:spMkLst>
            <pc:docMk/>
            <pc:sldMk cId="4153247059" sldId="313"/>
            <ac:spMk id="2" creationId="{E2D30E0F-10C6-298A-C347-E831FFF4ECB8}"/>
          </ac:spMkLst>
        </pc:spChg>
        <pc:spChg chg="mod">
          <ac:chgData name="Feldman, Stephen" userId="a3e9663f-ff0d-4535-bfbd-577a4897c200" providerId="ADAL" clId="{63E22959-90AB-4DF7-8718-94FE5D201789}" dt="2025-10-14T23:11:58.845" v="3244" actId="20577"/>
          <ac:spMkLst>
            <pc:docMk/>
            <pc:sldMk cId="4153247059" sldId="313"/>
            <ac:spMk id="3" creationId="{41191CC7-9CF2-71F0-1AD4-791EA9CBAD97}"/>
          </ac:spMkLst>
        </pc:spChg>
      </pc:sldChg>
      <pc:sldChg chg="addSp modSp mod">
        <pc:chgData name="Feldman, Stephen" userId="a3e9663f-ff0d-4535-bfbd-577a4897c200" providerId="ADAL" clId="{63E22959-90AB-4DF7-8718-94FE5D201789}" dt="2025-10-16T22:45:18.398" v="3704" actId="20577"/>
        <pc:sldMkLst>
          <pc:docMk/>
          <pc:sldMk cId="2916022834" sldId="314"/>
        </pc:sldMkLst>
        <pc:spChg chg="add mod">
          <ac:chgData name="Feldman, Stephen" userId="a3e9663f-ff0d-4535-bfbd-577a4897c200" providerId="ADAL" clId="{63E22959-90AB-4DF7-8718-94FE5D201789}" dt="2025-10-16T22:45:18.398" v="3704" actId="20577"/>
          <ac:spMkLst>
            <pc:docMk/>
            <pc:sldMk cId="2916022834" sldId="314"/>
            <ac:spMk id="6" creationId="{94CA85EC-0009-153F-A530-06980CDE3CBC}"/>
          </ac:spMkLst>
        </pc:spChg>
        <pc:spChg chg="mod">
          <ac:chgData name="Feldman, Stephen" userId="a3e9663f-ff0d-4535-bfbd-577a4897c200" providerId="ADAL" clId="{63E22959-90AB-4DF7-8718-94FE5D201789}" dt="2025-10-14T22:46:40.748" v="1578" actId="1076"/>
          <ac:spMkLst>
            <pc:docMk/>
            <pc:sldMk cId="2916022834" sldId="314"/>
            <ac:spMk id="7" creationId="{0814B6A3-5F3E-4909-8ED5-87FE82492264}"/>
          </ac:spMkLst>
        </pc:spChg>
      </pc:sldChg>
      <pc:sldChg chg="modSp mod">
        <pc:chgData name="Feldman, Stephen" userId="a3e9663f-ff0d-4535-bfbd-577a4897c200" providerId="ADAL" clId="{63E22959-90AB-4DF7-8718-94FE5D201789}" dt="2025-10-16T22:38:23.947" v="3649" actId="20577"/>
        <pc:sldMkLst>
          <pc:docMk/>
          <pc:sldMk cId="2323907241" sldId="315"/>
        </pc:sldMkLst>
        <pc:spChg chg="mod">
          <ac:chgData name="Feldman, Stephen" userId="a3e9663f-ff0d-4535-bfbd-577a4897c200" providerId="ADAL" clId="{63E22959-90AB-4DF7-8718-94FE5D201789}" dt="2025-10-16T22:38:23.947" v="3649" actId="20577"/>
          <ac:spMkLst>
            <pc:docMk/>
            <pc:sldMk cId="2323907241" sldId="315"/>
            <ac:spMk id="7" creationId="{0814B6A3-5F3E-4909-8ED5-87FE82492264}"/>
          </ac:spMkLst>
        </pc:spChg>
      </pc:sldChg>
      <pc:sldChg chg="addSp delSp modSp mod">
        <pc:chgData name="Feldman, Stephen" userId="a3e9663f-ff0d-4535-bfbd-577a4897c200" providerId="ADAL" clId="{63E22959-90AB-4DF7-8718-94FE5D201789}" dt="2025-10-16T22:40:24.886" v="3650" actId="1076"/>
        <pc:sldMkLst>
          <pc:docMk/>
          <pc:sldMk cId="237601782" sldId="317"/>
        </pc:sldMkLst>
        <pc:spChg chg="mod">
          <ac:chgData name="Feldman, Stephen" userId="a3e9663f-ff0d-4535-bfbd-577a4897c200" providerId="ADAL" clId="{63E22959-90AB-4DF7-8718-94FE5D201789}" dt="2025-10-14T22:18:34.786" v="170" actId="207"/>
          <ac:spMkLst>
            <pc:docMk/>
            <pc:sldMk cId="237601782" sldId="317"/>
            <ac:spMk id="4" creationId="{97A79379-8C30-CF17-0149-D3F27303CA43}"/>
          </ac:spMkLst>
        </pc:spChg>
        <pc:spChg chg="add mod">
          <ac:chgData name="Feldman, Stephen" userId="a3e9663f-ff0d-4535-bfbd-577a4897c200" providerId="ADAL" clId="{63E22959-90AB-4DF7-8718-94FE5D201789}" dt="2025-10-16T22:40:24.886" v="3650" actId="1076"/>
          <ac:spMkLst>
            <pc:docMk/>
            <pc:sldMk cId="237601782" sldId="317"/>
            <ac:spMk id="5" creationId="{8FA2B9E5-C804-2936-8D1B-F166EDE4B7A2}"/>
          </ac:spMkLst>
        </pc:spChg>
        <pc:spChg chg="add mod">
          <ac:chgData name="Feldman, Stephen" userId="a3e9663f-ff0d-4535-bfbd-577a4897c200" providerId="ADAL" clId="{63E22959-90AB-4DF7-8718-94FE5D201789}" dt="2025-10-14T22:17:53.169" v="167" actId="207"/>
          <ac:spMkLst>
            <pc:docMk/>
            <pc:sldMk cId="237601782" sldId="317"/>
            <ac:spMk id="10" creationId="{71E3E5E3-C52A-3CD3-3C75-E5C26F0F09B7}"/>
          </ac:spMkLst>
        </pc:spChg>
        <pc:picChg chg="add mod">
          <ac:chgData name="Feldman, Stephen" userId="a3e9663f-ff0d-4535-bfbd-577a4897c200" providerId="ADAL" clId="{63E22959-90AB-4DF7-8718-94FE5D201789}" dt="2025-10-14T22:16:36.464" v="128"/>
          <ac:picMkLst>
            <pc:docMk/>
            <pc:sldMk cId="237601782" sldId="317"/>
            <ac:picMk id="9" creationId="{FBB7318C-8504-6211-D5DF-0AE682788C90}"/>
          </ac:picMkLst>
        </pc:picChg>
      </pc:sldChg>
      <pc:sldChg chg="addSp delSp modSp new mod">
        <pc:chgData name="Feldman, Stephen" userId="a3e9663f-ff0d-4535-bfbd-577a4897c200" providerId="ADAL" clId="{63E22959-90AB-4DF7-8718-94FE5D201789}" dt="2025-10-14T22:27:10.790" v="762" actId="255"/>
        <pc:sldMkLst>
          <pc:docMk/>
          <pc:sldMk cId="123395625" sldId="318"/>
        </pc:sldMkLst>
        <pc:spChg chg="mod">
          <ac:chgData name="Feldman, Stephen" userId="a3e9663f-ff0d-4535-bfbd-577a4897c200" providerId="ADAL" clId="{63E22959-90AB-4DF7-8718-94FE5D201789}" dt="2025-10-14T22:19:14.220" v="183" actId="20577"/>
          <ac:spMkLst>
            <pc:docMk/>
            <pc:sldMk cId="123395625" sldId="318"/>
            <ac:spMk id="2" creationId="{741BEC56-091D-82F7-16CD-147904B957C2}"/>
          </ac:spMkLst>
        </pc:spChg>
        <pc:spChg chg="mod">
          <ac:chgData name="Feldman, Stephen" userId="a3e9663f-ff0d-4535-bfbd-577a4897c200" providerId="ADAL" clId="{63E22959-90AB-4DF7-8718-94FE5D201789}" dt="2025-10-14T22:27:06.208" v="761" actId="255"/>
          <ac:spMkLst>
            <pc:docMk/>
            <pc:sldMk cId="123395625" sldId="318"/>
            <ac:spMk id="3" creationId="{B3447F16-F541-A600-7D21-3B3A4DBA1874}"/>
          </ac:spMkLst>
        </pc:spChg>
        <pc:spChg chg="mod">
          <ac:chgData name="Feldman, Stephen" userId="a3e9663f-ff0d-4535-bfbd-577a4897c200" providerId="ADAL" clId="{63E22959-90AB-4DF7-8718-94FE5D201789}" dt="2025-10-14T22:27:10.790" v="762" actId="255"/>
          <ac:spMkLst>
            <pc:docMk/>
            <pc:sldMk cId="123395625" sldId="318"/>
            <ac:spMk id="4" creationId="{AE4FC519-258B-1241-E6CA-CC4325CF518C}"/>
          </ac:spMkLst>
        </pc:spChg>
        <pc:picChg chg="add mod">
          <ac:chgData name="Feldman, Stephen" userId="a3e9663f-ff0d-4535-bfbd-577a4897c200" providerId="ADAL" clId="{63E22959-90AB-4DF7-8718-94FE5D201789}" dt="2025-10-14T22:26:21.729" v="753" actId="1076"/>
          <ac:picMkLst>
            <pc:docMk/>
            <pc:sldMk cId="123395625" sldId="318"/>
            <ac:picMk id="1026" creationId="{AB9C5B98-F651-B0F9-7A30-D557DC530CAE}"/>
          </ac:picMkLst>
        </pc:picChg>
        <pc:picChg chg="add mod">
          <ac:chgData name="Feldman, Stephen" userId="a3e9663f-ff0d-4535-bfbd-577a4897c200" providerId="ADAL" clId="{63E22959-90AB-4DF7-8718-94FE5D201789}" dt="2025-10-14T22:26:52.078" v="760" actId="1076"/>
          <ac:picMkLst>
            <pc:docMk/>
            <pc:sldMk cId="123395625" sldId="318"/>
            <ac:picMk id="1028" creationId="{3A0AB419-47E1-310F-DD04-4EBFD9374C63}"/>
          </ac:picMkLst>
        </pc:picChg>
      </pc:sldChg>
      <pc:sldChg chg="addSp modSp new add del mod modNotesTx">
        <pc:chgData name="Feldman, Stephen" userId="a3e9663f-ff0d-4535-bfbd-577a4897c200" providerId="ADAL" clId="{63E22959-90AB-4DF7-8718-94FE5D201789}" dt="2025-10-16T22:53:31.998" v="3853" actId="20577"/>
        <pc:sldMkLst>
          <pc:docMk/>
          <pc:sldMk cId="1719507441" sldId="319"/>
        </pc:sldMkLst>
        <pc:spChg chg="mod">
          <ac:chgData name="Feldman, Stephen" userId="a3e9663f-ff0d-4535-bfbd-577a4897c200" providerId="ADAL" clId="{63E22959-90AB-4DF7-8718-94FE5D201789}" dt="2025-10-16T22:48:40.924" v="3708" actId="20577"/>
          <ac:spMkLst>
            <pc:docMk/>
            <pc:sldMk cId="1719507441" sldId="319"/>
            <ac:spMk id="4" creationId="{4648534B-9E72-AF40-68D3-DDEA88784C0C}"/>
          </ac:spMkLst>
        </pc:spChg>
        <pc:spChg chg="mod">
          <ac:chgData name="Feldman, Stephen" userId="a3e9663f-ff0d-4535-bfbd-577a4897c200" providerId="ADAL" clId="{63E22959-90AB-4DF7-8718-94FE5D201789}" dt="2025-10-16T22:48:43.804" v="3711" actId="27636"/>
          <ac:spMkLst>
            <pc:docMk/>
            <pc:sldMk cId="1719507441" sldId="319"/>
            <ac:spMk id="11" creationId="{0D3B7E35-E34B-C324-9074-128B27A8D7BF}"/>
          </ac:spMkLst>
        </pc:spChg>
      </pc:sldChg>
      <pc:sldChg chg="modSp new mod">
        <pc:chgData name="Feldman, Stephen" userId="a3e9663f-ff0d-4535-bfbd-577a4897c200" providerId="ADAL" clId="{63E22959-90AB-4DF7-8718-94FE5D201789}" dt="2025-10-14T22:56:47.604" v="2509" actId="20577"/>
        <pc:sldMkLst>
          <pc:docMk/>
          <pc:sldMk cId="931009079" sldId="320"/>
        </pc:sldMkLst>
        <pc:spChg chg="mod">
          <ac:chgData name="Feldman, Stephen" userId="a3e9663f-ff0d-4535-bfbd-577a4897c200" providerId="ADAL" clId="{63E22959-90AB-4DF7-8718-94FE5D201789}" dt="2025-10-14T22:50:59.157" v="1757" actId="20577"/>
          <ac:spMkLst>
            <pc:docMk/>
            <pc:sldMk cId="931009079" sldId="320"/>
            <ac:spMk id="2" creationId="{56A2E6F2-D7F3-7E0D-F6A0-C210B03C6556}"/>
          </ac:spMkLst>
        </pc:spChg>
        <pc:spChg chg="mod">
          <ac:chgData name="Feldman, Stephen" userId="a3e9663f-ff0d-4535-bfbd-577a4897c200" providerId="ADAL" clId="{63E22959-90AB-4DF7-8718-94FE5D201789}" dt="2025-10-14T22:52:40.985" v="1986" actId="20577"/>
          <ac:spMkLst>
            <pc:docMk/>
            <pc:sldMk cId="931009079" sldId="320"/>
            <ac:spMk id="3" creationId="{7DF449CD-BCAC-7397-CE46-D205A0CFBC47}"/>
          </ac:spMkLst>
        </pc:spChg>
        <pc:spChg chg="mod">
          <ac:chgData name="Feldman, Stephen" userId="a3e9663f-ff0d-4535-bfbd-577a4897c200" providerId="ADAL" clId="{63E22959-90AB-4DF7-8718-94FE5D201789}" dt="2025-10-14T22:56:47.604" v="2509" actId="20577"/>
          <ac:spMkLst>
            <pc:docMk/>
            <pc:sldMk cId="931009079" sldId="320"/>
            <ac:spMk id="4" creationId="{673C15AA-F42B-D0B8-54D0-8FCC1A3F8126}"/>
          </ac:spMkLst>
        </pc:spChg>
      </pc:sldChg>
      <pc:sldChg chg="addSp delSp modSp new mod setBg">
        <pc:chgData name="Feldman, Stephen" userId="a3e9663f-ff0d-4535-bfbd-577a4897c200" providerId="ADAL" clId="{63E22959-90AB-4DF7-8718-94FE5D201789}" dt="2025-10-14T23:04:28.190" v="2943" actId="1076"/>
        <pc:sldMkLst>
          <pc:docMk/>
          <pc:sldMk cId="1552257811" sldId="321"/>
        </pc:sldMkLst>
        <pc:spChg chg="mod">
          <ac:chgData name="Feldman, Stephen" userId="a3e9663f-ff0d-4535-bfbd-577a4897c200" providerId="ADAL" clId="{63E22959-90AB-4DF7-8718-94FE5D201789}" dt="2025-10-14T23:01:20.517" v="2907" actId="26606"/>
          <ac:spMkLst>
            <pc:docMk/>
            <pc:sldMk cId="1552257811" sldId="321"/>
            <ac:spMk id="2" creationId="{16F5E661-8CD8-AFBA-E4ED-BCD878384D95}"/>
          </ac:spMkLst>
        </pc:spChg>
        <pc:spChg chg="mod">
          <ac:chgData name="Feldman, Stephen" userId="a3e9663f-ff0d-4535-bfbd-577a4897c200" providerId="ADAL" clId="{63E22959-90AB-4DF7-8718-94FE5D201789}" dt="2025-10-14T23:01:20.517" v="2907" actId="26606"/>
          <ac:spMkLst>
            <pc:docMk/>
            <pc:sldMk cId="1552257811" sldId="321"/>
            <ac:spMk id="3" creationId="{FC2D0FE5-BF6B-E7C4-44E7-F9B7718D63CA}"/>
          </ac:spMkLst>
        </pc:spChg>
        <pc:spChg chg="add mod">
          <ac:chgData name="Feldman, Stephen" userId="a3e9663f-ff0d-4535-bfbd-577a4897c200" providerId="ADAL" clId="{63E22959-90AB-4DF7-8718-94FE5D201789}" dt="2025-10-14T23:04:28.190" v="2943" actId="1076"/>
          <ac:spMkLst>
            <pc:docMk/>
            <pc:sldMk cId="1552257811" sldId="321"/>
            <ac:spMk id="7" creationId="{4D9DC785-4066-56B5-A107-6B609BB80B61}"/>
          </ac:spMkLst>
        </pc:spChg>
        <pc:spChg chg="add">
          <ac:chgData name="Feldman, Stephen" userId="a3e9663f-ff0d-4535-bfbd-577a4897c200" providerId="ADAL" clId="{63E22959-90AB-4DF7-8718-94FE5D201789}" dt="2025-10-14T23:03:38.456" v="2910" actId="26606"/>
          <ac:spMkLst>
            <pc:docMk/>
            <pc:sldMk cId="1552257811" sldId="321"/>
            <ac:spMk id="2061" creationId="{C3FEC850-D70F-4F53-AFB0-352FEA94523E}"/>
          </ac:spMkLst>
        </pc:spChg>
        <pc:spChg chg="add">
          <ac:chgData name="Feldman, Stephen" userId="a3e9663f-ff0d-4535-bfbd-577a4897c200" providerId="ADAL" clId="{63E22959-90AB-4DF7-8718-94FE5D201789}" dt="2025-10-14T23:03:38.456" v="2910" actId="26606"/>
          <ac:spMkLst>
            <pc:docMk/>
            <pc:sldMk cId="1552257811" sldId="321"/>
            <ac:spMk id="2063" creationId="{98928BEC-981A-4B8F-98FA-839975C5F1B3}"/>
          </ac:spMkLst>
        </pc:spChg>
        <pc:spChg chg="add">
          <ac:chgData name="Feldman, Stephen" userId="a3e9663f-ff0d-4535-bfbd-577a4897c200" providerId="ADAL" clId="{63E22959-90AB-4DF7-8718-94FE5D201789}" dt="2025-10-14T23:03:38.456" v="2910" actId="26606"/>
          <ac:spMkLst>
            <pc:docMk/>
            <pc:sldMk cId="1552257811" sldId="321"/>
            <ac:spMk id="2065" creationId="{32BA9D6C-8214-4E25-AF8B-48762AD8D530}"/>
          </ac:spMkLst>
        </pc:spChg>
        <pc:spChg chg="add">
          <ac:chgData name="Feldman, Stephen" userId="a3e9663f-ff0d-4535-bfbd-577a4897c200" providerId="ADAL" clId="{63E22959-90AB-4DF7-8718-94FE5D201789}" dt="2025-10-14T23:03:38.456" v="2910" actId="26606"/>
          <ac:spMkLst>
            <pc:docMk/>
            <pc:sldMk cId="1552257811" sldId="321"/>
            <ac:spMk id="2071" creationId="{5D7B94B2-D9B6-4EAC-8CD9-3961D1784347}"/>
          </ac:spMkLst>
        </pc:spChg>
        <pc:spChg chg="add">
          <ac:chgData name="Feldman, Stephen" userId="a3e9663f-ff0d-4535-bfbd-577a4897c200" providerId="ADAL" clId="{63E22959-90AB-4DF7-8718-94FE5D201789}" dt="2025-10-14T23:03:38.456" v="2910" actId="26606"/>
          <ac:spMkLst>
            <pc:docMk/>
            <pc:sldMk cId="1552257811" sldId="321"/>
            <ac:spMk id="2073" creationId="{EA6FE760-E70F-4EB9-BCB1-D7795F04B6C2}"/>
          </ac:spMkLst>
        </pc:spChg>
        <pc:picChg chg="add mod">
          <ac:chgData name="Feldman, Stephen" userId="a3e9663f-ff0d-4535-bfbd-577a4897c200" providerId="ADAL" clId="{63E22959-90AB-4DF7-8718-94FE5D201789}" dt="2025-10-14T23:01:23.289" v="2908" actId="27614"/>
          <ac:picMkLst>
            <pc:docMk/>
            <pc:sldMk cId="1552257811" sldId="321"/>
            <ac:picMk id="6" creationId="{39F956A1-2C88-14E4-0136-9938F0B61E56}"/>
          </ac:picMkLst>
        </pc:picChg>
        <pc:picChg chg="add">
          <ac:chgData name="Feldman, Stephen" userId="a3e9663f-ff0d-4535-bfbd-577a4897c200" providerId="ADAL" clId="{63E22959-90AB-4DF7-8718-94FE5D201789}" dt="2025-10-14T23:03:32.845" v="2909"/>
          <ac:picMkLst>
            <pc:docMk/>
            <pc:sldMk cId="1552257811" sldId="321"/>
            <ac:picMk id="2054" creationId="{E8221840-128A-3C85-217F-2921D4FB8AFC}"/>
          </ac:picMkLst>
        </pc:picChg>
      </pc:sldChg>
      <pc:sldChg chg="addSp modSp new mod">
        <pc:chgData name="Feldman, Stephen" userId="a3e9663f-ff0d-4535-bfbd-577a4897c200" providerId="ADAL" clId="{63E22959-90AB-4DF7-8718-94FE5D201789}" dt="2025-10-15T00:49:44.100" v="3640" actId="313"/>
        <pc:sldMkLst>
          <pc:docMk/>
          <pc:sldMk cId="1328681358" sldId="322"/>
        </pc:sldMkLst>
        <pc:spChg chg="mod">
          <ac:chgData name="Feldman, Stephen" userId="a3e9663f-ff0d-4535-bfbd-577a4897c200" providerId="ADAL" clId="{63E22959-90AB-4DF7-8718-94FE5D201789}" dt="2025-10-14T23:08:44.603" v="3068" actId="14100"/>
          <ac:spMkLst>
            <pc:docMk/>
            <pc:sldMk cId="1328681358" sldId="322"/>
            <ac:spMk id="2" creationId="{3CCC4B32-AD2B-7BD2-5E75-9343F5577F32}"/>
          </ac:spMkLst>
        </pc:spChg>
        <pc:spChg chg="add mod">
          <ac:chgData name="Feldman, Stephen" userId="a3e9663f-ff0d-4535-bfbd-577a4897c200" providerId="ADAL" clId="{63E22959-90AB-4DF7-8718-94FE5D201789}" dt="2025-10-15T00:49:44.100" v="3640" actId="313"/>
          <ac:spMkLst>
            <pc:docMk/>
            <pc:sldMk cId="1328681358" sldId="322"/>
            <ac:spMk id="3" creationId="{02D1E8C0-06B7-6B29-482F-0BB5E5F37B28}"/>
          </ac:spMkLst>
        </pc:spChg>
      </pc:sldChg>
      <pc:sldChg chg="new del">
        <pc:chgData name="Feldman, Stephen" userId="a3e9663f-ff0d-4535-bfbd-577a4897c200" providerId="ADAL" clId="{63E22959-90AB-4DF7-8718-94FE5D201789}" dt="2025-10-14T23:07:54.925" v="3004" actId="47"/>
        <pc:sldMkLst>
          <pc:docMk/>
          <pc:sldMk cId="3427695255" sldId="322"/>
        </pc:sldMkLst>
      </pc:sldChg>
      <pc:sldChg chg="modSp add mod">
        <pc:chgData name="Feldman, Stephen" userId="a3e9663f-ff0d-4535-bfbd-577a4897c200" providerId="ADAL" clId="{63E22959-90AB-4DF7-8718-94FE5D201789}" dt="2025-10-14T23:33:02.252" v="3264" actId="20577"/>
        <pc:sldMkLst>
          <pc:docMk/>
          <pc:sldMk cId="58725158" sldId="323"/>
        </pc:sldMkLst>
        <pc:spChg chg="mod">
          <ac:chgData name="Feldman, Stephen" userId="a3e9663f-ff0d-4535-bfbd-577a4897c200" providerId="ADAL" clId="{63E22959-90AB-4DF7-8718-94FE5D201789}" dt="2025-10-14T23:33:02.252" v="3264" actId="20577"/>
          <ac:spMkLst>
            <pc:docMk/>
            <pc:sldMk cId="58725158" sldId="323"/>
            <ac:spMk id="3" creationId="{506EDF2D-1778-F09D-D154-1D64CA2DE32D}"/>
          </ac:spMkLst>
        </pc:spChg>
      </pc:sldChg>
      <pc:sldChg chg="modSp add mod">
        <pc:chgData name="Feldman, Stephen" userId="a3e9663f-ff0d-4535-bfbd-577a4897c200" providerId="ADAL" clId="{63E22959-90AB-4DF7-8718-94FE5D201789}" dt="2025-10-14T23:34:20.661" v="3523" actId="20577"/>
        <pc:sldMkLst>
          <pc:docMk/>
          <pc:sldMk cId="2710033343" sldId="324"/>
        </pc:sldMkLst>
        <pc:spChg chg="mod">
          <ac:chgData name="Feldman, Stephen" userId="a3e9663f-ff0d-4535-bfbd-577a4897c200" providerId="ADAL" clId="{63E22959-90AB-4DF7-8718-94FE5D201789}" dt="2025-10-14T23:34:20.661" v="3523" actId="20577"/>
          <ac:spMkLst>
            <pc:docMk/>
            <pc:sldMk cId="2710033343" sldId="324"/>
            <ac:spMk id="2" creationId="{0C39CF97-45CE-2168-BAB8-75ABA3102C59}"/>
          </ac:spMkLst>
        </pc:spChg>
        <pc:spChg chg="mod">
          <ac:chgData name="Feldman, Stephen" userId="a3e9663f-ff0d-4535-bfbd-577a4897c200" providerId="ADAL" clId="{63E22959-90AB-4DF7-8718-94FE5D201789}" dt="2025-10-14T23:34:08.041" v="3472" actId="20577"/>
          <ac:spMkLst>
            <pc:docMk/>
            <pc:sldMk cId="2710033343" sldId="324"/>
            <ac:spMk id="3" creationId="{E4964216-2FA7-8124-E337-E32DBEA6DDD5}"/>
          </ac:spMkLst>
        </pc:spChg>
      </pc:sldChg>
      <pc:sldChg chg="modSp add mod">
        <pc:chgData name="Feldman, Stephen" userId="a3e9663f-ff0d-4535-bfbd-577a4897c200" providerId="ADAL" clId="{63E22959-90AB-4DF7-8718-94FE5D201789}" dt="2025-10-14T23:34:54.540" v="3593" actId="20577"/>
        <pc:sldMkLst>
          <pc:docMk/>
          <pc:sldMk cId="703920004" sldId="325"/>
        </pc:sldMkLst>
        <pc:spChg chg="mod">
          <ac:chgData name="Feldman, Stephen" userId="a3e9663f-ff0d-4535-bfbd-577a4897c200" providerId="ADAL" clId="{63E22959-90AB-4DF7-8718-94FE5D201789}" dt="2025-10-14T23:34:28.888" v="3534" actId="20577"/>
          <ac:spMkLst>
            <pc:docMk/>
            <pc:sldMk cId="703920004" sldId="325"/>
            <ac:spMk id="2" creationId="{2EF0AB51-1BB8-D57B-7CF8-85D64A9BB8F7}"/>
          </ac:spMkLst>
        </pc:spChg>
        <pc:spChg chg="mod">
          <ac:chgData name="Feldman, Stephen" userId="a3e9663f-ff0d-4535-bfbd-577a4897c200" providerId="ADAL" clId="{63E22959-90AB-4DF7-8718-94FE5D201789}" dt="2025-10-14T23:34:54.540" v="3593" actId="20577"/>
          <ac:spMkLst>
            <pc:docMk/>
            <pc:sldMk cId="703920004" sldId="325"/>
            <ac:spMk id="3" creationId="{46979E1D-3EED-25DF-5ED2-44DEE1F29309}"/>
          </ac:spMkLst>
        </pc:spChg>
      </pc:sldChg>
    </pc:docChg>
  </pc:docChgLst>
  <pc:docChgLst>
    <pc:chgData name="Bailey, James" userId="S::bailej6@rpi.edu::0f085830-6201-4a72-b6a4-80d700610d97" providerId="AD" clId="Web-{9AF42F1E-7607-5769-0757-52CEDE747F2E}"/>
    <pc:docChg chg="modSld">
      <pc:chgData name="Bailey, James" userId="S::bailej6@rpi.edu::0f085830-6201-4a72-b6a4-80d700610d97" providerId="AD" clId="Web-{9AF42F1E-7607-5769-0757-52CEDE747F2E}" dt="2025-10-16T22:40:09.420" v="30" actId="20577"/>
      <pc:docMkLst>
        <pc:docMk/>
      </pc:docMkLst>
      <pc:sldChg chg="modSp">
        <pc:chgData name="Bailey, James" userId="S::bailej6@rpi.edu::0f085830-6201-4a72-b6a4-80d700610d97" providerId="AD" clId="Web-{9AF42F1E-7607-5769-0757-52CEDE747F2E}" dt="2025-10-16T22:40:09.420" v="30" actId="20577"/>
        <pc:sldMkLst>
          <pc:docMk/>
          <pc:sldMk cId="2323907241" sldId="315"/>
        </pc:sldMkLst>
        <pc:spChg chg="mod">
          <ac:chgData name="Bailey, James" userId="S::bailej6@rpi.edu::0f085830-6201-4a72-b6a4-80d700610d97" providerId="AD" clId="Web-{9AF42F1E-7607-5769-0757-52CEDE747F2E}" dt="2025-10-16T22:40:09.420" v="30" actId="20577"/>
          <ac:spMkLst>
            <pc:docMk/>
            <pc:sldMk cId="2323907241" sldId="315"/>
            <ac:spMk id="7" creationId="{0814B6A3-5F3E-4909-8ED5-87FE8249226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10/16/2025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5550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30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15181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660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38990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 2-Stage mathematical formulation to slides. For contribution. </a:t>
            </a:r>
          </a:p>
          <a:p>
            <a:r>
              <a:rPr lang="en-US" dirty="0"/>
              <a:t>Revise images to simplify example. Fewer nodes direct relationship.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5265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06978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2153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780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242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7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825689"/>
            <a:ext cx="7685728" cy="37415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30" y="825687"/>
            <a:ext cx="5957384" cy="3741551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40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36013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Picture Placeholder 64">
            <a:extLst>
              <a:ext uri="{FF2B5EF4-FFF2-40B4-BE49-F238E27FC236}">
                <a16:creationId xmlns:a16="http://schemas.microsoft.com/office/drawing/2014/main" id="{D60E3C33-714C-4528-93A6-4470C3E89AE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710836" y="-2"/>
            <a:ext cx="4481164" cy="6858002"/>
          </a:xfrm>
          <a:custGeom>
            <a:avLst/>
            <a:gdLst>
              <a:gd name="connsiteX0" fmla="*/ 0 w 5332064"/>
              <a:gd name="connsiteY0" fmla="*/ 0 h 6858002"/>
              <a:gd name="connsiteX1" fmla="*/ 5332064 w 5332064"/>
              <a:gd name="connsiteY1" fmla="*/ 0 h 6858002"/>
              <a:gd name="connsiteX2" fmla="*/ 5332064 w 5332064"/>
              <a:gd name="connsiteY2" fmla="*/ 6858002 h 6858002"/>
              <a:gd name="connsiteX3" fmla="*/ 0 w 5332064"/>
              <a:gd name="connsiteY3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332064" h="6858002">
                <a:moveTo>
                  <a:pt x="0" y="0"/>
                </a:moveTo>
                <a:lnTo>
                  <a:pt x="5332064" y="0"/>
                </a:lnTo>
                <a:lnTo>
                  <a:pt x="5332064" y="6858002"/>
                </a:lnTo>
                <a:lnTo>
                  <a:pt x="0" y="6858002"/>
                </a:lnTo>
                <a:close/>
              </a:path>
            </a:pathLst>
          </a:custGeom>
        </p:spPr>
        <p:txBody>
          <a:bodyPr wrap="square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42498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7760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0325" y="-4078"/>
            <a:ext cx="5787773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1031500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1095508"/>
            <a:ext cx="57422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EC5ED-FCAE-682A-C050-58786819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16" y="1316736"/>
            <a:ext cx="5120640" cy="3392424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49828" y="4816366"/>
            <a:ext cx="5125300" cy="1068929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099" y="1095509"/>
            <a:ext cx="6391656" cy="50168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644667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6167615"/>
            <a:ext cx="5742273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12249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7949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63055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00882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8" y="1034477"/>
            <a:ext cx="9380431" cy="261455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4ADB5-E70F-B672-CBEB-D8194AEA79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6177" y="3649028"/>
            <a:ext cx="9380431" cy="2164715"/>
          </a:xfr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b="0" kern="1200" spc="15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72130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78233C-CCEC-FC64-A709-616569B37D2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7FEFA15-354D-6389-9102-922A664A73A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66630" y="502269"/>
            <a:ext cx="4753581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7804587-2E59-4D83-B86E-83ADAE4FDC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79298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37857630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198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60291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2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30FB3D5A-25E2-453F-A78E-0A20BDCE80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8796342-0E80-4F8E-9563-9F5EDFC0DD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-2946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9B2F5D-C3BA-453E-8F4D-97074F48C7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724838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452D50E3-A27A-4AF6-928B-286E7BDB4B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2" y="4873752"/>
            <a:ext cx="10013709" cy="103327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74FDF0-F4BE-433D-86EE-9E1832D438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4790620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DFCD07-1301-45ED-B326-449ECFADE7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F875EEC-3E6C-5B97-FFE8-0D1ECAAAE98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1535372" y="462243"/>
            <a:ext cx="3098425" cy="3866324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1178" indent="0">
              <a:lnSpc>
                <a:spcPct val="125000"/>
              </a:lnSpc>
              <a:spcAft>
                <a:spcPts val="600"/>
              </a:spcAft>
              <a:buNone/>
              <a:defRPr sz="1800"/>
            </a:lvl2pPr>
            <a:lvl3pPr marL="566928" indent="0">
              <a:lnSpc>
                <a:spcPct val="125000"/>
              </a:lnSpc>
              <a:spcAft>
                <a:spcPts val="600"/>
              </a:spcAft>
              <a:buNone/>
              <a:defRPr sz="1800"/>
            </a:lvl3pPr>
            <a:lvl4pPr marL="850392" indent="0">
              <a:lnSpc>
                <a:spcPct val="125000"/>
              </a:lnSpc>
              <a:spcAft>
                <a:spcPts val="600"/>
              </a:spcAft>
              <a:buNone/>
              <a:defRPr sz="1800"/>
            </a:lvl4pPr>
            <a:lvl5pPr marL="1133856" indent="0">
              <a:lnSpc>
                <a:spcPct val="125000"/>
              </a:lnSpc>
              <a:spcAft>
                <a:spcPts val="600"/>
              </a:spcAft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able Placeholder 7">
            <a:extLst>
              <a:ext uri="{FF2B5EF4-FFF2-40B4-BE49-F238E27FC236}">
                <a16:creationId xmlns:a16="http://schemas.microsoft.com/office/drawing/2014/main" id="{0C5070DA-50C2-065D-00B0-3B12070D77E7}"/>
              </a:ext>
            </a:extLst>
          </p:cNvPr>
          <p:cNvSpPr>
            <a:spLocks noGrp="1"/>
          </p:cNvSpPr>
          <p:nvPr>
            <p:ph type="tbl" sz="quarter" idx="15"/>
          </p:nvPr>
        </p:nvSpPr>
        <p:spPr>
          <a:xfrm>
            <a:off x="5075238" y="461735"/>
            <a:ext cx="6473842" cy="3867150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Date Placeholder 3">
            <a:extLst>
              <a:ext uri="{FF2B5EF4-FFF2-40B4-BE49-F238E27FC236}">
                <a16:creationId xmlns:a16="http://schemas.microsoft.com/office/drawing/2014/main" id="{2F8DD265-980F-4708-EDDF-3130F434AC9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D5DA270-E83F-4CC8-9DA6-27CA3AEC0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5339F117-3072-4F0C-8D1D-E5DC918CE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729413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86977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4D0E84D-2B51-9F8D-82CE-C086143DC60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630363" y="2757951"/>
            <a:ext cx="9918700" cy="33875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DB9557B-D9D3-4FA9-2D64-D2F91957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BC3F5B3-7690-C0DA-4084-5EFE50E8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9E56FFE-09D7-3078-C9E8-DFE8CF68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5900463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3DC2F0A-1748-49AE-AF72-D6BBB4F8F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3DF7B1-E0C5-4E09-BB5C-F11EA14D7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66789"/>
            <a:ext cx="6833381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C678EC-E47C-4AC2-A75A-7022CECD00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622" y="848455"/>
            <a:ext cx="5102365" cy="2601914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 cap="all" baseline="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74E69A-5ABD-42DF-A2B0-997A626257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3063" y="920164"/>
            <a:ext cx="1070775" cy="246619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2B6D0A-4A1F-4B59-B429-AD3FABC74F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B66529-F6B7-4C1C-8291-8139628DF6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48456"/>
            <a:ext cx="6833382" cy="7170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72245B9-34B5-4F89-8EA6-C018B9D4FA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58023" y="3442673"/>
            <a:ext cx="5333977" cy="3415328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90814BE-76E8-43EC-9616-A1F02F053A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8AAA0A6-9D4B-4AA2-82F0-77E5ECF4B64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7386762" y="3928342"/>
            <a:ext cx="4162319" cy="2285000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17" name="Footer Placeholder 12">
            <a:extLst>
              <a:ext uri="{FF2B5EF4-FFF2-40B4-BE49-F238E27FC236}">
                <a16:creationId xmlns:a16="http://schemas.microsoft.com/office/drawing/2014/main" id="{8E3FFD99-95F0-47A4-8642-FB9FECEC4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25917" y="6309360"/>
            <a:ext cx="4946592" cy="457200"/>
          </a:xfrm>
        </p:spPr>
        <p:txBody>
          <a:bodyPr/>
          <a:lstStyle>
            <a:lvl1pPr>
              <a:defRPr lang="en-US" sz="1200" kern="1200" spc="150" baseline="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4727536-E532-4015-A178-0ABB6B09C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Date Placeholder 11">
            <a:extLst>
              <a:ext uri="{FF2B5EF4-FFF2-40B4-BE49-F238E27FC236}">
                <a16:creationId xmlns:a16="http://schemas.microsoft.com/office/drawing/2014/main" id="{22977876-C29D-4D32-9948-303465AEC3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77730" y="6309360"/>
            <a:ext cx="2736329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15">
            <a:extLst>
              <a:ext uri="{FF2B5EF4-FFF2-40B4-BE49-F238E27FC236}">
                <a16:creationId xmlns:a16="http://schemas.microsoft.com/office/drawing/2014/main" id="{6A7BC11E-2EF0-4989-9A7E-7AB377DB85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557ABF-B75C-BD78-1A04-E483A57A94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67712" y="0"/>
            <a:ext cx="5728216" cy="8455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495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897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559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056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4C61DF6-3A2D-55DA-8448-C2D07707E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B340BB-A35D-C47D-F28F-6FBE043F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DAB0E-1B08-9A3E-38B2-E60401CC0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4A4B38-C41B-0C14-CB28-67E972112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FD99EC-B9CC-A1AC-EFF4-B65977F54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280CA-3626-981C-CF19-E559E0DA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5C9117-F419-BD57-1080-86A4D1360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54386-29C8-95E0-C9D9-78F27AD2E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68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2206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336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580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1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682" r:id="rId24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pixnio.com/fr/transport-vehicules/camions/grand-camion-expedition-moteur-diesel-vehicule-transport-cargais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vrp.galgos.inf.puc-rio.br/index.php/en/plotted-instances?data=P-n50-k7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6.png"/><Relationship Id="rId4" Type="http://schemas.openxmlformats.org/officeDocument/2006/relationships/hyperlink" Target="https://vrp.galgos.inf.puc-rio.br/index.php/en/plotted-instances?data=B-n31-k5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5113" y="1798991"/>
            <a:ext cx="10041774" cy="3260018"/>
          </a:xfr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 sz="3600" cap="none">
                <a:latin typeface="Amasis MT Pro Light"/>
              </a:rPr>
              <a:t>Using Tour Length Estimators to Improve Vehicle Routing Problem Solutions</a:t>
            </a:r>
            <a:br>
              <a:rPr lang="en-US" sz="3600" cap="none">
                <a:latin typeface="Amasis MT Pro Light"/>
              </a:rPr>
            </a:br>
            <a:r>
              <a:rPr lang="en-US" sz="3600" cap="none">
                <a:latin typeface="Amasis MT Pro Light"/>
              </a:rPr>
              <a:t> </a:t>
            </a:r>
            <a:endParaRPr lang="en-US" sz="3600" cap="none" dirty="0">
              <a:latin typeface="Amasis MT Pro Light" panose="020F0502020204030204" pitchFamily="18" charset="0"/>
            </a:endParaRPr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F52F6AF3-D86F-15BF-6960-0FC4D5DBEF30}"/>
              </a:ext>
            </a:extLst>
          </p:cNvPr>
          <p:cNvSpPr txBox="1">
            <a:spLocks/>
          </p:cNvSpPr>
          <p:nvPr/>
        </p:nvSpPr>
        <p:spPr>
          <a:xfrm>
            <a:off x="1075113" y="6122322"/>
            <a:ext cx="9643772" cy="735678"/>
          </a:xfrm>
          <a:prstGeom prst="rect">
            <a:avLst/>
          </a:prstGeom>
        </p:spPr>
        <p:txBody>
          <a:bodyPr vert="horz" lIns="109728" tIns="109728" rIns="109728" bIns="91440" rtlCol="0" anchor="ctr" anchorCtr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800" b="1" kern="1200" cap="all" spc="1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cap="none" dirty="0">
                <a:solidFill>
                  <a:schemeClr val="tx1"/>
                </a:solidFill>
                <a:latin typeface="Amasis MT Pro Light" panose="020F0502020204030204" pitchFamily="18" charset="0"/>
              </a:rPr>
              <a:t>Stephen Feldman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C4B32-AD2B-7BD2-5E75-9343F5577F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629" y="825687"/>
            <a:ext cx="9643772" cy="3164422"/>
          </a:xfrm>
        </p:spPr>
        <p:txBody>
          <a:bodyPr/>
          <a:lstStyle/>
          <a:p>
            <a:r>
              <a:rPr lang="en-US" sz="3200" dirty="0"/>
              <a:t>Creating/Selecting Tour Length Estimators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02D1E8C0-06B7-6B29-482F-0BB5E5F37B28}"/>
              </a:ext>
            </a:extLst>
          </p:cNvPr>
          <p:cNvSpPr txBox="1">
            <a:spLocks/>
          </p:cNvSpPr>
          <p:nvPr/>
        </p:nvSpPr>
        <p:spPr>
          <a:xfrm>
            <a:off x="1386177" y="3649028"/>
            <a:ext cx="9380431" cy="21647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rbel" panose="020B0503020204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Available TSP Tour Length Estimators</a:t>
            </a:r>
          </a:p>
          <a:p>
            <a:pPr marL="457200" indent="-457200">
              <a:buFont typeface="Corbel" panose="020B0503020204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GART – Geometrically Assisted Regression Tree</a:t>
            </a:r>
          </a:p>
          <a:p>
            <a:pPr marL="457200" indent="-457200">
              <a:buFont typeface="Corbel" panose="020B0503020204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Comparative Benchmarking</a:t>
            </a:r>
          </a:p>
        </p:txBody>
      </p:sp>
    </p:spTree>
    <p:extLst>
      <p:ext uri="{BB962C8B-B14F-4D97-AF65-F5344CB8AC3E}">
        <p14:creationId xmlns:p14="http://schemas.microsoft.com/office/powerpoint/2010/main" val="13286813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F8664-1D11-E848-61F2-8E9E2FEBF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1AAC1-557E-5F37-737E-1F053CCDE2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629" y="825687"/>
            <a:ext cx="9643772" cy="3164422"/>
          </a:xfrm>
        </p:spPr>
        <p:txBody>
          <a:bodyPr/>
          <a:lstStyle/>
          <a:p>
            <a:r>
              <a:rPr lang="en-US" sz="3200" dirty="0"/>
              <a:t>Creating/Selecting Tour Length Estimators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06EDF2D-1778-F09D-D154-1D64CA2DE32D}"/>
              </a:ext>
            </a:extLst>
          </p:cNvPr>
          <p:cNvSpPr txBox="1">
            <a:spLocks/>
          </p:cNvSpPr>
          <p:nvPr/>
        </p:nvSpPr>
        <p:spPr>
          <a:xfrm>
            <a:off x="1386177" y="3649028"/>
            <a:ext cx="9380431" cy="21647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rbel" panose="020B0503020204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Estimators Available in Literature</a:t>
            </a:r>
          </a:p>
          <a:p>
            <a:pPr marL="457200" indent="-457200">
              <a:buFont typeface="Corbel" panose="020B0503020204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GART – Geometrically Assisted Regression Tree</a:t>
            </a:r>
          </a:p>
          <a:p>
            <a:pPr marL="457200" indent="-457200">
              <a:buFont typeface="Corbel" panose="020B0503020204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Estimator Comparison</a:t>
            </a:r>
          </a:p>
        </p:txBody>
      </p:sp>
    </p:spTree>
    <p:extLst>
      <p:ext uri="{BB962C8B-B14F-4D97-AF65-F5344CB8AC3E}">
        <p14:creationId xmlns:p14="http://schemas.microsoft.com/office/powerpoint/2010/main" val="58725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C05B00-1B0C-8A3D-270A-49BB0D68C4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9CF97-45CE-2168-BAB8-75ABA3102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629" y="825687"/>
            <a:ext cx="9643772" cy="3164422"/>
          </a:xfrm>
        </p:spPr>
        <p:txBody>
          <a:bodyPr/>
          <a:lstStyle/>
          <a:p>
            <a:r>
              <a:rPr lang="en-US" sz="3200" dirty="0"/>
              <a:t>Heuristics for Assignment Routing Formulation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E4964216-2FA7-8124-E337-E32DBEA6DDD5}"/>
              </a:ext>
            </a:extLst>
          </p:cNvPr>
          <p:cNvSpPr txBox="1">
            <a:spLocks/>
          </p:cNvSpPr>
          <p:nvPr/>
        </p:nvSpPr>
        <p:spPr>
          <a:xfrm>
            <a:off x="1386177" y="3649028"/>
            <a:ext cx="9380431" cy="21647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rbel" panose="020B0503020204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Simple 2-Opt Tabu Search </a:t>
            </a:r>
          </a:p>
          <a:p>
            <a:pPr marL="457200" indent="-457200">
              <a:buFont typeface="Corbel" panose="020B0503020204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Multi-Campaign Search XML100 Results</a:t>
            </a:r>
          </a:p>
          <a:p>
            <a:pPr marL="457200" indent="-457200">
              <a:buFont typeface="Corbel" panose="020B0503020204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Multi-Campaign Search XML1000 Results</a:t>
            </a:r>
          </a:p>
        </p:txBody>
      </p:sp>
    </p:spTree>
    <p:extLst>
      <p:ext uri="{BB962C8B-B14F-4D97-AF65-F5344CB8AC3E}">
        <p14:creationId xmlns:p14="http://schemas.microsoft.com/office/powerpoint/2010/main" val="27100333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45C42-89FF-3A7C-DF72-5D737733A5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0AB51-1BB8-D57B-7CF8-85D64A9BB8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629" y="825687"/>
            <a:ext cx="9643772" cy="3164422"/>
          </a:xfrm>
        </p:spPr>
        <p:txBody>
          <a:bodyPr/>
          <a:lstStyle/>
          <a:p>
            <a:r>
              <a:rPr lang="en-US" sz="3200" dirty="0"/>
              <a:t>Conclusion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46979E1D-3EED-25DF-5ED2-44DEE1F29309}"/>
              </a:ext>
            </a:extLst>
          </p:cNvPr>
          <p:cNvSpPr txBox="1">
            <a:spLocks/>
          </p:cNvSpPr>
          <p:nvPr/>
        </p:nvSpPr>
        <p:spPr>
          <a:xfrm>
            <a:off x="1386177" y="3649028"/>
            <a:ext cx="9380431" cy="2164715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Corbel" panose="020B0503020204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Key Findings</a:t>
            </a:r>
          </a:p>
          <a:p>
            <a:pPr marL="457200" indent="-457200">
              <a:buFont typeface="Corbel" panose="020B0503020204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Implications</a:t>
            </a:r>
          </a:p>
          <a:p>
            <a:pPr marL="457200" indent="-457200">
              <a:buFont typeface="Corbel" panose="020B0503020204020204" pitchFamily="34" charset="0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Limitations and Future Research</a:t>
            </a:r>
          </a:p>
        </p:txBody>
      </p:sp>
    </p:spTree>
    <p:extLst>
      <p:ext uri="{BB962C8B-B14F-4D97-AF65-F5344CB8AC3E}">
        <p14:creationId xmlns:p14="http://schemas.microsoft.com/office/powerpoint/2010/main" val="7039200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48935" y="1646102"/>
            <a:ext cx="11392050" cy="416052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64081DB-1923-4878-AB15-AD54F35A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755816F-F516-477A-8EF2-D8CA202675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Stephen Feldman</a:t>
            </a:r>
          </a:p>
          <a:p>
            <a:r>
              <a:rPr lang="en-US" dirty="0"/>
              <a:t>732-354-5379</a:t>
            </a:r>
          </a:p>
          <a:p>
            <a:r>
              <a:rPr lang="en-US" dirty="0"/>
              <a:t>feldms5@rpi.edu</a:t>
            </a:r>
          </a:p>
          <a:p>
            <a:r>
              <a:rPr lang="en-US" dirty="0"/>
              <a:t>RIN: 662047892</a:t>
            </a:r>
          </a:p>
        </p:txBody>
      </p:sp>
    </p:spTree>
    <p:extLst>
      <p:ext uri="{BB962C8B-B14F-4D97-AF65-F5344CB8AC3E}">
        <p14:creationId xmlns:p14="http://schemas.microsoft.com/office/powerpoint/2010/main" val="7982039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Overcoming nervousness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Confidence-building strategies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49A8B5C9-0DA4-5082-7BE5-E1B9137F85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Engaging the audience</a:t>
            </a:r>
          </a:p>
        </p:txBody>
      </p:sp>
      <p:pic>
        <p:nvPicPr>
          <p:cNvPr id="9" name="Content Placeholder 8" descr="Person alone in an office">
            <a:extLst>
              <a:ext uri="{FF2B5EF4-FFF2-40B4-BE49-F238E27FC236}">
                <a16:creationId xmlns:a16="http://schemas.microsoft.com/office/drawing/2014/main" id="{2C6BF86C-38BB-3B7E-9F36-9166C538BD1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0" y="1038"/>
            <a:ext cx="4613275" cy="685592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AABBD-8A7F-A90C-3E5F-9B47E6255AA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</p:spTree>
    <p:extLst>
      <p:ext uri="{BB962C8B-B14F-4D97-AF65-F5344CB8AC3E}">
        <p14:creationId xmlns:p14="http://schemas.microsoft.com/office/powerpoint/2010/main" val="1170108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/>
          </a:bodyPr>
          <a:lstStyle/>
          <a:p>
            <a:r>
              <a:rPr lang="en-US" dirty="0"/>
              <a:t>Voice modulation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BF1AC-C624-2AD2-DA0F-335AB7BA2CA8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/>
          <a:lstStyle/>
          <a:p>
            <a:r>
              <a:rPr lang="en-US" dirty="0"/>
              <a:t>Effective body language enhances your message, making it more impactful </a:t>
            </a:r>
            <a:r>
              <a:rPr lang="en-US"/>
              <a:t>and memorable:</a:t>
            </a:r>
            <a:endParaRPr lang="en-US" dirty="0"/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2307002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1BF1AC-C624-2AD2-DA0F-335AB7BA2CA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arenR"/>
            </a:pPr>
            <a:r>
              <a:rPr lang="en-US" dirty="0"/>
              <a:t>Introduction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Literature Review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Creating/Selecting Tour Length Estimators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Heuristics for Assignment-Routing Formulation</a:t>
            </a:r>
          </a:p>
          <a:p>
            <a:pPr marL="457200" indent="-457200">
              <a:buFont typeface="+mj-lt"/>
              <a:buAutoNum type="arabicParenR"/>
            </a:pPr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2769-08DE-E62F-163A-27A5442A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3192-D337-8C2E-FAAC-9B46B5DFBD2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</p:spTree>
    <p:extLst>
      <p:ext uri="{BB962C8B-B14F-4D97-AF65-F5344CB8AC3E}">
        <p14:creationId xmlns:p14="http://schemas.microsoft.com/office/powerpoint/2010/main" val="4065057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11" name="Content Placeholder 10">
            <a:extLst>
              <a:ext uri="{FF2B5EF4-FFF2-40B4-BE49-F238E27FC236}">
                <a16:creationId xmlns:a16="http://schemas.microsoft.com/office/drawing/2014/main" id="{453CE196-36B9-5361-5120-20DF8B3B5581}"/>
              </a:ext>
            </a:extLst>
          </p:cNvPr>
          <p:cNvGraphicFramePr>
            <a:graphicFrameLocks noGrp="1"/>
          </p:cNvGraphicFramePr>
          <p:nvPr>
            <p:ph type="tbl" sz="quarter" idx="15"/>
            <p:extLst>
              <p:ext uri="{D42A27DB-BD31-4B8C-83A1-F6EECF244321}">
                <p14:modId xmlns:p14="http://schemas.microsoft.com/office/powerpoint/2010/main" val="2347872384"/>
              </p:ext>
            </p:extLst>
          </p:nvPr>
        </p:nvGraphicFramePr>
        <p:xfrm>
          <a:off x="5075238" y="461963"/>
          <a:ext cx="6473823" cy="36576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038538">
                  <a:extLst>
                    <a:ext uri="{9D8B030D-6E8A-4147-A177-3AD203B41FA5}">
                      <a16:colId xmlns:a16="http://schemas.microsoft.com/office/drawing/2014/main" val="1123561819"/>
                    </a:ext>
                  </a:extLst>
                </a:gridCol>
                <a:gridCol w="2097154">
                  <a:extLst>
                    <a:ext uri="{9D8B030D-6E8A-4147-A177-3AD203B41FA5}">
                      <a16:colId xmlns:a16="http://schemas.microsoft.com/office/drawing/2014/main" val="1296588374"/>
                    </a:ext>
                  </a:extLst>
                </a:gridCol>
                <a:gridCol w="1178835">
                  <a:extLst>
                    <a:ext uri="{9D8B030D-6E8A-4147-A177-3AD203B41FA5}">
                      <a16:colId xmlns:a16="http://schemas.microsoft.com/office/drawing/2014/main" val="1285016582"/>
                    </a:ext>
                  </a:extLst>
                </a:gridCol>
                <a:gridCol w="1159296">
                  <a:extLst>
                    <a:ext uri="{9D8B030D-6E8A-4147-A177-3AD203B41FA5}">
                      <a16:colId xmlns:a16="http://schemas.microsoft.com/office/drawing/2014/main" val="4218447726"/>
                    </a:ext>
                  </a:extLst>
                </a:gridCol>
              </a:tblGrid>
              <a:tr h="477078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Measurement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3342107652"/>
                  </a:ext>
                </a:extLst>
              </a:tr>
              <a:tr h="795131">
                <a:tc>
                  <a:txBody>
                    <a:bodyPr/>
                    <a:lstStyle/>
                    <a:p>
                      <a:r>
                        <a:rPr lang="en-US" dirty="0"/>
                        <a:t>Audience attendance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attendees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150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120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57143556"/>
                  </a:ext>
                </a:extLst>
              </a:tr>
              <a:tr h="795131">
                <a:tc>
                  <a:txBody>
                    <a:bodyPr/>
                    <a:lstStyle/>
                    <a:p>
                      <a:r>
                        <a:rPr lang="en-US" dirty="0"/>
                        <a:t>Engagement duration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Minutes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2328625713"/>
                  </a:ext>
                </a:extLst>
              </a:tr>
              <a:tr h="795131">
                <a:tc>
                  <a:txBody>
                    <a:bodyPr/>
                    <a:lstStyle/>
                    <a:p>
                      <a:r>
                        <a:rPr lang="en-US" dirty="0"/>
                        <a:t>Q&amp;A interaction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questions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280048660"/>
                  </a:ext>
                </a:extLst>
              </a:tr>
              <a:tr h="795131">
                <a:tc>
                  <a:txBody>
                    <a:bodyPr/>
                    <a:lstStyle/>
                    <a:p>
                      <a:r>
                        <a:rPr lang="en-US" dirty="0"/>
                        <a:t>Positive feedback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35158553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40147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19" name="Table 9">
            <a:extLst>
              <a:ext uri="{FF2B5EF4-FFF2-40B4-BE49-F238E27FC236}">
                <a16:creationId xmlns:a16="http://schemas.microsoft.com/office/drawing/2014/main" id="{AEFEE5B3-A51E-DC59-9595-7A6911D82E62}"/>
              </a:ext>
            </a:extLst>
          </p:cNvPr>
          <p:cNvGraphicFramePr>
            <a:graphicFrameLocks noGrp="1"/>
          </p:cNvGraphicFramePr>
          <p:nvPr>
            <p:ph type="tbl" sz="quarter" idx="14"/>
            <p:extLst>
              <p:ext uri="{D42A27DB-BD31-4B8C-83A1-F6EECF244321}">
                <p14:modId xmlns:p14="http://schemas.microsoft.com/office/powerpoint/2010/main" val="1313099663"/>
              </p:ext>
            </p:extLst>
          </p:nvPr>
        </p:nvGraphicFramePr>
        <p:xfrm>
          <a:off x="1630363" y="2757488"/>
          <a:ext cx="9918700" cy="33832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3793037">
                  <a:extLst>
                    <a:ext uri="{9D8B030D-6E8A-4147-A177-3AD203B41FA5}">
                      <a16:colId xmlns:a16="http://schemas.microsoft.com/office/drawing/2014/main" val="1517755082"/>
                    </a:ext>
                  </a:extLst>
                </a:gridCol>
                <a:gridCol w="2890770">
                  <a:extLst>
                    <a:ext uri="{9D8B030D-6E8A-4147-A177-3AD203B41FA5}">
                      <a16:colId xmlns:a16="http://schemas.microsoft.com/office/drawing/2014/main" val="2446386500"/>
                    </a:ext>
                  </a:extLst>
                </a:gridCol>
                <a:gridCol w="1524636">
                  <a:extLst>
                    <a:ext uri="{9D8B030D-6E8A-4147-A177-3AD203B41FA5}">
                      <a16:colId xmlns:a16="http://schemas.microsoft.com/office/drawing/2014/main" val="3308918160"/>
                    </a:ext>
                  </a:extLst>
                </a:gridCol>
                <a:gridCol w="1710257">
                  <a:extLst>
                    <a:ext uri="{9D8B030D-6E8A-4147-A177-3AD203B41FA5}">
                      <a16:colId xmlns:a16="http://schemas.microsoft.com/office/drawing/2014/main" val="1854486728"/>
                    </a:ext>
                  </a:extLst>
                </a:gridCol>
              </a:tblGrid>
              <a:tr h="56388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Impact factor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Measurement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Target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Achieved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310035180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/>
                        <a:t>Audience interaction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85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88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2801628125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/>
                        <a:t>Knowledge retention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75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522315634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/>
                        <a:t>Post-presentation surveys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Average rating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4.2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4.5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3923311043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/>
                        <a:t>Referral rate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Percentage (%)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12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2046739586"/>
                  </a:ext>
                </a:extLst>
              </a:tr>
              <a:tr h="563880">
                <a:tc>
                  <a:txBody>
                    <a:bodyPr/>
                    <a:lstStyle/>
                    <a:p>
                      <a:r>
                        <a:rPr lang="en-US" dirty="0"/>
                        <a:t>Collaboration opportunities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# of opportunities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 marT="91440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 marT="91440" anchor="ctr"/>
                </a:tc>
                <a:extLst>
                  <a:ext uri="{0D108BD9-81ED-4DB2-BD59-A6C34878D82A}">
                    <a16:rowId xmlns:a16="http://schemas.microsoft.com/office/drawing/2014/main" val="2166282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1ED69555-EE48-4B19-812B-4E1068DBF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B72EEBA-3A5D-41CE-8465-A45A0F656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725BC23-E0DD-4037-B2B8-7B6FA64543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9EE120-2D35-4A48-BAAE-238F986A13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426072" cy="180407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 descr="A yellow semi truck on a road&#10;&#10;AI-generated content may be incorrect.">
            <a:extLst>
              <a:ext uri="{FF2B5EF4-FFF2-40B4-BE49-F238E27FC236}">
                <a16:creationId xmlns:a16="http://schemas.microsoft.com/office/drawing/2014/main" id="{DE2C3F7D-9867-BF7D-BBFF-6AF3303F83C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2356" r="3" b="3"/>
          <a:stretch>
            <a:fillRect/>
          </a:stretch>
        </p:blipFill>
        <p:spPr>
          <a:xfrm>
            <a:off x="20" y="1804072"/>
            <a:ext cx="4458058" cy="4349801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552F9EAC-0C70-441C-AC78-65174C285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426076" y="1740090"/>
            <a:ext cx="7765922" cy="442752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661814" y="2478492"/>
            <a:ext cx="6666980" cy="950508"/>
          </a:xfrm>
        </p:spPr>
        <p:txBody>
          <a:bodyPr vert="horz" lIns="109728" tIns="109728" rIns="109728" bIns="91440" rtlCol="0" anchor="b">
            <a:normAutofit fontScale="90000"/>
          </a:bodyPr>
          <a:lstStyle/>
          <a:p>
            <a:pPr>
              <a:lnSpc>
                <a:spcPct val="115000"/>
              </a:lnSpc>
            </a:pPr>
            <a:r>
              <a:rPr lang="en-US" sz="5100" b="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Introduction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D48F6B8-EF56-4340-982E-F4D6F5DC2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1753806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C596C40-FEA6-4867-853D-CF37DE3B6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049" y="6167615"/>
            <a:ext cx="12192001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DC7C5E2-274E-49A3-A8E0-46A5B8CAC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5" y="6109423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6CF8D2C-9E01-48EC-8DDF-8A1FF60AE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4070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CA85EC-0009-153F-A530-06980CDE3CBC}"/>
              </a:ext>
            </a:extLst>
          </p:cNvPr>
          <p:cNvSpPr txBox="1"/>
          <p:nvPr/>
        </p:nvSpPr>
        <p:spPr>
          <a:xfrm>
            <a:off x="4732067" y="3429000"/>
            <a:ext cx="635114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Problem Statement</a:t>
            </a:r>
          </a:p>
          <a:p>
            <a:pPr marL="342900" indent="-342900">
              <a:buAutoNum type="arabicPeriod"/>
            </a:pPr>
            <a:r>
              <a:rPr lang="en-US" dirty="0"/>
              <a:t>Motivation</a:t>
            </a:r>
          </a:p>
          <a:p>
            <a:pPr marL="342900" indent="-342900">
              <a:buAutoNum type="arabicPeriod"/>
            </a:pPr>
            <a:r>
              <a:rPr lang="en-US" dirty="0"/>
              <a:t>Existing Solution Approaches?</a:t>
            </a:r>
          </a:p>
          <a:p>
            <a:pPr marL="342900" indent="-342900">
              <a:buAutoNum type="arabicPeriod"/>
            </a:pPr>
            <a:r>
              <a:rPr lang="en-US" dirty="0"/>
              <a:t>Our Approach</a:t>
            </a:r>
          </a:p>
        </p:txBody>
      </p:sp>
    </p:spTree>
    <p:extLst>
      <p:ext uri="{BB962C8B-B14F-4D97-AF65-F5344CB8AC3E}">
        <p14:creationId xmlns:p14="http://schemas.microsoft.com/office/powerpoint/2010/main" val="29160228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337B8-F12A-43B7-2E8B-CB47C57E3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7A79379-8C30-CF17-0149-D3F27303CA43}"/>
              </a:ext>
            </a:extLst>
          </p:cNvPr>
          <p:cNvSpPr txBox="1">
            <a:spLocks/>
          </p:cNvSpPr>
          <p:nvPr/>
        </p:nvSpPr>
        <p:spPr>
          <a:xfrm>
            <a:off x="5259756" y="76119"/>
            <a:ext cx="6389994" cy="2060252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txBody>
          <a:bodyPr vert="horz" lIns="109728" tIns="109728" rIns="109728" bIns="9144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Classical VRP (Euclidean Space)– Minimize total distance traveled for a homogenous fleet of vehicles of fixed capacity and each customer requiring unitary demand.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FA2B9E5-C804-2936-8D1B-F166EDE4B7A2}"/>
              </a:ext>
            </a:extLst>
          </p:cNvPr>
          <p:cNvSpPr txBox="1">
            <a:spLocks/>
          </p:cNvSpPr>
          <p:nvPr/>
        </p:nvSpPr>
        <p:spPr>
          <a:xfrm>
            <a:off x="5259756" y="2277240"/>
            <a:ext cx="6389994" cy="102662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109728" tIns="109728" rIns="109728" bIns="9144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Objective: Efficiently find high quality solutions to the VRP </a:t>
            </a:r>
          </a:p>
        </p:txBody>
      </p:sp>
      <p:pic>
        <p:nvPicPr>
          <p:cNvPr id="9" name="Picture 8">
            <a:hlinkClick r:id="rId2"/>
            <a:extLst>
              <a:ext uri="{FF2B5EF4-FFF2-40B4-BE49-F238E27FC236}">
                <a16:creationId xmlns:a16="http://schemas.microsoft.com/office/drawing/2014/main" id="{FBB7318C-8504-6211-D5DF-0AE682788C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407" y="3328989"/>
            <a:ext cx="3988692" cy="3220397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1E3E5E3-C52A-3CD3-3C75-E5C26F0F09B7}"/>
              </a:ext>
            </a:extLst>
          </p:cNvPr>
          <p:cNvSpPr txBox="1">
            <a:spLocks/>
          </p:cNvSpPr>
          <p:nvPr/>
        </p:nvSpPr>
        <p:spPr>
          <a:xfrm>
            <a:off x="9468196" y="4850476"/>
            <a:ext cx="1292629" cy="1228898"/>
          </a:xfrm>
          <a:prstGeom prst="rect">
            <a:avLst/>
          </a:prstGeom>
          <a:solidFill>
            <a:schemeClr val="bg2"/>
          </a:solidFill>
        </p:spPr>
        <p:txBody>
          <a:bodyPr vert="horz" lIns="109728" tIns="109728" rIns="109728" bIns="9144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800" b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None/>
              <a:defRPr sz="16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40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CVRPLIB Example Solution</a:t>
            </a:r>
          </a:p>
        </p:txBody>
      </p:sp>
    </p:spTree>
    <p:extLst>
      <p:ext uri="{BB962C8B-B14F-4D97-AF65-F5344CB8AC3E}">
        <p14:creationId xmlns:p14="http://schemas.microsoft.com/office/powerpoint/2010/main" val="2376017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BEC56-091D-82F7-16CD-147904B95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447F16-F541-A600-7D21-3B3A4DBA18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Practical Applications: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/>
              <a:t>5 – 20% savings routinely yielded by routing optimization in supply chains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/>
              <a:t>Improve customer satisfaction (ex: last mile delivery, ridesharing)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FC519-258B-1241-E6CA-CC4325CF51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Complexity (NP-hard):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/>
              <a:t>Exact methods become intractable for realistic problem sizes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1200" dirty="0"/>
              <a:t>Continuous development of new heuristics and metaheuristics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9C5B98-F651-B0F9-7A30-D557DC530C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7741" y="4534909"/>
            <a:ext cx="1566776" cy="1617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A0AB419-47E1-310F-DD04-4EBFD9374C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2679" y="761723"/>
            <a:ext cx="1516899" cy="156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3956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DF3A2-CF62-C80B-CE50-52AAA6833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Contribution:</a:t>
            </a:r>
            <a:br>
              <a:rPr lang="en-US" dirty="0"/>
            </a:br>
            <a:r>
              <a:rPr lang="en-US" sz="2000" dirty="0"/>
              <a:t>Proof of Concept for the Assignment – Routing Formulation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97716-FC7A-04E5-E3F3-437E01F2CB8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259929" y="2406535"/>
            <a:ext cx="8860815" cy="1307868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AutoNum type="arabicPeriod"/>
            </a:pPr>
            <a:r>
              <a:rPr lang="en-US" dirty="0"/>
              <a:t>Develop a proxy objective function to enable the Assignment-Routing formulation using TSP tour length estimators</a:t>
            </a:r>
          </a:p>
          <a:p>
            <a:pPr marL="342900" indent="-342900">
              <a:buAutoNum type="arabicPeriod"/>
            </a:pPr>
            <a:r>
              <a:rPr lang="en-US" dirty="0"/>
              <a:t>Test an optimizer for the proxy objective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48534B-9E72-AF40-68D3-DDEA88784C0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1736157" y="3714402"/>
            <a:ext cx="3122632" cy="353291"/>
          </a:xfrm>
          <a:solidFill>
            <a:srgbClr val="D7E3FF"/>
          </a:solidFill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/>
              <a:t>1. Assign Customers to Vehicles</a:t>
            </a:r>
          </a:p>
        </p:txBody>
      </p:sp>
      <p:pic>
        <p:nvPicPr>
          <p:cNvPr id="6" name="Picture Placeholder 5" descr="A diagram of a number of dots&#10;&#10;AI-generated content may be incorrect.">
            <a:extLst>
              <a:ext uri="{FF2B5EF4-FFF2-40B4-BE49-F238E27FC236}">
                <a16:creationId xmlns:a16="http://schemas.microsoft.com/office/drawing/2014/main" id="{2F76D4E3-FFC4-34A3-6CB7-26007ADD68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223" r="2223"/>
          <a:stretch>
            <a:fillRect/>
          </a:stretch>
        </p:blipFill>
        <p:spPr>
          <a:xfrm>
            <a:off x="1414631" y="4092871"/>
            <a:ext cx="3522849" cy="2765129"/>
          </a:xfrm>
          <a:prstGeom prst="rect">
            <a:avLst/>
          </a:prstGeom>
        </p:spPr>
      </p:pic>
      <p:pic>
        <p:nvPicPr>
          <p:cNvPr id="7" name="Picture 6">
            <a:hlinkClick r:id="rId4"/>
            <a:extLst>
              <a:ext uri="{FF2B5EF4-FFF2-40B4-BE49-F238E27FC236}">
                <a16:creationId xmlns:a16="http://schemas.microsoft.com/office/drawing/2014/main" id="{F5E6DBF9-F334-8F2E-8B04-0F2E1E0D4D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97362" y="4084509"/>
            <a:ext cx="3102174" cy="252410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4CBFF16-0634-2DBD-3CAA-0C966F7D2BC3}"/>
              </a:ext>
            </a:extLst>
          </p:cNvPr>
          <p:cNvSpPr/>
          <p:nvPr/>
        </p:nvSpPr>
        <p:spPr>
          <a:xfrm>
            <a:off x="5349350" y="5213584"/>
            <a:ext cx="2385752" cy="52370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0D3B7E35-E34B-C324-9074-128B27A8D7BF}"/>
              </a:ext>
            </a:extLst>
          </p:cNvPr>
          <p:cNvSpPr txBox="1">
            <a:spLocks/>
          </p:cNvSpPr>
          <p:nvPr/>
        </p:nvSpPr>
        <p:spPr>
          <a:xfrm>
            <a:off x="8601084" y="3714402"/>
            <a:ext cx="2756871" cy="353291"/>
          </a:xfrm>
          <a:prstGeom prst="rect">
            <a:avLst/>
          </a:prstGeom>
          <a:solidFill>
            <a:srgbClr val="D7E3FF"/>
          </a:solidFill>
        </p:spPr>
        <p:txBody>
          <a:bodyPr vert="horz" lIns="109728" tIns="109728" rIns="109728" bIns="91440" rtlCol="0" anchor="t">
            <a:normAutofit fontScale="32500" lnSpcReduction="20000"/>
          </a:bodyPr>
          <a:lstStyle>
            <a:lvl1pPr marL="285750" indent="-28575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2.Solve for the best route in each vehicle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4B504DA0-9B62-D13B-C5BB-001F8BDDACA2}"/>
              </a:ext>
            </a:extLst>
          </p:cNvPr>
          <p:cNvSpPr txBox="1">
            <a:spLocks/>
          </p:cNvSpPr>
          <p:nvPr/>
        </p:nvSpPr>
        <p:spPr>
          <a:xfrm>
            <a:off x="4412708" y="5906191"/>
            <a:ext cx="892161" cy="7024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109728" tIns="109728" rIns="109728" bIns="91440" rtlCol="0" anchor="t">
            <a:normAutofit fontScale="32500" lnSpcReduction="20000"/>
          </a:bodyPr>
          <a:lstStyle>
            <a:lvl1pPr marL="285750" indent="-28575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XML100 Example Optimal Assignment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527DDD3A-2B75-734A-953D-7C4B0346BD3A}"/>
              </a:ext>
            </a:extLst>
          </p:cNvPr>
          <p:cNvSpPr txBox="1">
            <a:spLocks/>
          </p:cNvSpPr>
          <p:nvPr/>
        </p:nvSpPr>
        <p:spPr>
          <a:xfrm>
            <a:off x="10698533" y="5737286"/>
            <a:ext cx="892161" cy="7024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vert="horz" lIns="109728" tIns="109728" rIns="109728" bIns="91440" rtlCol="0" anchor="t">
            <a:normAutofit fontScale="40000" lnSpcReduction="20000"/>
          </a:bodyPr>
          <a:lstStyle>
            <a:lvl1pPr marL="285750" indent="-28575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1800" b="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None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0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0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0" indent="-320040" algn="l" defTabSz="914400" rtl="0" eaLnBrk="1" latinLnBrk="0" hangingPunct="1">
              <a:lnSpc>
                <a:spcPct val="125000"/>
              </a:lnSpc>
              <a:spcBef>
                <a:spcPts val="930"/>
              </a:spcBef>
              <a:spcAft>
                <a:spcPts val="600"/>
              </a:spcAft>
              <a:buFont typeface="Corbel" panose="020B0503020204020204" pitchFamily="34" charset="0"/>
              <a:buChar char="–"/>
              <a:defRPr sz="1800" i="1" kern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92024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24028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56032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880360" indent="-320040" algn="l" defTabSz="914400" rtl="0" eaLnBrk="1" latinLnBrk="0" hangingPunct="1">
              <a:lnSpc>
                <a:spcPct val="111000"/>
              </a:lnSpc>
              <a:spcBef>
                <a:spcPts val="930"/>
              </a:spcBef>
              <a:buFont typeface="Corbel" panose="020B0503020204020204" pitchFamily="34" charset="0"/>
              <a:buChar char="–"/>
              <a:defRPr sz="1400" i="1" kern="1200">
                <a:solidFill>
                  <a:schemeClr val="accent1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r>
              <a:rPr lang="en-US" dirty="0"/>
              <a:t>CVRPLIB Example Optimal Solution</a:t>
            </a:r>
          </a:p>
        </p:txBody>
      </p:sp>
    </p:spTree>
    <p:extLst>
      <p:ext uri="{BB962C8B-B14F-4D97-AF65-F5344CB8AC3E}">
        <p14:creationId xmlns:p14="http://schemas.microsoft.com/office/powerpoint/2010/main" val="1719507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b">
            <a:normAutofit/>
          </a:bodyPr>
          <a:lstStyle/>
          <a:p>
            <a:r>
              <a:rPr lang="en-US" dirty="0"/>
              <a:t>Literature Review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94F61A-46C1-B831-7EC4-687DF1C75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Heuristic Approaches to the VRP</a:t>
            </a:r>
          </a:p>
          <a:p>
            <a:pPr marL="457200" indent="-457200">
              <a:buAutoNum type="arabicPeriod"/>
            </a:pPr>
            <a:r>
              <a:rPr lang="en-US" dirty="0"/>
              <a:t>Tour Length Estimation for the TSP</a:t>
            </a: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2E6F2-D7F3-7E0D-F6A0-C210B03C65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Heuristic Approaches to the VRP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F449CD-BCAC-7397-CE46-D205A0CFBC4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en-US" dirty="0"/>
              <a:t>Constructive Heuristics:</a:t>
            </a:r>
          </a:p>
          <a:p>
            <a:pPr marL="342900" indent="-342900">
              <a:buAutoNum type="arabicPeriod"/>
            </a:pPr>
            <a:r>
              <a:rPr lang="en-US" dirty="0"/>
              <a:t>Clark &amp; Wright – merges routes if doing so yields savings (cannot specify number of vehicles).</a:t>
            </a:r>
          </a:p>
          <a:p>
            <a:pPr marL="342900" indent="-342900">
              <a:buAutoNum type="arabicPeriod"/>
            </a:pPr>
            <a:r>
              <a:rPr lang="en-US" dirty="0"/>
              <a:t>Insertion heuristics: nearest-neighbor, Regret-k.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C15AA-F42B-D0B8-54D0-8FCC1A3F8126}"/>
              </a:ext>
            </a:extLst>
          </p:cNvPr>
          <p:cNvSpPr>
            <a:spLocks noGrp="1"/>
          </p:cNvSpPr>
          <p:nvPr>
            <p:ph sz="quarter" idx="19"/>
          </p:nvPr>
        </p:nvSpPr>
        <p:spPr/>
        <p:txBody>
          <a:bodyPr>
            <a:normAutofit/>
          </a:bodyPr>
          <a:lstStyle/>
          <a:p>
            <a:r>
              <a:rPr lang="en-US" dirty="0"/>
              <a:t>Improvement Heuristics &amp; Metaheuristics</a:t>
            </a:r>
          </a:p>
          <a:p>
            <a:pPr marL="342900" indent="-342900">
              <a:buAutoNum type="arabicPeriod"/>
            </a:pPr>
            <a:r>
              <a:rPr lang="en-US" dirty="0"/>
              <a:t>Begin with feasible solution and iteratively apply ‘operators’ (moves) to improve solution.</a:t>
            </a:r>
          </a:p>
          <a:p>
            <a:pPr lvl="1"/>
            <a:r>
              <a:rPr lang="en-US" dirty="0"/>
              <a:t>Inter-route operators: pairwise exchange, relocate, CROSS-exchange, ejection-chain, and cycling exchanges.</a:t>
            </a:r>
          </a:p>
          <a:p>
            <a:pPr marL="342900" indent="-342900">
              <a:buAutoNum type="arabicPeriod"/>
            </a:pPr>
            <a:r>
              <a:rPr lang="en-US" dirty="0"/>
              <a:t>Metaheuristics: Tabu Search, Large Neighborhood Search, Variable Neighborhood Search</a:t>
            </a:r>
          </a:p>
        </p:txBody>
      </p:sp>
    </p:spTree>
    <p:extLst>
      <p:ext uri="{BB962C8B-B14F-4D97-AF65-F5344CB8AC3E}">
        <p14:creationId xmlns:p14="http://schemas.microsoft.com/office/powerpoint/2010/main" val="931009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Rectangle 2058">
            <a:extLst>
              <a:ext uri="{FF2B5EF4-FFF2-40B4-BE49-F238E27FC236}">
                <a16:creationId xmlns:a16="http://schemas.microsoft.com/office/drawing/2014/main" id="{099405E2-1A96-4DBA-A9DC-4C2A1B421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C3FEC850-D70F-4F53-AFB0-352FEA945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866789"/>
            <a:ext cx="6795928" cy="259421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5E661-8CD8-AFBA-E4ED-BCD878384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4622" y="1113327"/>
            <a:ext cx="4862811" cy="2019488"/>
          </a:xfrm>
        </p:spPr>
        <p:txBody>
          <a:bodyPr>
            <a:normAutofit/>
          </a:bodyPr>
          <a:lstStyle/>
          <a:p>
            <a:r>
              <a:rPr lang="en-US" sz="3300">
                <a:solidFill>
                  <a:schemeClr val="bg1"/>
                </a:solidFill>
              </a:rPr>
              <a:t>Tour Length Estimators for TSP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98928BEC-981A-4B8F-98FA-839975C5F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063" y="930797"/>
            <a:ext cx="1070775" cy="2466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4" name="Picture 6" descr="Schematic diagram of TSP problem | Download Scientific Diagram">
            <a:extLst>
              <a:ext uri="{FF2B5EF4-FFF2-40B4-BE49-F238E27FC236}">
                <a16:creationId xmlns:a16="http://schemas.microsoft.com/office/drawing/2014/main" id="{E8221840-128A-3C85-217F-2921D4FB8A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022520" y="484630"/>
            <a:ext cx="3006895" cy="2519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5" name="Rectangle 2064">
            <a:extLst>
              <a:ext uri="{FF2B5EF4-FFF2-40B4-BE49-F238E27FC236}">
                <a16:creationId xmlns:a16="http://schemas.microsoft.com/office/drawing/2014/main" id="{32BA9D6C-8214-4E25-AF8B-48762AD8D5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8769" y="3515921"/>
            <a:ext cx="5789163" cy="3342079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7" name="Rectangle 2066">
            <a:extLst>
              <a:ext uri="{FF2B5EF4-FFF2-40B4-BE49-F238E27FC236}">
                <a16:creationId xmlns:a16="http://schemas.microsoft.com/office/drawing/2014/main" id="{15114E9F-2A15-431C-9EF8-E5F1FFEE12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9" name="Rectangle 2068">
            <a:extLst>
              <a:ext uri="{FF2B5EF4-FFF2-40B4-BE49-F238E27FC236}">
                <a16:creationId xmlns:a16="http://schemas.microsoft.com/office/drawing/2014/main" id="{4E8B9C70-F708-443B-82A0-80E311A00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848457"/>
            <a:ext cx="679399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1" name="Rectangle 2070">
            <a:extLst>
              <a:ext uri="{FF2B5EF4-FFF2-40B4-BE49-F238E27FC236}">
                <a16:creationId xmlns:a16="http://schemas.microsoft.com/office/drawing/2014/main" id="{5D7B94B2-D9B6-4EAC-8CD9-3961D17843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96996"/>
            <a:ext cx="1219200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D0FE5-BF6B-E7C4-44E7-F9B7718D63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4622" y="3707541"/>
            <a:ext cx="5117253" cy="2505801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1300" dirty="0"/>
              <a:t>Spatial Estimators utilize spatial properties of graph to predict tour length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1300" dirty="0"/>
              <a:t>Machine Learning-Based Estimators utilize graphical knowledge and features (Neural Networks common)</a:t>
            </a:r>
          </a:p>
          <a:p>
            <a:pPr marL="342900" indent="-342900">
              <a:lnSpc>
                <a:spcPct val="130000"/>
              </a:lnSpc>
              <a:buAutoNum type="arabicPeriod"/>
            </a:pPr>
            <a:r>
              <a:rPr lang="en-US" sz="1300" dirty="0"/>
              <a:t>Minimum Spanning Tree provides tight bounds on the TSP and additional features</a:t>
            </a:r>
          </a:p>
        </p:txBody>
      </p:sp>
      <p:sp>
        <p:nvSpPr>
          <p:cNvPr id="2073" name="Rectangle 2072">
            <a:extLst>
              <a:ext uri="{FF2B5EF4-FFF2-40B4-BE49-F238E27FC236}">
                <a16:creationId xmlns:a16="http://schemas.microsoft.com/office/drawing/2014/main" id="{EA6FE760-E70F-4EB9-BCB1-D7795F04B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39893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diagram of a constellation&#10;&#10;AI-generated content may be incorrect.">
            <a:extLst>
              <a:ext uri="{FF2B5EF4-FFF2-40B4-BE49-F238E27FC236}">
                <a16:creationId xmlns:a16="http://schemas.microsoft.com/office/drawing/2014/main" id="{39F956A1-2C88-14E4-0136-9938F0B61E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318" y="3854194"/>
            <a:ext cx="3573299" cy="25191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D9DC785-4066-56B5-A107-6B609BB80B61}"/>
              </a:ext>
            </a:extLst>
          </p:cNvPr>
          <p:cNvSpPr txBox="1"/>
          <p:nvPr/>
        </p:nvSpPr>
        <p:spPr>
          <a:xfrm>
            <a:off x="7961642" y="115298"/>
            <a:ext cx="306777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Simple TSP</a:t>
            </a:r>
          </a:p>
        </p:txBody>
      </p:sp>
    </p:spTree>
    <p:extLst>
      <p:ext uri="{BB962C8B-B14F-4D97-AF65-F5344CB8AC3E}">
        <p14:creationId xmlns:p14="http://schemas.microsoft.com/office/powerpoint/2010/main" val="1552257811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ShojiVTI</Template>
  <TotalTime>2673</TotalTime>
  <Words>749</Words>
  <Application>Microsoft Office PowerPoint</Application>
  <PresentationFormat>Widescreen</PresentationFormat>
  <Paragraphs>162</Paragraphs>
  <Slides>22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Meiryo</vt:lpstr>
      <vt:lpstr>Amasis MT Pro Light</vt:lpstr>
      <vt:lpstr>Calibri</vt:lpstr>
      <vt:lpstr>Corbel</vt:lpstr>
      <vt:lpstr>Wingdings</vt:lpstr>
      <vt:lpstr>ShojiVTI</vt:lpstr>
      <vt:lpstr>Using Tour Length Estimators to Improve Vehicle Routing Problem Solutions  </vt:lpstr>
      <vt:lpstr>Agenda</vt:lpstr>
      <vt:lpstr>Introduction</vt:lpstr>
      <vt:lpstr>Problem Statement</vt:lpstr>
      <vt:lpstr>Motivation</vt:lpstr>
      <vt:lpstr>Contribution: Proof of Concept for the Assignment – Routing Formulation</vt:lpstr>
      <vt:lpstr>Literature Review</vt:lpstr>
      <vt:lpstr>Heuristic Approaches to the VRP</vt:lpstr>
      <vt:lpstr>Tour Length Estimators for TSP</vt:lpstr>
      <vt:lpstr>Creating/Selecting Tour Length Estimators</vt:lpstr>
      <vt:lpstr>Creating/Selecting Tour Length Estimators</vt:lpstr>
      <vt:lpstr>Heuristics for Assignment Routing Formulation</vt:lpstr>
      <vt:lpstr>Conclusion</vt:lpstr>
      <vt:lpstr>Sources:</vt:lpstr>
      <vt:lpstr>THANK YOU</vt:lpstr>
      <vt:lpstr>Overcoming nervousness</vt:lpstr>
      <vt:lpstr>Engaging the audience</vt:lpstr>
      <vt:lpstr>Effective delivery techniques</vt:lpstr>
      <vt:lpstr>Navigating Q&amp;A sessions</vt:lpstr>
      <vt:lpstr>Speaking impact</vt:lpstr>
      <vt:lpstr>Dynamic delivery</vt:lpstr>
      <vt:lpstr>Speaking engagement metrics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Stephen Feldman</cp:lastModifiedBy>
  <cp:revision>2</cp:revision>
  <dcterms:created xsi:type="dcterms:W3CDTF">2024-02-14T18:58:31Z</dcterms:created>
  <dcterms:modified xsi:type="dcterms:W3CDTF">2025-10-18T15:43:56Z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