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859" r:id="rId3"/>
    <p:sldId id="795" r:id="rId4"/>
    <p:sldId id="860" r:id="rId5"/>
    <p:sldId id="966" r:id="rId6"/>
    <p:sldId id="968" r:id="rId7"/>
    <p:sldId id="925" r:id="rId8"/>
    <p:sldId id="967" r:id="rId9"/>
    <p:sldId id="969" r:id="rId10"/>
    <p:sldId id="963" r:id="rId11"/>
    <p:sldId id="965" r:id="rId12"/>
    <p:sldId id="973" r:id="rId13"/>
    <p:sldId id="971" r:id="rId14"/>
    <p:sldId id="974" r:id="rId15"/>
    <p:sldId id="975" r:id="rId16"/>
    <p:sldId id="976" r:id="rId17"/>
    <p:sldId id="972" r:id="rId18"/>
    <p:sldId id="977" r:id="rId19"/>
    <p:sldId id="978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09517B4-F6AF-92C6-8855-3A50E933E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0DFDF9-F417-414D-904E-AD28BC3A6A8D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6E725CF-7F9F-6DC8-5629-0D015AFD41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E495D32-671B-23E4-58AD-B731B387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8E0E5A-2A52-C202-D433-11C64C1A0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B4441D-65A1-A74A-9077-93C77D314A99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BF7ABA9-8893-E512-E459-605040CAA8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5F5709-E222-3F49-FA8B-A779F4421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463FF756-F2FB-CF21-4BB5-49E3E5CCB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390CB2-C105-CE43-931F-C2094588294F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74CBB83-47E7-F45C-A5CD-34515C6FFC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D3553E-6F20-E0C6-204D-36889A613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B8E4CE-1C6B-A4F2-918C-A52FC97ED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6EF5DCE-EA44-3D4A-B155-FA6404577C02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81F7718-EF10-C42D-FC25-CD520B8409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6A78BB6-DB3E-8CDD-BC46-D22D8C1A6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53D7288-FD38-7648-2810-4AC86810E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79ECBF-A1B6-4540-87C5-F5C7D0AFFEE7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3D37CE0-73E1-016A-E54C-4B8F52C5F4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263238-810F-8005-A624-4575AA158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Inheritance and Polymorphism (1/3)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78FDCE8B-D063-F37F-8417-2126DFA3BC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1CBBC-F57B-3749-9A7B-D5B8B75A08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C2109362-E561-8E4E-B842-EB8FC1FE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34B57D0A-F35E-E94F-98AC-C2A95503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AC82AA83-A231-304F-9D2D-BF468124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906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TextBox 27">
            <a:extLst>
              <a:ext uri="{FF2B5EF4-FFF2-40B4-BE49-F238E27FC236}">
                <a16:creationId xmlns:a16="http://schemas.microsoft.com/office/drawing/2014/main" id="{7FE1C3AD-8085-1112-3A17-0A2ACC54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4013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66D84521-BA28-8243-A247-88398F14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35E6A35D-FF99-2B42-91CB-644DFCD6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325" y="1293813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45A668F0-D18D-0F47-ACA2-E508002B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522413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F61FAA5D-A738-A14D-9BCD-85A041FB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5" y="1446213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B0BC66DB-3F71-5C42-843E-BEF4598F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1" name="TextBox 40">
            <a:extLst>
              <a:ext uri="{FF2B5EF4-FFF2-40B4-BE49-F238E27FC236}">
                <a16:creationId xmlns:a16="http://schemas.microsoft.com/office/drawing/2014/main" id="{291A74FA-11E4-448C-3EF1-EF97CFE2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5612" name="Footer Placeholder 1">
            <a:extLst>
              <a:ext uri="{FF2B5EF4-FFF2-40B4-BE49-F238E27FC236}">
                <a16:creationId xmlns:a16="http://schemas.microsoft.com/office/drawing/2014/main" id="{9E418D99-D0C6-EF9C-F20F-A4F2809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13" name="Slide Number Placeholder 1">
            <a:extLst>
              <a:ext uri="{FF2B5EF4-FFF2-40B4-BE49-F238E27FC236}">
                <a16:creationId xmlns:a16="http://schemas.microsoft.com/office/drawing/2014/main" id="{F71A8B12-0D27-0ACD-D72D-6D0A5DB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780E1-00B3-4449-96EA-942AFEB7AF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62C9E4EF-6058-9946-8E4A-0CB74EEB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C2169FC2-22B8-FC43-BE0D-A0EAA969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33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F41976FF-63FA-E941-BDAA-00045562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057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888C28B1-0A6D-5945-B1B9-7FFC410B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769D5D10-1840-BE45-8981-7E60EBF1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191000"/>
            <a:ext cx="1651000" cy="550863"/>
          </a:xfrm>
          <a:prstGeom prst="flowChartMagneticDrum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9" name="TextBox 27">
            <a:extLst>
              <a:ext uri="{FF2B5EF4-FFF2-40B4-BE49-F238E27FC236}">
                <a16:creationId xmlns:a16="http://schemas.microsoft.com/office/drawing/2014/main" id="{DC9007EB-8AAC-F167-C864-5F49B717B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338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FD5EC53E-1DCD-5C44-9BCB-4EB7E0E6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21" name="TextBox 40">
            <a:extLst>
              <a:ext uri="{FF2B5EF4-FFF2-40B4-BE49-F238E27FC236}">
                <a16:creationId xmlns:a16="http://schemas.microsoft.com/office/drawing/2014/main" id="{D651D7ED-8C78-9411-E92F-F995B58E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576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9BD3CA7C-DA04-9745-807A-0996BAAD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517A4C73-D747-3847-8A25-5FE170F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0BBECCB1-1892-9F43-969B-DCD8D29C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25" name="Straight Arrow Connector 2">
            <a:extLst>
              <a:ext uri="{FF2B5EF4-FFF2-40B4-BE49-F238E27FC236}">
                <a16:creationId xmlns:a16="http://schemas.microsoft.com/office/drawing/2014/main" id="{99B9ADD5-7E77-6444-DD27-EAF4B9B7777D}"/>
              </a:ext>
            </a:extLst>
          </p:cNvPr>
          <p:cNvCxnSpPr>
            <a:cxnSpLocks noChangeShapeType="1"/>
            <a:stCxn id="18" idx="0"/>
            <a:endCxn id="17411" idx="4"/>
          </p:cNvCxnSpPr>
          <p:nvPr/>
        </p:nvCxnSpPr>
        <p:spPr bwMode="auto">
          <a:xfrm flipV="1">
            <a:off x="7505700" y="28956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Curved Connector 3">
            <a:extLst>
              <a:ext uri="{FF2B5EF4-FFF2-40B4-BE49-F238E27FC236}">
                <a16:creationId xmlns:a16="http://schemas.microsoft.com/office/drawing/2014/main" id="{1E8686F8-5B61-29D6-BDA1-2DA66E62D6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657225"/>
            <a:ext cx="1651000" cy="3200400"/>
          </a:xfrm>
          <a:prstGeom prst="curvedConnector5">
            <a:avLst>
              <a:gd name="adj1" fmla="val -17185"/>
              <a:gd name="adj2" fmla="val 23810"/>
              <a:gd name="adj3" fmla="val 149301"/>
            </a:avLst>
          </a:prstGeom>
          <a:noFill/>
          <a:ln w="57150">
            <a:solidFill>
              <a:srgbClr val="8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31">
            <a:extLst>
              <a:ext uri="{FF2B5EF4-FFF2-40B4-BE49-F238E27FC236}">
                <a16:creationId xmlns:a16="http://schemas.microsoft.com/office/drawing/2014/main" id="{E921AC7C-4784-2F41-980E-C581A4E4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838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36E62F95-D58D-324D-BD7B-DB868FF6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1066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E7660BDB-7684-D54E-BE49-3E34A25D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990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30" name="Curved Connector 5">
            <a:extLst>
              <a:ext uri="{FF2B5EF4-FFF2-40B4-BE49-F238E27FC236}">
                <a16:creationId xmlns:a16="http://schemas.microsoft.com/office/drawing/2014/main" id="{AB6326FB-B290-98FF-9E61-ADE39F406D7B}"/>
              </a:ext>
            </a:extLst>
          </p:cNvPr>
          <p:cNvCxnSpPr>
            <a:cxnSpLocks noChangeShapeType="1"/>
            <a:stCxn id="25611" idx="3"/>
            <a:endCxn id="26" idx="1"/>
          </p:cNvCxnSpPr>
          <p:nvPr/>
        </p:nvCxnSpPr>
        <p:spPr bwMode="auto">
          <a:xfrm flipH="1">
            <a:off x="5257800" y="627063"/>
            <a:ext cx="1371600" cy="3230562"/>
          </a:xfrm>
          <a:prstGeom prst="curvedConnector5">
            <a:avLst>
              <a:gd name="adj1" fmla="val -36324"/>
              <a:gd name="adj2" fmla="val 79931"/>
              <a:gd name="adj3" fmla="val 142310"/>
            </a:avLst>
          </a:prstGeom>
          <a:noFill/>
          <a:ln w="5715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386BCC82-23A4-EE26-69C5-31CEEF5578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D2750-5410-5946-BFD4-3F65F10C58E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TextBox 27">
            <a:extLst>
              <a:ext uri="{FF2B5EF4-FFF2-40B4-BE49-F238E27FC236}">
                <a16:creationId xmlns:a16="http://schemas.microsoft.com/office/drawing/2014/main" id="{E6BF4E88-BB3C-8ACF-C977-D5BC9BC0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8" name="TextBox 40">
            <a:extLst>
              <a:ext uri="{FF2B5EF4-FFF2-40B4-BE49-F238E27FC236}">
                <a16:creationId xmlns:a16="http://schemas.microsoft.com/office/drawing/2014/main" id="{1054DE43-AC26-3222-2B28-50BC555B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7659" name="Footer Placeholder 1">
            <a:extLst>
              <a:ext uri="{FF2B5EF4-FFF2-40B4-BE49-F238E27FC236}">
                <a16:creationId xmlns:a16="http://schemas.microsoft.com/office/drawing/2014/main" id="{55CF3250-F89B-B07D-F6B4-8828CB55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60" name="Slide Number Placeholder 1">
            <a:extLst>
              <a:ext uri="{FF2B5EF4-FFF2-40B4-BE49-F238E27FC236}">
                <a16:creationId xmlns:a16="http://schemas.microsoft.com/office/drawing/2014/main" id="{96A1133B-4B64-228D-87D2-A60DABC9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EDA21-9F48-AF43-A81F-6DC2926DBB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TextBox 27">
            <a:extLst>
              <a:ext uri="{FF2B5EF4-FFF2-40B4-BE49-F238E27FC236}">
                <a16:creationId xmlns:a16="http://schemas.microsoft.com/office/drawing/2014/main" id="{1FD7B1A9-B28A-C561-017F-3A16A169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0" name="TextBox 1">
            <a:extLst>
              <a:ext uri="{FF2B5EF4-FFF2-40B4-BE49-F238E27FC236}">
                <a16:creationId xmlns:a16="http://schemas.microsoft.com/office/drawing/2014/main" id="{253CE318-502B-275F-4030-17527F1A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7671" name="TextBox 33">
            <a:extLst>
              <a:ext uri="{FF2B5EF4-FFF2-40B4-BE49-F238E27FC236}">
                <a16:creationId xmlns:a16="http://schemas.microsoft.com/office/drawing/2014/main" id="{6B4BF4D6-FA4C-3851-0B3F-F5F12EB0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2" name="TextBox 34">
            <a:extLst>
              <a:ext uri="{FF2B5EF4-FFF2-40B4-BE49-F238E27FC236}">
                <a16:creationId xmlns:a16="http://schemas.microsoft.com/office/drawing/2014/main" id="{0A7581CC-1BF2-B5F5-1435-545BF934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3" name="TextBox 35">
            <a:extLst>
              <a:ext uri="{FF2B5EF4-FFF2-40B4-BE49-F238E27FC236}">
                <a16:creationId xmlns:a16="http://schemas.microsoft.com/office/drawing/2014/main" id="{3EEA8914-4313-BB0B-0C8F-5896A77E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5" name="TextBox 34">
            <a:extLst>
              <a:ext uri="{FF2B5EF4-FFF2-40B4-BE49-F238E27FC236}">
                <a16:creationId xmlns:a16="http://schemas.microsoft.com/office/drawing/2014/main" id="{EF96D936-F845-847D-7717-B0D5588B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61963"/>
            <a:ext cx="3624263" cy="2586037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Parent/Base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6" name="TextBox 35">
            <a:extLst>
              <a:ext uri="{FF2B5EF4-FFF2-40B4-BE49-F238E27FC236}">
                <a16:creationId xmlns:a16="http://schemas.microsoft.com/office/drawing/2014/main" id="{28174DDE-0D76-6532-92C1-0E6F9B99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200400"/>
            <a:ext cx="3624263" cy="2032000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Child/Derived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7" name="TextBox 2">
            <a:extLst>
              <a:ext uri="{FF2B5EF4-FFF2-40B4-BE49-F238E27FC236}">
                <a16:creationId xmlns:a16="http://schemas.microsoft.com/office/drawing/2014/main" id="{2772179A-975B-1418-E269-42D4CBC4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383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7678" name="Oval 6">
            <a:extLst>
              <a:ext uri="{FF2B5EF4-FFF2-40B4-BE49-F238E27FC236}">
                <a16:creationId xmlns:a16="http://schemas.microsoft.com/office/drawing/2014/main" id="{FEF90A43-68F2-D1BD-D021-FAAD05C1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679575"/>
            <a:ext cx="381000" cy="376238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79" name="Straight Arrow Connector 8">
            <a:extLst>
              <a:ext uri="{FF2B5EF4-FFF2-40B4-BE49-F238E27FC236}">
                <a16:creationId xmlns:a16="http://schemas.microsoft.com/office/drawing/2014/main" id="{2C8686D0-061A-3845-BE36-47121EF4B812}"/>
              </a:ext>
            </a:extLst>
          </p:cNvPr>
          <p:cNvCxnSpPr>
            <a:cxnSpLocks/>
            <a:stCxn id="27678" idx="4"/>
            <a:endCxn id="27677" idx="0"/>
          </p:cNvCxnSpPr>
          <p:nvPr/>
        </p:nvCxnSpPr>
        <p:spPr bwMode="auto">
          <a:xfrm>
            <a:off x="3035300" y="2055813"/>
            <a:ext cx="25400" cy="1978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Oval 42">
            <a:extLst>
              <a:ext uri="{FF2B5EF4-FFF2-40B4-BE49-F238E27FC236}">
                <a16:creationId xmlns:a16="http://schemas.microsoft.com/office/drawing/2014/main" id="{CB3EB1F4-E28F-8EC0-9189-07A558CD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1143000"/>
            <a:ext cx="381000" cy="376238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1" name="Straight Arrow Connector 43">
            <a:extLst>
              <a:ext uri="{FF2B5EF4-FFF2-40B4-BE49-F238E27FC236}">
                <a16:creationId xmlns:a16="http://schemas.microsoft.com/office/drawing/2014/main" id="{F50F22F8-47BD-65DA-CDF9-B0582ADFEF77}"/>
              </a:ext>
            </a:extLst>
          </p:cNvPr>
          <p:cNvCxnSpPr>
            <a:cxnSpLocks/>
            <a:stCxn id="27680" idx="4"/>
          </p:cNvCxnSpPr>
          <p:nvPr/>
        </p:nvCxnSpPr>
        <p:spPr bwMode="auto">
          <a:xfrm>
            <a:off x="3529013" y="1519238"/>
            <a:ext cx="0" cy="8429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17CF0556-67CF-9941-A49E-2C6C7F8213DF}"/>
              </a:ext>
            </a:extLst>
          </p:cNvPr>
          <p:cNvSpPr/>
          <p:nvPr/>
        </p:nvSpPr>
        <p:spPr bwMode="auto">
          <a:xfrm>
            <a:off x="3352800" y="2362200"/>
            <a:ext cx="381000" cy="381000"/>
          </a:xfrm>
          <a:prstGeom prst="noSmoking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pic>
        <p:nvPicPr>
          <p:cNvPr id="27683" name="Picture 14">
            <a:extLst>
              <a:ext uri="{FF2B5EF4-FFF2-40B4-BE49-F238E27FC236}">
                <a16:creationId xmlns:a16="http://schemas.microsoft.com/office/drawing/2014/main" id="{F14B9F38-83C2-073E-47FB-6AEA0C2C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47825"/>
            <a:ext cx="6556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4" name="Picture 16">
            <a:extLst>
              <a:ext uri="{FF2B5EF4-FFF2-40B4-BE49-F238E27FC236}">
                <a16:creationId xmlns:a16="http://schemas.microsoft.com/office/drawing/2014/main" id="{25D94D1F-4428-A3DA-D6D5-79F7C55D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62025"/>
            <a:ext cx="665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85" name="Curved Connector 5">
            <a:extLst>
              <a:ext uri="{FF2B5EF4-FFF2-40B4-BE49-F238E27FC236}">
                <a16:creationId xmlns:a16="http://schemas.microsoft.com/office/drawing/2014/main" id="{E3FD84B4-75D7-0E41-4200-CF7B83949D01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87" name="TextBox 40">
            <a:extLst>
              <a:ext uri="{FF2B5EF4-FFF2-40B4-BE49-F238E27FC236}">
                <a16:creationId xmlns:a16="http://schemas.microsoft.com/office/drawing/2014/main" id="{F2ED3879-2497-C596-CB59-DAB0390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2944F4C9-69E3-7E6C-E1C8-230EE2001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7ABB6-860B-1D45-9FEF-4CD6CA47959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TextBox 27">
            <a:extLst>
              <a:ext uri="{FF2B5EF4-FFF2-40B4-BE49-F238E27FC236}">
                <a16:creationId xmlns:a16="http://schemas.microsoft.com/office/drawing/2014/main" id="{6D2F9DD4-41C6-9401-3338-575CD7F2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6" name="TextBox 40">
            <a:extLst>
              <a:ext uri="{FF2B5EF4-FFF2-40B4-BE49-F238E27FC236}">
                <a16:creationId xmlns:a16="http://schemas.microsoft.com/office/drawing/2014/main" id="{790A36EC-3219-29FF-37F3-D69819E1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9707" name="Footer Placeholder 1">
            <a:extLst>
              <a:ext uri="{FF2B5EF4-FFF2-40B4-BE49-F238E27FC236}">
                <a16:creationId xmlns:a16="http://schemas.microsoft.com/office/drawing/2014/main" id="{56051954-937C-2C0C-511D-C8725B4B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708" name="Slide Number Placeholder 1">
            <a:extLst>
              <a:ext uri="{FF2B5EF4-FFF2-40B4-BE49-F238E27FC236}">
                <a16:creationId xmlns:a16="http://schemas.microsoft.com/office/drawing/2014/main" id="{6561BD1E-6269-7C67-A107-84D4FF2A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2BAFC-58B1-704D-A299-34E445A80B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4" name="TextBox 27">
            <a:extLst>
              <a:ext uri="{FF2B5EF4-FFF2-40B4-BE49-F238E27FC236}">
                <a16:creationId xmlns:a16="http://schemas.microsoft.com/office/drawing/2014/main" id="{A2D74169-E81D-684C-A2A1-326AECF89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8" name="TextBox 1">
            <a:extLst>
              <a:ext uri="{FF2B5EF4-FFF2-40B4-BE49-F238E27FC236}">
                <a16:creationId xmlns:a16="http://schemas.microsoft.com/office/drawing/2014/main" id="{2ACEB802-C3A0-D7E0-5FBE-FE90F9EE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9719" name="TextBox 33">
            <a:extLst>
              <a:ext uri="{FF2B5EF4-FFF2-40B4-BE49-F238E27FC236}">
                <a16:creationId xmlns:a16="http://schemas.microsoft.com/office/drawing/2014/main" id="{DA80DB64-D7F1-C3D5-A9D5-3A8A491D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0" name="TextBox 34">
            <a:extLst>
              <a:ext uri="{FF2B5EF4-FFF2-40B4-BE49-F238E27FC236}">
                <a16:creationId xmlns:a16="http://schemas.microsoft.com/office/drawing/2014/main" id="{49E21F74-E763-1B7A-8A25-DB8274C0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1" name="TextBox 35">
            <a:extLst>
              <a:ext uri="{FF2B5EF4-FFF2-40B4-BE49-F238E27FC236}">
                <a16:creationId xmlns:a16="http://schemas.microsoft.com/office/drawing/2014/main" id="{1F07526E-B186-8D19-C3BA-E2391BB5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23" name="TextBox 34">
            <a:extLst>
              <a:ext uri="{FF2B5EF4-FFF2-40B4-BE49-F238E27FC236}">
                <a16:creationId xmlns:a16="http://schemas.microsoft.com/office/drawing/2014/main" id="{AF961888-F621-8F63-ECCC-F10EDAC5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624263" cy="25860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4" name="TextBox 35">
            <a:extLst>
              <a:ext uri="{FF2B5EF4-FFF2-40B4-BE49-F238E27FC236}">
                <a16:creationId xmlns:a16="http://schemas.microsoft.com/office/drawing/2014/main" id="{4C24298D-0C84-8AAA-B58B-16A9A040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4638"/>
            <a:ext cx="3917950" cy="1754187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latin typeface="Courier" pitchFamily="2" charset="0"/>
              </a:rPr>
              <a:t>Derived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 : </a:t>
            </a:r>
            <a:r>
              <a:rPr lang="en-US" altLang="en-US" sz="1800" b="1" u="sng">
                <a:solidFill>
                  <a:srgbClr val="FF0000"/>
                </a:solidFill>
                <a:latin typeface="Courier" pitchFamily="2" charset="0"/>
              </a:rPr>
              <a:t>&lt;mode&gt;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5" name="TextBox 2">
            <a:extLst>
              <a:ext uri="{FF2B5EF4-FFF2-40B4-BE49-F238E27FC236}">
                <a16:creationId xmlns:a16="http://schemas.microsoft.com/office/drawing/2014/main" id="{F0DA04E1-5F87-B46B-82AD-02A8ED53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4013200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9726" name="Oval 6">
            <a:extLst>
              <a:ext uri="{FF2B5EF4-FFF2-40B4-BE49-F238E27FC236}">
                <a16:creationId xmlns:a16="http://schemas.microsoft.com/office/drawing/2014/main" id="{62D8CD40-DC49-623D-4287-80331C4C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312863"/>
            <a:ext cx="381000" cy="376237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27" name="Straight Arrow Connector 8">
            <a:extLst>
              <a:ext uri="{FF2B5EF4-FFF2-40B4-BE49-F238E27FC236}">
                <a16:creationId xmlns:a16="http://schemas.microsoft.com/office/drawing/2014/main" id="{4401F894-9E15-A2B2-A953-BA4F6A57BFEB}"/>
              </a:ext>
            </a:extLst>
          </p:cNvPr>
          <p:cNvCxnSpPr>
            <a:cxnSpLocks/>
            <a:stCxn id="29726" idx="4"/>
            <a:endCxn id="29725" idx="3"/>
          </p:cNvCxnSpPr>
          <p:nvPr/>
        </p:nvCxnSpPr>
        <p:spPr bwMode="auto">
          <a:xfrm flipH="1">
            <a:off x="3400425" y="1689100"/>
            <a:ext cx="4763" cy="255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28" name="Picture 14">
            <a:extLst>
              <a:ext uri="{FF2B5EF4-FFF2-40B4-BE49-F238E27FC236}">
                <a16:creationId xmlns:a16="http://schemas.microsoft.com/office/drawing/2014/main" id="{3CD48EAD-7890-651F-F800-BA6D94BE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62063"/>
            <a:ext cx="65563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29" name="Curved Connector 5">
            <a:extLst>
              <a:ext uri="{FF2B5EF4-FFF2-40B4-BE49-F238E27FC236}">
                <a16:creationId xmlns:a16="http://schemas.microsoft.com/office/drawing/2014/main" id="{DCF14359-4114-1A1D-27BC-1D5E976AE94A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31" name="TextBox 40">
            <a:extLst>
              <a:ext uri="{FF2B5EF4-FFF2-40B4-BE49-F238E27FC236}">
                <a16:creationId xmlns:a16="http://schemas.microsoft.com/office/drawing/2014/main" id="{D046B6FA-AD2C-47FB-409C-248F6C4B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41A6-C720-FF4A-BE57-D6344DDA4F3C}"/>
              </a:ext>
            </a:extLst>
          </p:cNvPr>
          <p:cNvSpPr txBox="1"/>
          <p:nvPr/>
        </p:nvSpPr>
        <p:spPr>
          <a:xfrm>
            <a:off x="136525" y="4797425"/>
            <a:ext cx="6321425" cy="1570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</a:rPr>
              <a:t>modes: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public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pub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protected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private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priv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558988EA-AC65-204A-26F3-7D231496CF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31842-1A28-E346-BD3F-8C1F1CD7D5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Box 27">
            <a:extLst>
              <a:ext uri="{FF2B5EF4-FFF2-40B4-BE49-F238E27FC236}">
                <a16:creationId xmlns:a16="http://schemas.microsoft.com/office/drawing/2014/main" id="{E4167509-7A61-F6CB-6E99-A2AEEF9F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4" name="TextBox 40">
            <a:extLst>
              <a:ext uri="{FF2B5EF4-FFF2-40B4-BE49-F238E27FC236}">
                <a16:creationId xmlns:a16="http://schemas.microsoft.com/office/drawing/2014/main" id="{358D7621-9235-6452-FB81-EA0716A1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55" name="Footer Placeholder 1">
            <a:extLst>
              <a:ext uri="{FF2B5EF4-FFF2-40B4-BE49-F238E27FC236}">
                <a16:creationId xmlns:a16="http://schemas.microsoft.com/office/drawing/2014/main" id="{148E7E4E-9FE0-B38E-77D3-E4943715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56" name="Slide Number Placeholder 1">
            <a:extLst>
              <a:ext uri="{FF2B5EF4-FFF2-40B4-BE49-F238E27FC236}">
                <a16:creationId xmlns:a16="http://schemas.microsoft.com/office/drawing/2014/main" id="{77534968-1A52-C5A4-EB8A-FE993CF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CC8D5-450A-184E-BB8A-25D5CCB0FD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2" name="TextBox 27">
            <a:extLst>
              <a:ext uri="{FF2B5EF4-FFF2-40B4-BE49-F238E27FC236}">
                <a16:creationId xmlns:a16="http://schemas.microsoft.com/office/drawing/2014/main" id="{5F5C01FC-1EA5-3A6C-A178-4DB1F7D1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8" name="TextBox 40">
            <a:extLst>
              <a:ext uri="{FF2B5EF4-FFF2-40B4-BE49-F238E27FC236}">
                <a16:creationId xmlns:a16="http://schemas.microsoft.com/office/drawing/2014/main" id="{F412D2C7-67EE-362B-3456-EF21D004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69" name="TextBox 1">
            <a:extLst>
              <a:ext uri="{FF2B5EF4-FFF2-40B4-BE49-F238E27FC236}">
                <a16:creationId xmlns:a16="http://schemas.microsoft.com/office/drawing/2014/main" id="{16531A73-8925-4E8B-B6C6-A041B51F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438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Who are </a:t>
            </a:r>
            <a:r>
              <a:rPr lang="en-US" altLang="en-US" sz="2400" b="1" u="sng">
                <a:solidFill>
                  <a:srgbClr val="7030A0"/>
                </a:solidFill>
              </a:rPr>
              <a:t>you</a:t>
            </a:r>
            <a:r>
              <a:rPr lang="en-US" altLang="en-US" sz="2400" b="1">
                <a:solidFill>
                  <a:srgbClr val="7030A0"/>
                </a:solidFill>
              </a:rPr>
              <a:t>, </a:t>
            </a:r>
            <a:r>
              <a:rPr lang="en-US" altLang="en-US" sz="240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7030A0"/>
                </a:solidFill>
              </a:rPr>
              <a:t>You </a:t>
            </a:r>
            <a:r>
              <a:rPr lang="en-US" altLang="en-US" sz="240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Then, do </a:t>
            </a:r>
            <a:r>
              <a:rPr lang="en-US" altLang="en-US" sz="2400" b="1" u="sng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And, how can such </a:t>
            </a:r>
            <a:r>
              <a:rPr lang="en-US" altLang="en-US" sz="2400" b="1" u="sng">
                <a:solidFill>
                  <a:srgbClr val="7030A0"/>
                </a:solidFill>
              </a:rPr>
              <a:t>multiple views of you</a:t>
            </a:r>
            <a:r>
              <a:rPr lang="en-US" altLang="en-US" sz="2400"/>
              <a:t> be managed or controlled?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E972006D-0015-6B0B-ECD0-015AC8B278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357CB-6BD8-164A-B669-F9FA9369195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BD5434AC-75B1-92A0-D90E-FA9930E34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11BB6E2-9F30-1435-6BB4-DC2D129C7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D8479-1949-8D4B-8B07-F6BD2F2E89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59564381-A426-E97C-92BC-BB674A9C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"/>
            <a:ext cx="8991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600" b="1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static unsigned int transaction_count;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tr_type;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std::string tr_description;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time_t tr_when;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Person tr_agent;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GPS_DD tr_where;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IP_Address tr_srcIP;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*tr_data;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Transaction(unsigned int _tr_type, std::string _desc,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Person&amp; _agent, GPS_DD&amp; _where, IP_Address&amp; _src, time_t _when)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tr_type { _tr_type }, tr_description { _desc }, tr_agent { _agent 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tr_where { _where }, tr_srcIP { _src }, tr_when { _when 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setData(void *);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*getData();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std::string getDescription();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9D3EB686-7301-3294-5BD1-215A5B4950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FC272-7272-3B4F-BA61-AE05038DEBE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EF3C893-FEFF-AC7D-C7DE-9701A1344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4B0D918B-3EE4-2E79-BC49-64CE9219E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C4245-BC60-6649-A346-FDB983375C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EE760-8686-4D4F-BBC2-9663570649BF}"/>
              </a:ext>
            </a:extLst>
          </p:cNvPr>
          <p:cNvSpPr/>
          <p:nvPr/>
        </p:nvSpPr>
        <p:spPr>
          <a:xfrm>
            <a:off x="163513" y="304800"/>
            <a:ext cx="8816975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2" charset="0"/>
              </a:rPr>
              <a:t>Flight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public </a:t>
            </a:r>
            <a:r>
              <a:rPr lang="en-US" sz="1600" b="1" dirty="0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static 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fl_count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Person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Airline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Flight(unsigned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Person&amp; _agent,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GPS_DD&amp; _where,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IP_Address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&amp;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_when, Person&amp; _passenger,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Airline&amp; _airline,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_ticket) : Transaction {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_agent, _where,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_when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_passenger },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_airline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_ticket } { }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double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getDistance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bool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Conflict_of_Interest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{ </a:t>
            </a:r>
            <a:r>
              <a:rPr lang="en-US" sz="1600" dirty="0">
                <a:latin typeface="Courier" pitchFamily="2" charset="0"/>
              </a:rPr>
              <a:t>return (this-&gt;</a:t>
            </a:r>
            <a:r>
              <a:rPr lang="en-US" sz="1600" b="1" dirty="0" err="1">
                <a:solidFill>
                  <a:srgbClr val="7030A0"/>
                </a:solidFill>
                <a:latin typeface="Courier" pitchFamily="2" charset="0"/>
              </a:rPr>
              <a:t>tr_agent</a:t>
            </a:r>
            <a:r>
              <a:rPr lang="en-US" sz="1600" b="1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== this-&gt;</a:t>
            </a:r>
            <a:r>
              <a:rPr lang="en-US" sz="1600" dirty="0" err="1">
                <a:latin typeface="Courier" pitchFamily="2" charset="0"/>
              </a:rPr>
              <a:t>fl_passenger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getDescription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 { return "Flying"; 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468F2403-7C11-E2F7-1F01-FEEEC5F545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CC1600-0A29-C040-9A7F-2C5CD951837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F606BCFC-FF83-41B9-6371-0D4D8BC3B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66A1F89F-D5D2-E441-6E2B-948FBFAEB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8C381-4AE6-7F43-AEB3-6AA3788B05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54EE47BD-7858-2E35-36AE-37A03DC3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38200"/>
            <a:ext cx="8915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p1 {"Lion King", "123456789123456789"};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p2 {”Nemo", "223456789123456789"};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Transaction f1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     time(NULL)};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f2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p2, United, "1234567890"};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f3 {TR_TYPE_FLIGHT, "desc", p1, gps_Davis, IP_Davis,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p1, United, "9999999999"};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flight_one.getDescription()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flight_two.getDescription()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((Transaction&amp;) flight_two).getDescription()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if (f3.Conflict_of_Interest())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std::cout &lt;&lt; "CoI for " &lt;&lt; f2.fl_ticket_number &lt;&lt; std::endl;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F3C08A51-7845-9695-06EB-D5071DB2F6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5A1E6-953D-B748-B4C9-CDCB730DCB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TextBox 27">
            <a:extLst>
              <a:ext uri="{FF2B5EF4-FFF2-40B4-BE49-F238E27FC236}">
                <a16:creationId xmlns:a16="http://schemas.microsoft.com/office/drawing/2014/main" id="{D230BA85-014B-9A03-5A5C-84F24D78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74" name="TextBox 40">
            <a:extLst>
              <a:ext uri="{FF2B5EF4-FFF2-40B4-BE49-F238E27FC236}">
                <a16:creationId xmlns:a16="http://schemas.microsoft.com/office/drawing/2014/main" id="{45E17CE3-09E4-A5DC-1876-587CA151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75" name="Footer Placeholder 1">
            <a:extLst>
              <a:ext uri="{FF2B5EF4-FFF2-40B4-BE49-F238E27FC236}">
                <a16:creationId xmlns:a16="http://schemas.microsoft.com/office/drawing/2014/main" id="{8B5AC13F-BEC0-0DA6-98AD-539D53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76" name="Slide Number Placeholder 1">
            <a:extLst>
              <a:ext uri="{FF2B5EF4-FFF2-40B4-BE49-F238E27FC236}">
                <a16:creationId xmlns:a16="http://schemas.microsoft.com/office/drawing/2014/main" id="{C2559F97-1632-0A45-6D57-6F31A3E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61E72-00B0-8A43-87DB-C849E5A6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TextBox 27">
            <a:extLst>
              <a:ext uri="{FF2B5EF4-FFF2-40B4-BE49-F238E27FC236}">
                <a16:creationId xmlns:a16="http://schemas.microsoft.com/office/drawing/2014/main" id="{D1DC55A8-981C-359D-088A-CBFFEB88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Box 40">
            <a:extLst>
              <a:ext uri="{FF2B5EF4-FFF2-40B4-BE49-F238E27FC236}">
                <a16:creationId xmlns:a16="http://schemas.microsoft.com/office/drawing/2014/main" id="{E714DE2D-17E4-1438-F9E0-48699DF2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89" name="TextBox 1">
            <a:extLst>
              <a:ext uri="{FF2B5EF4-FFF2-40B4-BE49-F238E27FC236}">
                <a16:creationId xmlns:a16="http://schemas.microsoft.com/office/drawing/2014/main" id="{8F576473-7451-BDD7-0A51-E5CC3C3D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438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Who are </a:t>
            </a:r>
            <a:r>
              <a:rPr lang="en-US" altLang="en-US" sz="2400" b="1" u="sng">
                <a:solidFill>
                  <a:srgbClr val="7030A0"/>
                </a:solidFill>
              </a:rPr>
              <a:t>you</a:t>
            </a:r>
            <a:r>
              <a:rPr lang="en-US" altLang="en-US" sz="2400" b="1">
                <a:solidFill>
                  <a:srgbClr val="7030A0"/>
                </a:solidFill>
              </a:rPr>
              <a:t>, </a:t>
            </a:r>
            <a:r>
              <a:rPr lang="en-US" altLang="en-US" sz="240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7030A0"/>
                </a:solidFill>
              </a:rPr>
              <a:t>You </a:t>
            </a:r>
            <a:r>
              <a:rPr lang="en-US" altLang="en-US" sz="240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Then, do </a:t>
            </a:r>
            <a:r>
              <a:rPr lang="en-US" altLang="en-US" sz="2400" b="1" u="sng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And, how can such </a:t>
            </a:r>
            <a:r>
              <a:rPr lang="en-US" altLang="en-US" sz="2400" b="1" u="sng">
                <a:solidFill>
                  <a:srgbClr val="7030A0"/>
                </a:solidFill>
              </a:rPr>
              <a:t>multiple views of you</a:t>
            </a:r>
            <a:r>
              <a:rPr lang="en-US" altLang="en-US" sz="2400"/>
              <a:t> be managed or controlled?</a:t>
            </a:r>
          </a:p>
        </p:txBody>
      </p:sp>
      <p:sp>
        <p:nvSpPr>
          <p:cNvPr id="36890" name="TextBox 40">
            <a:extLst>
              <a:ext uri="{FF2B5EF4-FFF2-40B4-BE49-F238E27FC236}">
                <a16:creationId xmlns:a16="http://schemas.microsoft.com/office/drawing/2014/main" id="{D3032CEF-4486-8BA9-879D-4A11E37C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16208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1" name="TextBox 40">
            <a:extLst>
              <a:ext uri="{FF2B5EF4-FFF2-40B4-BE49-F238E27FC236}">
                <a16:creationId xmlns:a16="http://schemas.microsoft.com/office/drawing/2014/main" id="{41B03D9C-3F13-C43A-56C8-6353A8AE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47831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2" name="TextBox 1">
            <a:extLst>
              <a:ext uri="{FF2B5EF4-FFF2-40B4-BE49-F238E27FC236}">
                <a16:creationId xmlns:a16="http://schemas.microsoft.com/office/drawing/2014/main" id="{5AEB7AD6-3280-8BD5-C830-A8D51C14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910263"/>
            <a:ext cx="674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Virtual Function, the power of Polymorphism in C++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39796800-E6BC-85AA-03CC-E77BB0472A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E2E0B-1CD7-CA4C-B1A2-7E69DD7CF48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00572946-30FB-F519-E88E-2DB1D2770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14364A3F-2E68-458E-56F7-7A174AA46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44E49-635B-A148-8B52-1235E35D36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8916" name="Oval 2">
            <a:extLst>
              <a:ext uri="{FF2B5EF4-FFF2-40B4-BE49-F238E27FC236}">
                <a16:creationId xmlns:a16="http://schemas.microsoft.com/office/drawing/2014/main" id="{1FC0D05B-F487-1E72-E51B-C40984EE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A34DAA6D-7EEB-EA28-9946-F0ADDAC4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8918" name="Straight Arrow Connector 4">
            <a:extLst>
              <a:ext uri="{FF2B5EF4-FFF2-40B4-BE49-F238E27FC236}">
                <a16:creationId xmlns:a16="http://schemas.microsoft.com/office/drawing/2014/main" id="{8075B63F-CE9D-3F1D-AFD8-985C6035D676}"/>
              </a:ext>
            </a:extLst>
          </p:cNvPr>
          <p:cNvCxnSpPr>
            <a:cxnSpLocks noChangeShapeType="1"/>
            <a:stCxn id="38917" idx="0"/>
            <a:endCxn id="3891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TextBox 7">
            <a:extLst>
              <a:ext uri="{FF2B5EF4-FFF2-40B4-BE49-F238E27FC236}">
                <a16:creationId xmlns:a16="http://schemas.microsoft.com/office/drawing/2014/main" id="{34F4817F-4510-07E7-2389-B382EDFA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8920" name="TextBox 11">
            <a:extLst>
              <a:ext uri="{FF2B5EF4-FFF2-40B4-BE49-F238E27FC236}">
                <a16:creationId xmlns:a16="http://schemas.microsoft.com/office/drawing/2014/main" id="{229F12A6-54E8-B731-A28C-88419D1B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38921" name="TextBox 12">
            <a:extLst>
              <a:ext uri="{FF2B5EF4-FFF2-40B4-BE49-F238E27FC236}">
                <a16:creationId xmlns:a16="http://schemas.microsoft.com/office/drawing/2014/main" id="{41A2A64E-253F-AB78-E0FB-41A99F20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38922" name="TextBox 1">
            <a:extLst>
              <a:ext uri="{FF2B5EF4-FFF2-40B4-BE49-F238E27FC236}">
                <a16:creationId xmlns:a16="http://schemas.microsoft.com/office/drawing/2014/main" id="{4C30787F-9C10-A258-91BD-7A7980A4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8923" name="Rectangle 2">
            <a:extLst>
              <a:ext uri="{FF2B5EF4-FFF2-40B4-BE49-F238E27FC236}">
                <a16:creationId xmlns:a16="http://schemas.microsoft.com/office/drawing/2014/main" id="{CC3F7FC2-C12A-211D-167B-6E944F0B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A3D28E15-42BC-34BA-D36C-C457C16EFB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FE6C0-B25E-B244-B1AF-0A44D184078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BABEC685-597F-4149-EA69-4937678B8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D45ED451-A08C-F53D-9C26-EBAC99A1D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EFF6B5-7B51-174E-AE1D-C32C84C401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40" name="Oval 2">
            <a:extLst>
              <a:ext uri="{FF2B5EF4-FFF2-40B4-BE49-F238E27FC236}">
                <a16:creationId xmlns:a16="http://schemas.microsoft.com/office/drawing/2014/main" id="{1244982E-57DA-4D03-CA3B-C3561464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9941" name="Oval 6">
            <a:extLst>
              <a:ext uri="{FF2B5EF4-FFF2-40B4-BE49-F238E27FC236}">
                <a16:creationId xmlns:a16="http://schemas.microsoft.com/office/drawing/2014/main" id="{72585D98-6B7A-1B6C-FFE4-9BDE2AF5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9942" name="Straight Arrow Connector 4">
            <a:extLst>
              <a:ext uri="{FF2B5EF4-FFF2-40B4-BE49-F238E27FC236}">
                <a16:creationId xmlns:a16="http://schemas.microsoft.com/office/drawing/2014/main" id="{105F1C6F-B43D-14F2-D9B0-DF2B554C6BF8}"/>
              </a:ext>
            </a:extLst>
          </p:cNvPr>
          <p:cNvCxnSpPr>
            <a:cxnSpLocks noChangeShapeType="1"/>
            <a:stCxn id="39941" idx="0"/>
            <a:endCxn id="3994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7">
            <a:extLst>
              <a:ext uri="{FF2B5EF4-FFF2-40B4-BE49-F238E27FC236}">
                <a16:creationId xmlns:a16="http://schemas.microsoft.com/office/drawing/2014/main" id="{DE9350E2-ECD2-3D68-097B-C79B18FD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9944" name="TextBox 1">
            <a:extLst>
              <a:ext uri="{FF2B5EF4-FFF2-40B4-BE49-F238E27FC236}">
                <a16:creationId xmlns:a16="http://schemas.microsoft.com/office/drawing/2014/main" id="{B6A03B78-AE91-73DE-9152-F0576C6A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9945" name="Rectangle 2">
            <a:extLst>
              <a:ext uri="{FF2B5EF4-FFF2-40B4-BE49-F238E27FC236}">
                <a16:creationId xmlns:a16="http://schemas.microsoft.com/office/drawing/2014/main" id="{3406C155-7557-32AC-B512-3F497A6F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pic>
        <p:nvPicPr>
          <p:cNvPr id="39946" name="Picture 14">
            <a:extLst>
              <a:ext uri="{FF2B5EF4-FFF2-40B4-BE49-F238E27FC236}">
                <a16:creationId xmlns:a16="http://schemas.microsoft.com/office/drawing/2014/main" id="{68F0964E-DD1C-B73B-5A8D-581B5B21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9624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15">
            <a:extLst>
              <a:ext uri="{FF2B5EF4-FFF2-40B4-BE49-F238E27FC236}">
                <a16:creationId xmlns:a16="http://schemas.microsoft.com/office/drawing/2014/main" id="{D4751BC2-2E29-F8CC-92C4-2D5B2728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5763"/>
            <a:ext cx="2544763" cy="339725"/>
          </a:xfrm>
          <a:prstGeom prst="rect">
            <a:avLst/>
          </a:prstGeom>
          <a:solidFill>
            <a:srgbClr val="FDF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B0F0"/>
                </a:solidFill>
              </a:rPr>
              <a:t>program in </a:t>
            </a:r>
            <a:r>
              <a:rPr lang="en-US" altLang="en-US" sz="1600" b="1" u="sng">
                <a:solidFill>
                  <a:srgbClr val="C00000"/>
                </a:solidFill>
              </a:rPr>
              <a:t>ecs36b</a:t>
            </a:r>
            <a:r>
              <a:rPr lang="en-US" altLang="en-US" sz="1600">
                <a:solidFill>
                  <a:srgbClr val="00B0F0"/>
                </a:solidFill>
              </a:rPr>
              <a:t> running!!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B1777B1C-C426-8BB2-1AB9-031E8CA676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B524-742B-074B-8116-7CA0220CAB1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04D5068-475B-F726-D09C-1239A4F9F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55069-23FD-2699-6505-B751D8CDE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609D-8736-8541-B73C-24917D6AF0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8B678CC2-DD4A-412C-3811-8792A6F8C6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08E9D-B735-344A-87E8-30F8ED391A5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AF45AF8-F123-0E3D-A742-A426172E1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D8069F9-01AC-B24B-FE38-D70300EBD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9F489-2A51-B54D-BB85-355A8D0AD1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C7AA54A-0D87-D846-8819-1734159A96A8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8437" name="Picture 12">
            <a:extLst>
              <a:ext uri="{FF2B5EF4-FFF2-40B4-BE49-F238E27FC236}">
                <a16:creationId xmlns:a16="http://schemas.microsoft.com/office/drawing/2014/main" id="{D166BCD3-2C35-9017-1202-175B7E09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4">
            <a:extLst>
              <a:ext uri="{FF2B5EF4-FFF2-40B4-BE49-F238E27FC236}">
                <a16:creationId xmlns:a16="http://schemas.microsoft.com/office/drawing/2014/main" id="{60C800B9-5B21-102C-ABE4-C6C0DA91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6">
            <a:extLst>
              <a:ext uri="{FF2B5EF4-FFF2-40B4-BE49-F238E27FC236}">
                <a16:creationId xmlns:a16="http://schemas.microsoft.com/office/drawing/2014/main" id="{CBB12499-7B59-FE34-4485-A67CE34F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8">
            <a:extLst>
              <a:ext uri="{FF2B5EF4-FFF2-40B4-BE49-F238E27FC236}">
                <a16:creationId xmlns:a16="http://schemas.microsoft.com/office/drawing/2014/main" id="{45E0858E-0760-1A11-36E6-8C105DD5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>
            <a:extLst>
              <a:ext uri="{FF2B5EF4-FFF2-40B4-BE49-F238E27FC236}">
                <a16:creationId xmlns:a16="http://schemas.microsoft.com/office/drawing/2014/main" id="{1B7B6A6A-40E4-8F98-F5F2-49FE6E7E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2">
            <a:extLst>
              <a:ext uri="{FF2B5EF4-FFF2-40B4-BE49-F238E27FC236}">
                <a16:creationId xmlns:a16="http://schemas.microsoft.com/office/drawing/2014/main" id="{5E87B121-5C1E-0AB6-3523-0A1E6498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4">
            <a:extLst>
              <a:ext uri="{FF2B5EF4-FFF2-40B4-BE49-F238E27FC236}">
                <a16:creationId xmlns:a16="http://schemas.microsoft.com/office/drawing/2014/main" id="{B32D0C48-7344-C9FC-C7EC-95D6F517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TextBox 25">
            <a:extLst>
              <a:ext uri="{FF2B5EF4-FFF2-40B4-BE49-F238E27FC236}">
                <a16:creationId xmlns:a16="http://schemas.microsoft.com/office/drawing/2014/main" id="{050B30D1-0979-569D-50D9-2DBDF448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8445" name="Picture 26">
            <a:extLst>
              <a:ext uri="{FF2B5EF4-FFF2-40B4-BE49-F238E27FC236}">
                <a16:creationId xmlns:a16="http://schemas.microsoft.com/office/drawing/2014/main" id="{B74B61AC-A1BA-8983-62EF-F137F371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7">
            <a:extLst>
              <a:ext uri="{FF2B5EF4-FFF2-40B4-BE49-F238E27FC236}">
                <a16:creationId xmlns:a16="http://schemas.microsoft.com/office/drawing/2014/main" id="{357C7133-5C24-75A2-1838-55F916F8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7" name="Rounded Rectangle 28">
            <a:extLst>
              <a:ext uri="{FF2B5EF4-FFF2-40B4-BE49-F238E27FC236}">
                <a16:creationId xmlns:a16="http://schemas.microsoft.com/office/drawing/2014/main" id="{4BC287A9-0732-27E9-1211-1C997EB2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8" name="Rounded Rectangle 29">
            <a:extLst>
              <a:ext uri="{FF2B5EF4-FFF2-40B4-BE49-F238E27FC236}">
                <a16:creationId xmlns:a16="http://schemas.microsoft.com/office/drawing/2014/main" id="{BE607335-47AC-E5F5-C7D5-8A01E275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9" name="Up Arrow 30">
            <a:extLst>
              <a:ext uri="{FF2B5EF4-FFF2-40B4-BE49-F238E27FC236}">
                <a16:creationId xmlns:a16="http://schemas.microsoft.com/office/drawing/2014/main" id="{ADB3C2CB-76F9-6561-DA5B-9F8A13F6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0" name="TextBox 31">
            <a:extLst>
              <a:ext uri="{FF2B5EF4-FFF2-40B4-BE49-F238E27FC236}">
                <a16:creationId xmlns:a16="http://schemas.microsoft.com/office/drawing/2014/main" id="{279438F7-93BD-478A-6077-C0AD69B1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8451" name="TextBox 32">
            <a:extLst>
              <a:ext uri="{FF2B5EF4-FFF2-40B4-BE49-F238E27FC236}">
                <a16:creationId xmlns:a16="http://schemas.microsoft.com/office/drawing/2014/main" id="{C99A8BCE-603A-450C-2DA5-5DA995E1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8452" name="TextBox 33">
            <a:extLst>
              <a:ext uri="{FF2B5EF4-FFF2-40B4-BE49-F238E27FC236}">
                <a16:creationId xmlns:a16="http://schemas.microsoft.com/office/drawing/2014/main" id="{CB863F0B-07DC-C9A4-3D38-470C3C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18453" name="TextBox 34">
            <a:extLst>
              <a:ext uri="{FF2B5EF4-FFF2-40B4-BE49-F238E27FC236}">
                <a16:creationId xmlns:a16="http://schemas.microsoft.com/office/drawing/2014/main" id="{6E29AA97-9D7F-2B8C-DF2E-8C635DFC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1600"/>
            <a:ext cx="2252663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Box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mb_func(…);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454" name="TextBox 35">
            <a:extLst>
              <a:ext uri="{FF2B5EF4-FFF2-40B4-BE49-F238E27FC236}">
                <a16:creationId xmlns:a16="http://schemas.microsoft.com/office/drawing/2014/main" id="{11B0FC2D-4551-5C71-AF1D-DC96D2C7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1600"/>
            <a:ext cx="2803525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Box::mb_func(…)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// implementation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5" name="Up Arrow 36">
            <a:extLst>
              <a:ext uri="{FF2B5EF4-FFF2-40B4-BE49-F238E27FC236}">
                <a16:creationId xmlns:a16="http://schemas.microsoft.com/office/drawing/2014/main" id="{DFFD84BA-0AD0-72D9-68CA-F2D3A6038C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32175" y="536576"/>
            <a:ext cx="230187" cy="525462"/>
          </a:xfrm>
          <a:prstGeom prst="upArrow">
            <a:avLst>
              <a:gd name="adj1" fmla="val 50000"/>
              <a:gd name="adj2" fmla="val 49978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6" name="TextBox 37">
            <a:extLst>
              <a:ext uri="{FF2B5EF4-FFF2-40B4-BE49-F238E27FC236}">
                <a16:creationId xmlns:a16="http://schemas.microsoft.com/office/drawing/2014/main" id="{1B8D97F3-8D1B-62E9-8563-9F6F2AFC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40175"/>
            <a:ext cx="2803525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main.cpp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 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Box </a:t>
            </a:r>
            <a:r>
              <a:rPr lang="en-US" altLang="en-US" sz="1800">
                <a:solidFill>
                  <a:srgbClr val="00B050"/>
                </a:solidFill>
                <a:latin typeface="Courier New" panose="02070309020205020404" pitchFamily="49" charset="0"/>
              </a:rPr>
              <a:t>firstBox</a:t>
            </a:r>
            <a:r>
              <a:rPr lang="en-US" altLang="en-US" sz="1800">
                <a:latin typeface="Courier New" panose="02070309020205020404" pitchFamily="49" charset="0"/>
              </a:rPr>
              <a:t> {…};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7" name="Rectangle 38">
            <a:extLst>
              <a:ext uri="{FF2B5EF4-FFF2-40B4-BE49-F238E27FC236}">
                <a16:creationId xmlns:a16="http://schemas.microsoft.com/office/drawing/2014/main" id="{9C19FB8B-8AD2-A2F8-CD36-84B370CE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193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Box.cpp</a:t>
            </a:r>
          </a:p>
        </p:txBody>
      </p:sp>
      <p:sp>
        <p:nvSpPr>
          <p:cNvPr id="18458" name="Rectangle 39">
            <a:extLst>
              <a:ext uri="{FF2B5EF4-FFF2-40B4-BE49-F238E27FC236}">
                <a16:creationId xmlns:a16="http://schemas.microsoft.com/office/drawing/2014/main" id="{BF633707-2037-7BFD-7712-629D5659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052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main.cpp</a:t>
            </a:r>
          </a:p>
        </p:txBody>
      </p:sp>
      <p:sp>
        <p:nvSpPr>
          <p:cNvPr id="18459" name="Rectangle 40">
            <a:extLst>
              <a:ext uri="{FF2B5EF4-FFF2-40B4-BE49-F238E27FC236}">
                <a16:creationId xmlns:a16="http://schemas.microsoft.com/office/drawing/2014/main" id="{2D5F3103-8770-FCBE-0A30-F9A46A4C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2887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Box.o</a:t>
            </a:r>
          </a:p>
        </p:txBody>
      </p:sp>
      <p:sp>
        <p:nvSpPr>
          <p:cNvPr id="18460" name="Rectangle 41">
            <a:extLst>
              <a:ext uri="{FF2B5EF4-FFF2-40B4-BE49-F238E27FC236}">
                <a16:creationId xmlns:a16="http://schemas.microsoft.com/office/drawing/2014/main" id="{66777948-DA3C-AABD-7F97-E3E421E7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92475"/>
            <a:ext cx="95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main.o</a:t>
            </a:r>
          </a:p>
        </p:txBody>
      </p:sp>
      <p:sp>
        <p:nvSpPr>
          <p:cNvPr id="18461" name="Rectangle 42">
            <a:extLst>
              <a:ext uri="{FF2B5EF4-FFF2-40B4-BE49-F238E27FC236}">
                <a16:creationId xmlns:a16="http://schemas.microsoft.com/office/drawing/2014/main" id="{8A80235A-B942-5BD9-320E-0F469D1F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1463"/>
            <a:ext cx="1295400" cy="3063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executable</a:t>
            </a:r>
          </a:p>
        </p:txBody>
      </p:sp>
      <p:cxnSp>
        <p:nvCxnSpPr>
          <p:cNvPr id="18462" name="Straight Arrow Connector 46">
            <a:extLst>
              <a:ext uri="{FF2B5EF4-FFF2-40B4-BE49-F238E27FC236}">
                <a16:creationId xmlns:a16="http://schemas.microsoft.com/office/drawing/2014/main" id="{382F1029-ADFB-D7DD-C1A9-433F705D8A6C}"/>
              </a:ext>
            </a:extLst>
          </p:cNvPr>
          <p:cNvCxnSpPr>
            <a:cxnSpLocks noChangeShapeType="1"/>
            <a:stCxn id="18459" idx="2"/>
            <a:endCxn id="18461" idx="1"/>
          </p:cNvCxnSpPr>
          <p:nvPr/>
        </p:nvCxnSpPr>
        <p:spPr bwMode="auto">
          <a:xfrm>
            <a:off x="6680200" y="2736850"/>
            <a:ext cx="7112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Straight Arrow Connector 47">
            <a:extLst>
              <a:ext uri="{FF2B5EF4-FFF2-40B4-BE49-F238E27FC236}">
                <a16:creationId xmlns:a16="http://schemas.microsoft.com/office/drawing/2014/main" id="{B4D2EE51-2EAF-2FBF-85B5-6A0A7D832A68}"/>
              </a:ext>
            </a:extLst>
          </p:cNvPr>
          <p:cNvCxnSpPr>
            <a:cxnSpLocks/>
            <a:stCxn id="18460" idx="0"/>
            <a:endCxn id="18461" idx="1"/>
          </p:cNvCxnSpPr>
          <p:nvPr/>
        </p:nvCxnSpPr>
        <p:spPr bwMode="auto">
          <a:xfrm flipV="1">
            <a:off x="6727825" y="2965450"/>
            <a:ext cx="663575" cy="327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TextBox 50">
            <a:extLst>
              <a:ext uri="{FF2B5EF4-FFF2-40B4-BE49-F238E27FC236}">
                <a16:creationId xmlns:a16="http://schemas.microsoft.com/office/drawing/2014/main" id="{0261267F-0702-4C87-A56E-CDD26658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851150"/>
            <a:ext cx="1004887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compiler</a:t>
            </a:r>
          </a:p>
        </p:txBody>
      </p:sp>
      <p:sp>
        <p:nvSpPr>
          <p:cNvPr id="18465" name="TextBox 51">
            <a:extLst>
              <a:ext uri="{FF2B5EF4-FFF2-40B4-BE49-F238E27FC236}">
                <a16:creationId xmlns:a16="http://schemas.microsoft.com/office/drawing/2014/main" id="{B9B207AB-78E0-CF09-C179-0796DA45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851150"/>
            <a:ext cx="722313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</a:t>
            </a:r>
          </a:p>
        </p:txBody>
      </p:sp>
      <p:cxnSp>
        <p:nvCxnSpPr>
          <p:cNvPr id="18466" name="Curved Connector 53">
            <a:extLst>
              <a:ext uri="{FF2B5EF4-FFF2-40B4-BE49-F238E27FC236}">
                <a16:creationId xmlns:a16="http://schemas.microsoft.com/office/drawing/2014/main" id="{80892B3C-AF84-2422-A988-3A32924C34C0}"/>
              </a:ext>
            </a:extLst>
          </p:cNvPr>
          <p:cNvCxnSpPr>
            <a:cxnSpLocks/>
            <a:stCxn id="18445" idx="3"/>
            <a:endCxn id="7" idx="3"/>
          </p:cNvCxnSpPr>
          <p:nvPr/>
        </p:nvCxnSpPr>
        <p:spPr bwMode="auto">
          <a:xfrm>
            <a:off x="1193800" y="825500"/>
            <a:ext cx="1662113" cy="24907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Curved Connector 54">
            <a:extLst>
              <a:ext uri="{FF2B5EF4-FFF2-40B4-BE49-F238E27FC236}">
                <a16:creationId xmlns:a16="http://schemas.microsoft.com/office/drawing/2014/main" id="{FA9AFFD0-D2FD-2120-05C9-3E22EDD08A20}"/>
              </a:ext>
            </a:extLst>
          </p:cNvPr>
          <p:cNvCxnSpPr>
            <a:cxnSpLocks/>
            <a:stCxn id="18446" idx="3"/>
            <a:endCxn id="7" idx="3"/>
          </p:cNvCxnSpPr>
          <p:nvPr/>
        </p:nvCxnSpPr>
        <p:spPr bwMode="auto">
          <a:xfrm>
            <a:off x="1270000" y="1993900"/>
            <a:ext cx="1585913" cy="13223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B6B83-C092-814F-94AD-52B93BBECA01}"/>
              </a:ext>
            </a:extLst>
          </p:cNvPr>
          <p:cNvSpPr txBox="1"/>
          <p:nvPr/>
        </p:nvSpPr>
        <p:spPr>
          <a:xfrm>
            <a:off x="2022475" y="2413000"/>
            <a:ext cx="1319213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/>
              <a:t>digital twin</a:t>
            </a:r>
          </a:p>
        </p:txBody>
      </p:sp>
      <p:pic>
        <p:nvPicPr>
          <p:cNvPr id="18469" name="Picture 60">
            <a:extLst>
              <a:ext uri="{FF2B5EF4-FFF2-40B4-BE49-F238E27FC236}">
                <a16:creationId xmlns:a16="http://schemas.microsoft.com/office/drawing/2014/main" id="{D827E62F-2940-A45E-A96A-48A8BACC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408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0" name="TextBox 61">
            <a:extLst>
              <a:ext uri="{FF2B5EF4-FFF2-40B4-BE49-F238E27FC236}">
                <a16:creationId xmlns:a16="http://schemas.microsoft.com/office/drawing/2014/main" id="{64D8290F-54FC-99E4-121B-B2F196C1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2362200"/>
            <a:ext cx="1550987" cy="369888"/>
          </a:xfrm>
          <a:prstGeom prst="rect">
            <a:avLst/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object</a:t>
            </a:r>
            <a:r>
              <a:rPr lang="en-US" altLang="en-US" sz="1800"/>
              <a:t> </a:t>
            </a:r>
            <a:r>
              <a:rPr lang="en-US" altLang="en-US" sz="1800">
                <a:latin typeface="Courier New" panose="02070309020205020404" pitchFamily="49" charset="0"/>
              </a:rPr>
              <a:t>Box</a:t>
            </a:r>
          </a:p>
        </p:txBody>
      </p:sp>
      <p:sp>
        <p:nvSpPr>
          <p:cNvPr id="63" name="Left-Right-Up Arrow 62">
            <a:extLst>
              <a:ext uri="{FF2B5EF4-FFF2-40B4-BE49-F238E27FC236}">
                <a16:creationId xmlns:a16="http://schemas.microsoft.com/office/drawing/2014/main" id="{774248E2-6714-DD47-928C-30A97AA52DB4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cxnSp>
        <p:nvCxnSpPr>
          <p:cNvPr id="18472" name="Curved Connector 7">
            <a:extLst>
              <a:ext uri="{FF2B5EF4-FFF2-40B4-BE49-F238E27FC236}">
                <a16:creationId xmlns:a16="http://schemas.microsoft.com/office/drawing/2014/main" id="{C8A18371-F770-7A36-C134-047FC9DEE6AA}"/>
              </a:ext>
            </a:extLst>
          </p:cNvPr>
          <p:cNvCxnSpPr>
            <a:cxnSpLocks noChangeShapeType="1"/>
            <a:stCxn id="18461" idx="2"/>
            <a:endCxn id="7" idx="0"/>
          </p:cNvCxnSpPr>
          <p:nvPr/>
        </p:nvCxnSpPr>
        <p:spPr bwMode="auto">
          <a:xfrm rot="5400000">
            <a:off x="5772944" y="2636044"/>
            <a:ext cx="1784350" cy="2747962"/>
          </a:xfrm>
          <a:prstGeom prst="curvedConnector2">
            <a:avLst/>
          </a:prstGeom>
          <a:noFill/>
          <a:ln w="7620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Straight Arrow Connector 2">
            <a:extLst>
              <a:ext uri="{FF2B5EF4-FFF2-40B4-BE49-F238E27FC236}">
                <a16:creationId xmlns:a16="http://schemas.microsoft.com/office/drawing/2014/main" id="{49D4412A-DCC5-0ECD-D127-53849E21F8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14800" y="2781300"/>
            <a:ext cx="3581400" cy="254317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CA0DD010-B4FB-5405-E85B-A621AF6A63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41D406-65D3-4344-88CC-F473E18C021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83448112-DB7B-5131-06B8-494251C5F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7A2182C-310D-AF50-5E43-5C4467CE8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E37D8-0E4B-C144-A2FD-95E9C7BBFB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19460" name="Group 32">
            <a:extLst>
              <a:ext uri="{FF2B5EF4-FFF2-40B4-BE49-F238E27FC236}">
                <a16:creationId xmlns:a16="http://schemas.microsoft.com/office/drawing/2014/main" id="{FD11B74A-AA22-65D6-B25A-2BBEF405F07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7200"/>
            <a:ext cx="3886200" cy="2362200"/>
            <a:chOff x="2667000" y="2209800"/>
            <a:chExt cx="5867400" cy="3886200"/>
          </a:xfrm>
        </p:grpSpPr>
        <p:sp>
          <p:nvSpPr>
            <p:cNvPr id="19481" name="Oval 4">
              <a:extLst>
                <a:ext uri="{FF2B5EF4-FFF2-40B4-BE49-F238E27FC236}">
                  <a16:creationId xmlns:a16="http://schemas.microsoft.com/office/drawing/2014/main" id="{E1ACEC17-0592-C79B-64BF-94022BA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2" name="AutoShape 9">
              <a:extLst>
                <a:ext uri="{FF2B5EF4-FFF2-40B4-BE49-F238E27FC236}">
                  <a16:creationId xmlns:a16="http://schemas.microsoft.com/office/drawing/2014/main" id="{7AA9EC66-367C-0CCF-BCE7-9E8F4070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3" name="AutoShape 10">
              <a:extLst>
                <a:ext uri="{FF2B5EF4-FFF2-40B4-BE49-F238E27FC236}">
                  <a16:creationId xmlns:a16="http://schemas.microsoft.com/office/drawing/2014/main" id="{3838ECFA-55C7-9F1A-2435-1AA74578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4" name="AutoShape 11">
              <a:extLst>
                <a:ext uri="{FF2B5EF4-FFF2-40B4-BE49-F238E27FC236}">
                  <a16:creationId xmlns:a16="http://schemas.microsoft.com/office/drawing/2014/main" id="{3A990137-8A03-0CB0-8F97-4EBB47B2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5" name="Line 12">
              <a:extLst>
                <a:ext uri="{FF2B5EF4-FFF2-40B4-BE49-F238E27FC236}">
                  <a16:creationId xmlns:a16="http://schemas.microsoft.com/office/drawing/2014/main" id="{746B81BD-9EA8-BDE5-362B-7D87DF35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13">
              <a:extLst>
                <a:ext uri="{FF2B5EF4-FFF2-40B4-BE49-F238E27FC236}">
                  <a16:creationId xmlns:a16="http://schemas.microsoft.com/office/drawing/2014/main" id="{A0C02A13-F9BF-1E85-06F6-42CAFB66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14">
              <a:extLst>
                <a:ext uri="{FF2B5EF4-FFF2-40B4-BE49-F238E27FC236}">
                  <a16:creationId xmlns:a16="http://schemas.microsoft.com/office/drawing/2014/main" id="{4F8590C6-66DA-1577-216F-2430F345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5">
              <a:extLst>
                <a:ext uri="{FF2B5EF4-FFF2-40B4-BE49-F238E27FC236}">
                  <a16:creationId xmlns:a16="http://schemas.microsoft.com/office/drawing/2014/main" id="{B595B46E-021B-A14C-4090-C69D8B61F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6">
              <a:extLst>
                <a:ext uri="{FF2B5EF4-FFF2-40B4-BE49-F238E27FC236}">
                  <a16:creationId xmlns:a16="http://schemas.microsoft.com/office/drawing/2014/main" id="{A8E78B1A-B7F8-7DC4-374E-8EE26FED3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7">
              <a:extLst>
                <a:ext uri="{FF2B5EF4-FFF2-40B4-BE49-F238E27FC236}">
                  <a16:creationId xmlns:a16="http://schemas.microsoft.com/office/drawing/2014/main" id="{DCDB439E-E624-D38F-1E93-E0BB34784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8">
              <a:extLst>
                <a:ext uri="{FF2B5EF4-FFF2-40B4-BE49-F238E27FC236}">
                  <a16:creationId xmlns:a16="http://schemas.microsoft.com/office/drawing/2014/main" id="{5E58FB4F-61C0-4041-123A-CF91A70F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2">
              <a:extLst>
                <a:ext uri="{FF2B5EF4-FFF2-40B4-BE49-F238E27FC236}">
                  <a16:creationId xmlns:a16="http://schemas.microsoft.com/office/drawing/2014/main" id="{3FEEFDF1-CDB6-4461-5D8C-5CE5D31C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3" name="Oval 24">
              <a:extLst>
                <a:ext uri="{FF2B5EF4-FFF2-40B4-BE49-F238E27FC236}">
                  <a16:creationId xmlns:a16="http://schemas.microsoft.com/office/drawing/2014/main" id="{1805A9FD-87F9-03EE-6F51-F0823AAA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4" name="AutoShape 11">
              <a:extLst>
                <a:ext uri="{FF2B5EF4-FFF2-40B4-BE49-F238E27FC236}">
                  <a16:creationId xmlns:a16="http://schemas.microsoft.com/office/drawing/2014/main" id="{AFC21C9B-1E30-C160-8363-9F5AA4F0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5" name="AutoShape 11">
              <a:extLst>
                <a:ext uri="{FF2B5EF4-FFF2-40B4-BE49-F238E27FC236}">
                  <a16:creationId xmlns:a16="http://schemas.microsoft.com/office/drawing/2014/main" id="{178D1535-38BD-FA4F-C82C-693921D4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6" name="AutoShape 11">
              <a:extLst>
                <a:ext uri="{FF2B5EF4-FFF2-40B4-BE49-F238E27FC236}">
                  <a16:creationId xmlns:a16="http://schemas.microsoft.com/office/drawing/2014/main" id="{6C2B42B6-24DC-A465-0716-60FAC706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7" name="Oval 28">
              <a:extLst>
                <a:ext uri="{FF2B5EF4-FFF2-40B4-BE49-F238E27FC236}">
                  <a16:creationId xmlns:a16="http://schemas.microsoft.com/office/drawing/2014/main" id="{D4A73C6D-BC22-4157-BA43-C746E669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8" name="Oval 29">
              <a:extLst>
                <a:ext uri="{FF2B5EF4-FFF2-40B4-BE49-F238E27FC236}">
                  <a16:creationId xmlns:a16="http://schemas.microsoft.com/office/drawing/2014/main" id="{69A96963-1D4A-AE57-9FFA-B7AA1585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9" name="Oval 30">
              <a:extLst>
                <a:ext uri="{FF2B5EF4-FFF2-40B4-BE49-F238E27FC236}">
                  <a16:creationId xmlns:a16="http://schemas.microsoft.com/office/drawing/2014/main" id="{0881F27D-010F-3BD4-015E-509D7385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0" name="Oval 31">
              <a:extLst>
                <a:ext uri="{FF2B5EF4-FFF2-40B4-BE49-F238E27FC236}">
                  <a16:creationId xmlns:a16="http://schemas.microsoft.com/office/drawing/2014/main" id="{6A46F0BB-8F11-678E-CE53-1ECC90C6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1" name="Diamond 4">
              <a:extLst>
                <a:ext uri="{FF2B5EF4-FFF2-40B4-BE49-F238E27FC236}">
                  <a16:creationId xmlns:a16="http://schemas.microsoft.com/office/drawing/2014/main" id="{046F95C2-0CD6-DC6C-8383-8FC46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2" name="AutoShape 11">
              <a:extLst>
                <a:ext uri="{FF2B5EF4-FFF2-40B4-BE49-F238E27FC236}">
                  <a16:creationId xmlns:a16="http://schemas.microsoft.com/office/drawing/2014/main" id="{2AE7E440-82C6-267A-C1A2-AB836E53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9503" name="Curved Connector 3">
              <a:extLst>
                <a:ext uri="{FF2B5EF4-FFF2-40B4-BE49-F238E27FC236}">
                  <a16:creationId xmlns:a16="http://schemas.microsoft.com/office/drawing/2014/main" id="{EC033E0B-934D-9FD8-BAA7-98F6ACF70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Date Placeholder 3">
            <a:extLst>
              <a:ext uri="{FF2B5EF4-FFF2-40B4-BE49-F238E27FC236}">
                <a16:creationId xmlns:a16="http://schemas.microsoft.com/office/drawing/2014/main" id="{4078A115-4C59-9560-660A-F77AB9F0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F1E97-30E6-E248-A707-5CFE67CAA88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19462" name="Footer Placeholder 4">
            <a:extLst>
              <a:ext uri="{FF2B5EF4-FFF2-40B4-BE49-F238E27FC236}">
                <a16:creationId xmlns:a16="http://schemas.microsoft.com/office/drawing/2014/main" id="{49D0DA54-0A65-56A9-B044-4C7881A8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DC508CA1-F0D9-9949-8CC6-BC9833B5C190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9464" name="Picture 12">
            <a:extLst>
              <a:ext uri="{FF2B5EF4-FFF2-40B4-BE49-F238E27FC236}">
                <a16:creationId xmlns:a16="http://schemas.microsoft.com/office/drawing/2014/main" id="{40473D1E-3F8E-2361-B1E2-2160678D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4">
            <a:extLst>
              <a:ext uri="{FF2B5EF4-FFF2-40B4-BE49-F238E27FC236}">
                <a16:creationId xmlns:a16="http://schemas.microsoft.com/office/drawing/2014/main" id="{FCB19B9F-169B-0B1A-E4E7-603B6F4F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>
            <a:extLst>
              <a:ext uri="{FF2B5EF4-FFF2-40B4-BE49-F238E27FC236}">
                <a16:creationId xmlns:a16="http://schemas.microsoft.com/office/drawing/2014/main" id="{723D4505-EE71-E01C-9D67-8805BD1E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8">
            <a:extLst>
              <a:ext uri="{FF2B5EF4-FFF2-40B4-BE49-F238E27FC236}">
                <a16:creationId xmlns:a16="http://schemas.microsoft.com/office/drawing/2014/main" id="{E541C4CD-D033-6C38-FA6C-B7822D22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0">
            <a:extLst>
              <a:ext uri="{FF2B5EF4-FFF2-40B4-BE49-F238E27FC236}">
                <a16:creationId xmlns:a16="http://schemas.microsoft.com/office/drawing/2014/main" id="{DD2E6163-59F7-5A76-E7D1-67FCEE2CB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E3C31125-F5AA-A35E-DB1B-C0047A57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4">
            <a:extLst>
              <a:ext uri="{FF2B5EF4-FFF2-40B4-BE49-F238E27FC236}">
                <a16:creationId xmlns:a16="http://schemas.microsoft.com/office/drawing/2014/main" id="{F76C7DC0-01C6-8BE7-33B9-C461D4C2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5">
            <a:extLst>
              <a:ext uri="{FF2B5EF4-FFF2-40B4-BE49-F238E27FC236}">
                <a16:creationId xmlns:a16="http://schemas.microsoft.com/office/drawing/2014/main" id="{FC9D8E42-AA66-A621-D497-BB457737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9472" name="Picture 26">
            <a:extLst>
              <a:ext uri="{FF2B5EF4-FFF2-40B4-BE49-F238E27FC236}">
                <a16:creationId xmlns:a16="http://schemas.microsoft.com/office/drawing/2014/main" id="{26E1294F-7B11-0AE5-C7CA-95D980CF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27">
            <a:extLst>
              <a:ext uri="{FF2B5EF4-FFF2-40B4-BE49-F238E27FC236}">
                <a16:creationId xmlns:a16="http://schemas.microsoft.com/office/drawing/2014/main" id="{574E1697-1A12-955A-F7C6-45426FD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Rounded Rectangle 28">
            <a:extLst>
              <a:ext uri="{FF2B5EF4-FFF2-40B4-BE49-F238E27FC236}">
                <a16:creationId xmlns:a16="http://schemas.microsoft.com/office/drawing/2014/main" id="{9F602A01-8424-B8AC-7A18-CD924834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Rounded Rectangle 29">
            <a:extLst>
              <a:ext uri="{FF2B5EF4-FFF2-40B4-BE49-F238E27FC236}">
                <a16:creationId xmlns:a16="http://schemas.microsoft.com/office/drawing/2014/main" id="{5025740E-06FB-60A0-47F2-E52917B3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Up Arrow 30">
            <a:extLst>
              <a:ext uri="{FF2B5EF4-FFF2-40B4-BE49-F238E27FC236}">
                <a16:creationId xmlns:a16="http://schemas.microsoft.com/office/drawing/2014/main" id="{B0D28A4A-66C6-318E-FC9F-18694035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TextBox 31">
            <a:extLst>
              <a:ext uri="{FF2B5EF4-FFF2-40B4-BE49-F238E27FC236}">
                <a16:creationId xmlns:a16="http://schemas.microsoft.com/office/drawing/2014/main" id="{E1AF7368-C9FF-C3D0-4BE5-9855C87D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9478" name="TextBox 32">
            <a:extLst>
              <a:ext uri="{FF2B5EF4-FFF2-40B4-BE49-F238E27FC236}">
                <a16:creationId xmlns:a16="http://schemas.microsoft.com/office/drawing/2014/main" id="{5C77D404-9876-9037-2E5C-2AE66859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9479" name="TextBox 33">
            <a:extLst>
              <a:ext uri="{FF2B5EF4-FFF2-40B4-BE49-F238E27FC236}">
                <a16:creationId xmlns:a16="http://schemas.microsoft.com/office/drawing/2014/main" id="{484010C6-A97D-5A5B-1782-C2247C89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50" name="Left-Right-Up Arrow 49">
            <a:extLst>
              <a:ext uri="{FF2B5EF4-FFF2-40B4-BE49-F238E27FC236}">
                <a16:creationId xmlns:a16="http://schemas.microsoft.com/office/drawing/2014/main" id="{D978DD44-9056-774A-AA3A-0A98CEA4BF63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6CF09576-57FB-7CAE-A818-1F5E31B40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6C3BF-4428-1E4F-AEDC-EEE8EADAA0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7271A5F-EE0A-ED87-0608-3C7EE02FF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2A3DA9CE-4540-BE16-5EBB-52E441FC3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2F64-3A8A-9544-86D1-722FCA575F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EE9679B4-67B0-4FB2-21FB-4B89A2CA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BA21BA12-56E9-EA7B-E1F7-6437FED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0486" name="Oval 2">
            <a:extLst>
              <a:ext uri="{FF2B5EF4-FFF2-40B4-BE49-F238E27FC236}">
                <a16:creationId xmlns:a16="http://schemas.microsoft.com/office/drawing/2014/main" id="{35A9DEBD-D6C3-4855-3050-1729EA48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Box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EB2E5A45-450D-6318-F04E-023E759F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Carton</a:t>
            </a:r>
          </a:p>
        </p:txBody>
      </p:sp>
      <p:cxnSp>
        <p:nvCxnSpPr>
          <p:cNvPr id="20488" name="Straight Arrow Connector 4">
            <a:extLst>
              <a:ext uri="{FF2B5EF4-FFF2-40B4-BE49-F238E27FC236}">
                <a16:creationId xmlns:a16="http://schemas.microsoft.com/office/drawing/2014/main" id="{63BC191E-52A0-7A9E-2F6A-704314D2B54C}"/>
              </a:ext>
            </a:extLst>
          </p:cNvPr>
          <p:cNvCxnSpPr>
            <a:cxnSpLocks noChangeShapeType="1"/>
            <a:stCxn id="20487" idx="0"/>
            <a:endCxn id="2048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7">
            <a:extLst>
              <a:ext uri="{FF2B5EF4-FFF2-40B4-BE49-F238E27FC236}">
                <a16:creationId xmlns:a16="http://schemas.microsoft.com/office/drawing/2014/main" id="{80E5A947-B3BD-C2EC-3DFA-3724D4D2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2962275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0490" name="TextBox 7">
            <a:extLst>
              <a:ext uri="{FF2B5EF4-FFF2-40B4-BE49-F238E27FC236}">
                <a16:creationId xmlns:a16="http://schemas.microsoft.com/office/drawing/2014/main" id="{59E6DB00-C0F1-7DB2-5A4C-C810ECD0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517900"/>
            <a:ext cx="2444750" cy="461963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Carton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rgbClr val="00B0F0"/>
                </a:solidFill>
              </a:rPr>
              <a:t>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A419322F-912D-CA12-E1D9-314973F436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B2CBE-C49F-5240-B570-DFE6D7B9459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2B38C4D-E5E6-A1AE-ED10-0EDCBF0D4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2E0B2BB-66B4-F26F-D759-31DC54CE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A5AC4-1BC6-304A-B5B0-0D63298224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TextBox 6">
            <a:extLst>
              <a:ext uri="{FF2B5EF4-FFF2-40B4-BE49-F238E27FC236}">
                <a16:creationId xmlns:a16="http://schemas.microsoft.com/office/drawing/2014/main" id="{47B811CB-9773-6A1F-D8D5-9C4CDA4E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1509" name="Rectangle 11">
            <a:extLst>
              <a:ext uri="{FF2B5EF4-FFF2-40B4-BE49-F238E27FC236}">
                <a16:creationId xmlns:a16="http://schemas.microsoft.com/office/drawing/2014/main" id="{65EE3AEB-BD14-4E9C-61C9-24AB54AB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1510" name="Oval 2">
            <a:extLst>
              <a:ext uri="{FF2B5EF4-FFF2-40B4-BE49-F238E27FC236}">
                <a16:creationId xmlns:a16="http://schemas.microsoft.com/office/drawing/2014/main" id="{DC35D572-B844-C718-A4B3-9152B242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930662FE-694E-F382-8DAB-621AC327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1512" name="Straight Arrow Connector 4">
            <a:extLst>
              <a:ext uri="{FF2B5EF4-FFF2-40B4-BE49-F238E27FC236}">
                <a16:creationId xmlns:a16="http://schemas.microsoft.com/office/drawing/2014/main" id="{54AD438C-3BDD-27CE-0634-4EFB0FF847C2}"/>
              </a:ext>
            </a:extLst>
          </p:cNvPr>
          <p:cNvCxnSpPr>
            <a:cxnSpLocks noChangeShapeType="1"/>
            <a:stCxn id="21511" idx="0"/>
            <a:endCxn id="2151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7">
            <a:extLst>
              <a:ext uri="{FF2B5EF4-FFF2-40B4-BE49-F238E27FC236}">
                <a16:creationId xmlns:a16="http://schemas.microsoft.com/office/drawing/2014/main" id="{AAB0E732-64BF-9E60-64DA-307DD26B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DDD8839-6B08-B0C5-9830-7AC57EA52C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6A379-FE2E-414C-ABDC-30A9C4C688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FEA3E3BA-2273-2E1B-A9D2-49E56A8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601C0C6E-EABA-ED7A-6345-2A676EF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0DFE0-2399-8F43-9C10-DE4E37BD18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22532" name="Picture 1" descr="ch12imageslides_Page_06.png">
            <a:extLst>
              <a:ext uri="{FF2B5EF4-FFF2-40B4-BE49-F238E27FC236}">
                <a16:creationId xmlns:a16="http://schemas.microsoft.com/office/drawing/2014/main" id="{E12F0301-0C7F-1D55-CCFC-7700C24CE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"/>
            <a:ext cx="115062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">
            <a:extLst>
              <a:ext uri="{FF2B5EF4-FFF2-40B4-BE49-F238E27FC236}">
                <a16:creationId xmlns:a16="http://schemas.microsoft.com/office/drawing/2014/main" id="{C943DD1D-7619-4D57-0619-DE12B928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1600"/>
            <a:ext cx="8610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262A6B7-DCEF-0CDF-CC4C-5DCB0BAED9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EA45E-EBB2-6B43-884E-456E7BB3F4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F07DACFB-3D90-99A7-F315-2A5108F09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D0D36E80-4545-FA43-B68D-023CC4E76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3CB1E-F6DB-7846-B9FD-C4B1C56802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3C7937C2-40D8-1C5A-DB8F-4601958B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04C5BF54-2849-E5AE-94AC-1673B47E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3558" name="Straight Arrow Connector 4">
            <a:extLst>
              <a:ext uri="{FF2B5EF4-FFF2-40B4-BE49-F238E27FC236}">
                <a16:creationId xmlns:a16="http://schemas.microsoft.com/office/drawing/2014/main" id="{87134787-2CDC-FE06-93A2-94687A7C328D}"/>
              </a:ext>
            </a:extLst>
          </p:cNvPr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7">
            <a:extLst>
              <a:ext uri="{FF2B5EF4-FFF2-40B4-BE49-F238E27FC236}">
                <a16:creationId xmlns:a16="http://schemas.microsoft.com/office/drawing/2014/main" id="{2985CC0F-B314-43E4-351F-08D587BFE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3560" name="TextBox 11">
            <a:extLst>
              <a:ext uri="{FF2B5EF4-FFF2-40B4-BE49-F238E27FC236}">
                <a16:creationId xmlns:a16="http://schemas.microsoft.com/office/drawing/2014/main" id="{B5629BEF-5D62-3CE0-8BD4-1BCA1D4E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3561" name="TextBox 12">
            <a:extLst>
              <a:ext uri="{FF2B5EF4-FFF2-40B4-BE49-F238E27FC236}">
                <a16:creationId xmlns:a16="http://schemas.microsoft.com/office/drawing/2014/main" id="{311AE4A5-96EA-3510-C74C-2964C72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51F21A6E-30AC-F809-C5AE-9AF1D7FEC9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C48D9-616A-D845-AFBC-57F255190AD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10/10/22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1DD7E081-A4D3-1C6B-8862-6E9484C33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4AE67B6E-A4A2-8250-C928-945BF8309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2B15C9-819C-7049-8B51-14C4B7365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Oval 2">
            <a:extLst>
              <a:ext uri="{FF2B5EF4-FFF2-40B4-BE49-F238E27FC236}">
                <a16:creationId xmlns:a16="http://schemas.microsoft.com/office/drawing/2014/main" id="{9DA86DE8-0E9F-14DD-737B-3F02E2CF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2D36FAC9-C7BF-3E23-DA9C-F458E16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4582" name="Straight Arrow Connector 4">
            <a:extLst>
              <a:ext uri="{FF2B5EF4-FFF2-40B4-BE49-F238E27FC236}">
                <a16:creationId xmlns:a16="http://schemas.microsoft.com/office/drawing/2014/main" id="{1374E1DA-533A-86C7-D31F-441DD47FB294}"/>
              </a:ext>
            </a:extLst>
          </p:cNvPr>
          <p:cNvCxnSpPr>
            <a:cxnSpLocks noChangeShapeType="1"/>
            <a:stCxn id="24581" idx="0"/>
            <a:endCxn id="2458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7">
            <a:extLst>
              <a:ext uri="{FF2B5EF4-FFF2-40B4-BE49-F238E27FC236}">
                <a16:creationId xmlns:a16="http://schemas.microsoft.com/office/drawing/2014/main" id="{CC3230E6-9CE2-A6EB-6B0C-EEC11A31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4584" name="TextBox 11">
            <a:extLst>
              <a:ext uri="{FF2B5EF4-FFF2-40B4-BE49-F238E27FC236}">
                <a16:creationId xmlns:a16="http://schemas.microsoft.com/office/drawing/2014/main" id="{5102895A-5B55-AF9D-2469-2C036DC0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4585" name="TextBox 12">
            <a:extLst>
              <a:ext uri="{FF2B5EF4-FFF2-40B4-BE49-F238E27FC236}">
                <a16:creationId xmlns:a16="http://schemas.microsoft.com/office/drawing/2014/main" id="{218B1318-3C4B-3F8E-3E60-E557D7E1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8B5092DE-6230-D062-B0B2-ADAAABE7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interface with objects under the Class hierarchy?</a:t>
            </a:r>
          </a:p>
        </p:txBody>
      </p:sp>
      <p:sp>
        <p:nvSpPr>
          <p:cNvPr id="24587" name="Rectangle 2">
            <a:extLst>
              <a:ext uri="{FF2B5EF4-FFF2-40B4-BE49-F238E27FC236}">
                <a16:creationId xmlns:a16="http://schemas.microsoft.com/office/drawing/2014/main" id="{52C30DC1-74A4-1876-513D-2A07286F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3586</TotalTime>
  <Words>1856</Words>
  <Application>Microsoft Macintosh PowerPoint</Application>
  <PresentationFormat>On-screen Show (4:3)</PresentationFormat>
  <Paragraphs>368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ＭＳ Ｐゴシック</vt:lpstr>
      <vt:lpstr>Arial</vt:lpstr>
      <vt:lpstr>Monotype Sorts</vt:lpstr>
      <vt:lpstr>Comic Sans MS</vt:lpstr>
      <vt:lpstr>Abadi MT Condensed Extra Bold</vt:lpstr>
      <vt:lpstr>Courier New</vt:lpstr>
      <vt:lpstr>Menlo</vt:lpstr>
      <vt:lpstr>Courier</vt:lpstr>
      <vt:lpstr>Wingdings</vt:lpstr>
      <vt:lpstr>Soaring</vt:lpstr>
      <vt:lpstr>ecs36b Spring 2020: Software Development &amp; Object-Oriented Programming #05: Inheritance and Polymorphism (1/3)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115</cp:revision>
  <cp:lastPrinted>2020-04-06T03:47:10Z</cp:lastPrinted>
  <dcterms:created xsi:type="dcterms:W3CDTF">2020-03-30T05:59:12Z</dcterms:created>
  <dcterms:modified xsi:type="dcterms:W3CDTF">2022-10-10T19:45:48Z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